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90" r:id="rId6"/>
    <p:sldId id="291" r:id="rId7"/>
    <p:sldId id="259" r:id="rId8"/>
    <p:sldId id="301" r:id="rId9"/>
    <p:sldId id="309" r:id="rId10"/>
    <p:sldId id="313" r:id="rId11"/>
    <p:sldId id="314" r:id="rId12"/>
    <p:sldId id="315" r:id="rId13"/>
    <p:sldId id="293" r:id="rId14"/>
    <p:sldId id="294" r:id="rId15"/>
    <p:sldId id="311" r:id="rId16"/>
    <p:sldId id="277" r:id="rId17"/>
    <p:sldId id="312" r:id="rId18"/>
    <p:sldId id="316" r:id="rId19"/>
    <p:sldId id="304" r:id="rId20"/>
    <p:sldId id="305" r:id="rId21"/>
    <p:sldId id="308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257" userDrawn="1">
          <p15:clr>
            <a:srgbClr val="A4A3A4"/>
          </p15:clr>
        </p15:guide>
        <p15:guide id="6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2367B-45E5-40C0-BF94-3536FB27E1AF}" v="2475" dt="2023-10-09T14:32:15.654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liluoma Anna" userId="330ab24a-383d-48ac-b212-2350c60fcc78" providerId="ADAL" clId="{51B2367B-45E5-40C0-BF94-3536FB27E1AF}"/>
    <pc:docChg chg="undo redo custSel addSld delSld modSld">
      <pc:chgData name="Yliluoma Anna" userId="330ab24a-383d-48ac-b212-2350c60fcc78" providerId="ADAL" clId="{51B2367B-45E5-40C0-BF94-3536FB27E1AF}" dt="2023-10-10T05:43:53.924" v="6531" actId="1076"/>
      <pc:docMkLst>
        <pc:docMk/>
      </pc:docMkLst>
      <pc:sldChg chg="modSp mod">
        <pc:chgData name="Yliluoma Anna" userId="330ab24a-383d-48ac-b212-2350c60fcc78" providerId="ADAL" clId="{51B2367B-45E5-40C0-BF94-3536FB27E1AF}" dt="2023-10-10T05:42:55.471" v="6530" actId="1076"/>
        <pc:sldMkLst>
          <pc:docMk/>
          <pc:sldMk cId="295087338" sldId="259"/>
        </pc:sldMkLst>
        <pc:spChg chg="mod">
          <ac:chgData name="Yliluoma Anna" userId="330ab24a-383d-48ac-b212-2350c60fcc78" providerId="ADAL" clId="{51B2367B-45E5-40C0-BF94-3536FB27E1AF}" dt="2023-10-10T05:42:55.471" v="6530" actId="1076"/>
          <ac:spMkLst>
            <pc:docMk/>
            <pc:sldMk cId="295087338" sldId="259"/>
            <ac:spMk id="3" creationId="{00000000-0000-0000-0000-000000000000}"/>
          </ac:spMkLst>
        </pc:spChg>
        <pc:spChg chg="mod">
          <ac:chgData name="Yliluoma Anna" userId="330ab24a-383d-48ac-b212-2350c60fcc78" providerId="ADAL" clId="{51B2367B-45E5-40C0-BF94-3536FB27E1AF}" dt="2023-10-09T13:16:09.393" v="5665" actId="20577"/>
          <ac:spMkLst>
            <pc:docMk/>
            <pc:sldMk cId="295087338" sldId="259"/>
            <ac:spMk id="4" creationId="{00000000-0000-0000-0000-000000000000}"/>
          </ac:spMkLst>
        </pc:spChg>
      </pc:sldChg>
      <pc:sldChg chg="modSp mod">
        <pc:chgData name="Yliluoma Anna" userId="330ab24a-383d-48ac-b212-2350c60fcc78" providerId="ADAL" clId="{51B2367B-45E5-40C0-BF94-3536FB27E1AF}" dt="2023-10-09T13:02:42.079" v="5192" actId="14100"/>
        <pc:sldMkLst>
          <pc:docMk/>
          <pc:sldMk cId="1396219454" sldId="277"/>
        </pc:sldMkLst>
        <pc:spChg chg="mod">
          <ac:chgData name="Yliluoma Anna" userId="330ab24a-383d-48ac-b212-2350c60fcc78" providerId="ADAL" clId="{51B2367B-45E5-40C0-BF94-3536FB27E1AF}" dt="2023-10-09T13:02:34.327" v="5191" actId="20577"/>
          <ac:spMkLst>
            <pc:docMk/>
            <pc:sldMk cId="1396219454" sldId="277"/>
            <ac:spMk id="2" creationId="{B96CC5E9-75A7-47D8-AF7F-C44E223ECB0B}"/>
          </ac:spMkLst>
        </pc:spChg>
        <pc:spChg chg="mod">
          <ac:chgData name="Yliluoma Anna" userId="330ab24a-383d-48ac-b212-2350c60fcc78" providerId="ADAL" clId="{51B2367B-45E5-40C0-BF94-3536FB27E1AF}" dt="2023-10-09T13:02:42.079" v="5192" actId="14100"/>
          <ac:spMkLst>
            <pc:docMk/>
            <pc:sldMk cId="1396219454" sldId="277"/>
            <ac:spMk id="3" creationId="{00AFC031-8458-4AA3-B23F-75D572DD33E9}"/>
          </ac:spMkLst>
        </pc:spChg>
      </pc:sldChg>
      <pc:sldChg chg="addSp delSp modSp new mod">
        <pc:chgData name="Yliluoma Anna" userId="330ab24a-383d-48ac-b212-2350c60fcc78" providerId="ADAL" clId="{51B2367B-45E5-40C0-BF94-3536FB27E1AF}" dt="2023-10-09T14:09:20.912" v="5762" actId="20577"/>
        <pc:sldMkLst>
          <pc:docMk/>
          <pc:sldMk cId="3251491958" sldId="291"/>
        </pc:sldMkLst>
        <pc:spChg chg="mod">
          <ac:chgData name="Yliluoma Anna" userId="330ab24a-383d-48ac-b212-2350c60fcc78" providerId="ADAL" clId="{51B2367B-45E5-40C0-BF94-3536FB27E1AF}" dt="2023-10-04T10:20:43.931" v="19" actId="20577"/>
          <ac:spMkLst>
            <pc:docMk/>
            <pc:sldMk cId="3251491958" sldId="291"/>
            <ac:spMk id="2" creationId="{82586F32-6FBA-CDDD-88C7-BAA165ECF0BB}"/>
          </ac:spMkLst>
        </pc:spChg>
        <pc:spChg chg="add del">
          <ac:chgData name="Yliluoma Anna" userId="330ab24a-383d-48ac-b212-2350c60fcc78" providerId="ADAL" clId="{51B2367B-45E5-40C0-BF94-3536FB27E1AF}" dt="2023-10-09T13:19:59.992" v="5683" actId="1032"/>
          <ac:spMkLst>
            <pc:docMk/>
            <pc:sldMk cId="3251491958" sldId="291"/>
            <ac:spMk id="3" creationId="{038DAAFC-13CE-F7DB-8367-CB809C753CE8}"/>
          </ac:spMkLst>
        </pc:spChg>
        <pc:graphicFrameChg chg="add del mod modGraphic">
          <ac:chgData name="Yliluoma Anna" userId="330ab24a-383d-48ac-b212-2350c60fcc78" providerId="ADAL" clId="{51B2367B-45E5-40C0-BF94-3536FB27E1AF}" dt="2023-10-09T13:17:24.544" v="5669" actId="1032"/>
          <ac:graphicFrameMkLst>
            <pc:docMk/>
            <pc:sldMk cId="3251491958" sldId="291"/>
            <ac:graphicFrameMk id="6" creationId="{ED311C45-6312-BBEA-40F3-D9EDA06D6E39}"/>
          </ac:graphicFrameMkLst>
        </pc:graphicFrameChg>
        <pc:graphicFrameChg chg="add del modGraphic">
          <ac:chgData name="Yliluoma Anna" userId="330ab24a-383d-48ac-b212-2350c60fcc78" providerId="ADAL" clId="{51B2367B-45E5-40C0-BF94-3536FB27E1AF}" dt="2023-10-09T13:17:57.974" v="5671" actId="1032"/>
          <ac:graphicFrameMkLst>
            <pc:docMk/>
            <pc:sldMk cId="3251491958" sldId="291"/>
            <ac:graphicFrameMk id="7" creationId="{69111C56-CDB2-E978-D8FF-0698B1F0D9A5}"/>
          </ac:graphicFrameMkLst>
        </pc:graphicFrameChg>
        <pc:graphicFrameChg chg="add del mod modGraphic">
          <ac:chgData name="Yliluoma Anna" userId="330ab24a-383d-48ac-b212-2350c60fcc78" providerId="ADAL" clId="{51B2367B-45E5-40C0-BF94-3536FB27E1AF}" dt="2023-10-09T13:19:20.363" v="5682" actId="1032"/>
          <ac:graphicFrameMkLst>
            <pc:docMk/>
            <pc:sldMk cId="3251491958" sldId="291"/>
            <ac:graphicFrameMk id="8" creationId="{CDAA801F-2D1A-3981-0757-C039261EEE73}"/>
          </ac:graphicFrameMkLst>
        </pc:graphicFrameChg>
        <pc:graphicFrameChg chg="add mod modGraphic">
          <ac:chgData name="Yliluoma Anna" userId="330ab24a-383d-48ac-b212-2350c60fcc78" providerId="ADAL" clId="{51B2367B-45E5-40C0-BF94-3536FB27E1AF}" dt="2023-10-09T14:09:20.912" v="5762" actId="20577"/>
          <ac:graphicFrameMkLst>
            <pc:docMk/>
            <pc:sldMk cId="3251491958" sldId="291"/>
            <ac:graphicFrameMk id="9" creationId="{D0C034EF-50D8-74D9-B98F-85662153D67B}"/>
          </ac:graphicFrameMkLst>
        </pc:graphicFrameChg>
      </pc:sldChg>
      <pc:sldChg chg="modSp new del mod">
        <pc:chgData name="Yliluoma Anna" userId="330ab24a-383d-48ac-b212-2350c60fcc78" providerId="ADAL" clId="{51B2367B-45E5-40C0-BF94-3536FB27E1AF}" dt="2023-10-09T13:16:25.328" v="5666" actId="47"/>
        <pc:sldMkLst>
          <pc:docMk/>
          <pc:sldMk cId="3640911969" sldId="292"/>
        </pc:sldMkLst>
        <pc:spChg chg="mod">
          <ac:chgData name="Yliluoma Anna" userId="330ab24a-383d-48ac-b212-2350c60fcc78" providerId="ADAL" clId="{51B2367B-45E5-40C0-BF94-3536FB27E1AF}" dt="2023-10-04T11:56:07.557" v="21"/>
          <ac:spMkLst>
            <pc:docMk/>
            <pc:sldMk cId="3640911969" sldId="292"/>
            <ac:spMk id="3" creationId="{37F0AA23-30B8-B780-FBED-8CFF26EC45D9}"/>
          </ac:spMkLst>
        </pc:spChg>
      </pc:sldChg>
      <pc:sldChg chg="addSp delSp modSp new mod">
        <pc:chgData name="Yliluoma Anna" userId="330ab24a-383d-48ac-b212-2350c60fcc78" providerId="ADAL" clId="{51B2367B-45E5-40C0-BF94-3536FB27E1AF}" dt="2023-10-09T13:01:16.494" v="5070" actId="20577"/>
        <pc:sldMkLst>
          <pc:docMk/>
          <pc:sldMk cId="1619153565" sldId="293"/>
        </pc:sldMkLst>
        <pc:spChg chg="mod">
          <ac:chgData name="Yliluoma Anna" userId="330ab24a-383d-48ac-b212-2350c60fcc78" providerId="ADAL" clId="{51B2367B-45E5-40C0-BF94-3536FB27E1AF}" dt="2023-10-09T13:01:16.494" v="5070" actId="20577"/>
          <ac:spMkLst>
            <pc:docMk/>
            <pc:sldMk cId="1619153565" sldId="293"/>
            <ac:spMk id="2" creationId="{48AE6702-8D9D-DCF7-31D0-14CA91A143AC}"/>
          </ac:spMkLst>
        </pc:spChg>
        <pc:spChg chg="del">
          <ac:chgData name="Yliluoma Anna" userId="330ab24a-383d-48ac-b212-2350c60fcc78" providerId="ADAL" clId="{51B2367B-45E5-40C0-BF94-3536FB27E1AF}" dt="2023-10-04T11:59:53.065" v="23" actId="22"/>
          <ac:spMkLst>
            <pc:docMk/>
            <pc:sldMk cId="1619153565" sldId="293"/>
            <ac:spMk id="3" creationId="{087C7298-DACC-C790-0D5C-0FDDBD9EE9C1}"/>
          </ac:spMkLst>
        </pc:spChg>
        <pc:picChg chg="add mod ord">
          <ac:chgData name="Yliluoma Anna" userId="330ab24a-383d-48ac-b212-2350c60fcc78" providerId="ADAL" clId="{51B2367B-45E5-40C0-BF94-3536FB27E1AF}" dt="2023-10-04T11:59:53.065" v="23" actId="22"/>
          <ac:picMkLst>
            <pc:docMk/>
            <pc:sldMk cId="1619153565" sldId="293"/>
            <ac:picMk id="7" creationId="{4E2D9B97-D7F5-DF8F-6CC9-13F8ADCAA01F}"/>
          </ac:picMkLst>
        </pc:picChg>
      </pc:sldChg>
      <pc:sldChg chg="addSp modSp new mod">
        <pc:chgData name="Yliluoma Anna" userId="330ab24a-383d-48ac-b212-2350c60fcc78" providerId="ADAL" clId="{51B2367B-45E5-40C0-BF94-3536FB27E1AF}" dt="2023-10-09T13:01:52.744" v="5115" actId="20577"/>
        <pc:sldMkLst>
          <pc:docMk/>
          <pc:sldMk cId="3443275028" sldId="294"/>
        </pc:sldMkLst>
        <pc:spChg chg="mod">
          <ac:chgData name="Yliluoma Anna" userId="330ab24a-383d-48ac-b212-2350c60fcc78" providerId="ADAL" clId="{51B2367B-45E5-40C0-BF94-3536FB27E1AF}" dt="2023-10-09T13:01:52.744" v="5115" actId="20577"/>
          <ac:spMkLst>
            <pc:docMk/>
            <pc:sldMk cId="3443275028" sldId="294"/>
            <ac:spMk id="2" creationId="{6AE521FD-F84E-9B7E-A7B6-0E356D2A8515}"/>
          </ac:spMkLst>
        </pc:spChg>
        <pc:spChg chg="mod">
          <ac:chgData name="Yliluoma Anna" userId="330ab24a-383d-48ac-b212-2350c60fcc78" providerId="ADAL" clId="{51B2367B-45E5-40C0-BF94-3536FB27E1AF}" dt="2023-10-04T12:04:45.986" v="26" actId="1076"/>
          <ac:spMkLst>
            <pc:docMk/>
            <pc:sldMk cId="3443275028" sldId="294"/>
            <ac:spMk id="3" creationId="{29112B0E-4F33-207C-BB07-3EFFBCC72261}"/>
          </ac:spMkLst>
        </pc:spChg>
        <pc:picChg chg="add mod">
          <ac:chgData name="Yliluoma Anna" userId="330ab24a-383d-48ac-b212-2350c60fcc78" providerId="ADAL" clId="{51B2367B-45E5-40C0-BF94-3536FB27E1AF}" dt="2023-10-04T12:04:45.986" v="26" actId="1076"/>
          <ac:picMkLst>
            <pc:docMk/>
            <pc:sldMk cId="3443275028" sldId="294"/>
            <ac:picMk id="1026" creationId="{08EC0DAF-AA8C-0969-9EB5-8D302900934C}"/>
          </ac:picMkLst>
        </pc:picChg>
      </pc:sldChg>
      <pc:sldChg chg="addSp delSp modSp mod">
        <pc:chgData name="Yliluoma Anna" userId="330ab24a-383d-48ac-b212-2350c60fcc78" providerId="ADAL" clId="{51B2367B-45E5-40C0-BF94-3536FB27E1AF}" dt="2023-10-09T13:06:27.264" v="5205"/>
        <pc:sldMkLst>
          <pc:docMk/>
          <pc:sldMk cId="4021617349" sldId="304"/>
        </pc:sldMkLst>
        <pc:spChg chg="add del mod">
          <ac:chgData name="Yliluoma Anna" userId="330ab24a-383d-48ac-b212-2350c60fcc78" providerId="ADAL" clId="{51B2367B-45E5-40C0-BF94-3536FB27E1AF}" dt="2023-10-09T13:05:31.734" v="5195"/>
          <ac:spMkLst>
            <pc:docMk/>
            <pc:sldMk cId="4021617349" sldId="304"/>
            <ac:spMk id="6" creationId="{70BBFD89-496E-3F14-2815-7C4C6B3B18EA}"/>
          </ac:spMkLst>
        </pc:spChg>
        <pc:spChg chg="add del mod">
          <ac:chgData name="Yliluoma Anna" userId="330ab24a-383d-48ac-b212-2350c60fcc78" providerId="ADAL" clId="{51B2367B-45E5-40C0-BF94-3536FB27E1AF}" dt="2023-10-09T13:05:41.038" v="5199" actId="478"/>
          <ac:spMkLst>
            <pc:docMk/>
            <pc:sldMk cId="4021617349" sldId="304"/>
            <ac:spMk id="11" creationId="{37703294-C7D6-8BC8-9896-042E37E4784B}"/>
          </ac:spMkLst>
        </pc:spChg>
        <pc:spChg chg="mod">
          <ac:chgData name="Yliluoma Anna" userId="330ab24a-383d-48ac-b212-2350c60fcc78" providerId="ADAL" clId="{51B2367B-45E5-40C0-BF94-3536FB27E1AF}" dt="2023-10-09T13:06:27.264" v="5205"/>
          <ac:spMkLst>
            <pc:docMk/>
            <pc:sldMk cId="4021617349" sldId="304"/>
            <ac:spMk id="12" creationId="{B7B04E13-1474-D226-A340-7FDD15B19621}"/>
          </ac:spMkLst>
        </pc:spChg>
        <pc:picChg chg="del">
          <ac:chgData name="Yliluoma Anna" userId="330ab24a-383d-48ac-b212-2350c60fcc78" providerId="ADAL" clId="{51B2367B-45E5-40C0-BF94-3536FB27E1AF}" dt="2023-10-09T13:05:26.969" v="5193" actId="478"/>
          <ac:picMkLst>
            <pc:docMk/>
            <pc:sldMk cId="4021617349" sldId="304"/>
            <ac:picMk id="7" creationId="{FB4BAF85-3A83-BFE1-9C2B-5178B1BB7EC5}"/>
          </ac:picMkLst>
        </pc:picChg>
        <pc:picChg chg="add del mod">
          <ac:chgData name="Yliluoma Anna" userId="330ab24a-383d-48ac-b212-2350c60fcc78" providerId="ADAL" clId="{51B2367B-45E5-40C0-BF94-3536FB27E1AF}" dt="2023-10-09T13:05:38.001" v="5198" actId="478"/>
          <ac:picMkLst>
            <pc:docMk/>
            <pc:sldMk cId="4021617349" sldId="304"/>
            <ac:picMk id="9" creationId="{70413003-CB63-6A6E-291A-F024510F7406}"/>
          </ac:picMkLst>
        </pc:picChg>
        <pc:picChg chg="add mod">
          <ac:chgData name="Yliluoma Anna" userId="330ab24a-383d-48ac-b212-2350c60fcc78" providerId="ADAL" clId="{51B2367B-45E5-40C0-BF94-3536FB27E1AF}" dt="2023-10-09T13:05:48.961" v="5203" actId="962"/>
          <ac:picMkLst>
            <pc:docMk/>
            <pc:sldMk cId="4021617349" sldId="304"/>
            <ac:picMk id="14" creationId="{450BB803-F535-E8E5-33FA-E7224E265C39}"/>
          </ac:picMkLst>
        </pc:picChg>
      </pc:sldChg>
      <pc:sldChg chg="modSp mod">
        <pc:chgData name="Yliluoma Anna" userId="330ab24a-383d-48ac-b212-2350c60fcc78" providerId="ADAL" clId="{51B2367B-45E5-40C0-BF94-3536FB27E1AF}" dt="2023-10-04T12:09:45.222" v="29" actId="113"/>
        <pc:sldMkLst>
          <pc:docMk/>
          <pc:sldMk cId="1524198989" sldId="305"/>
        </pc:sldMkLst>
        <pc:spChg chg="mod">
          <ac:chgData name="Yliluoma Anna" userId="330ab24a-383d-48ac-b212-2350c60fcc78" providerId="ADAL" clId="{51B2367B-45E5-40C0-BF94-3536FB27E1AF}" dt="2023-10-04T12:09:45.222" v="29" actId="113"/>
          <ac:spMkLst>
            <pc:docMk/>
            <pc:sldMk cId="1524198989" sldId="305"/>
            <ac:spMk id="3" creationId="{FC6EA017-F9BF-9E67-8D68-52B8C2806456}"/>
          </ac:spMkLst>
        </pc:spChg>
      </pc:sldChg>
      <pc:sldChg chg="new del">
        <pc:chgData name="Yliluoma Anna" userId="330ab24a-383d-48ac-b212-2350c60fcc78" providerId="ADAL" clId="{51B2367B-45E5-40C0-BF94-3536FB27E1AF}" dt="2023-10-04T12:08:54.867" v="28" actId="47"/>
        <pc:sldMkLst>
          <pc:docMk/>
          <pc:sldMk cId="2339805376" sldId="305"/>
        </pc:sldMkLst>
      </pc:sldChg>
      <pc:sldChg chg="addSp modSp new mod">
        <pc:chgData name="Yliluoma Anna" userId="330ab24a-383d-48ac-b212-2350c60fcc78" providerId="ADAL" clId="{51B2367B-45E5-40C0-BF94-3536FB27E1AF}" dt="2023-10-09T12:39:28.416" v="3427" actId="14100"/>
        <pc:sldMkLst>
          <pc:docMk/>
          <pc:sldMk cId="3557706064" sldId="309"/>
        </pc:sldMkLst>
        <pc:spChg chg="mod">
          <ac:chgData name="Yliluoma Anna" userId="330ab24a-383d-48ac-b212-2350c60fcc78" providerId="ADAL" clId="{51B2367B-45E5-40C0-BF94-3536FB27E1AF}" dt="2023-10-09T12:27:29.219" v="2625" actId="20577"/>
          <ac:spMkLst>
            <pc:docMk/>
            <pc:sldMk cId="3557706064" sldId="309"/>
            <ac:spMk id="2" creationId="{C856CF82-557A-5825-29C9-9D484C0100D0}"/>
          </ac:spMkLst>
        </pc:spChg>
        <pc:spChg chg="mod">
          <ac:chgData name="Yliluoma Anna" userId="330ab24a-383d-48ac-b212-2350c60fcc78" providerId="ADAL" clId="{51B2367B-45E5-40C0-BF94-3536FB27E1AF}" dt="2023-10-09T12:39:12.665" v="3424" actId="20577"/>
          <ac:spMkLst>
            <pc:docMk/>
            <pc:sldMk cId="3557706064" sldId="309"/>
            <ac:spMk id="3" creationId="{1D6A1566-A95A-0F2F-BAC9-1A9D2E7C8058}"/>
          </ac:spMkLst>
        </pc:spChg>
        <pc:graphicFrameChg chg="add mod modGraphic">
          <ac:chgData name="Yliluoma Anna" userId="330ab24a-383d-48ac-b212-2350c60fcc78" providerId="ADAL" clId="{51B2367B-45E5-40C0-BF94-3536FB27E1AF}" dt="2023-10-09T12:39:28.416" v="3427" actId="14100"/>
          <ac:graphicFrameMkLst>
            <pc:docMk/>
            <pc:sldMk cId="3557706064" sldId="309"/>
            <ac:graphicFrameMk id="9" creationId="{56585930-68E2-CFED-CFF3-D938C992F1B1}"/>
          </ac:graphicFrameMkLst>
        </pc:graphicFrameChg>
      </pc:sldChg>
      <pc:sldChg chg="modSp new del mod">
        <pc:chgData name="Yliluoma Anna" userId="330ab24a-383d-48ac-b212-2350c60fcc78" providerId="ADAL" clId="{51B2367B-45E5-40C0-BF94-3536FB27E1AF}" dt="2023-10-09T12:27:18.161" v="2583" actId="47"/>
        <pc:sldMkLst>
          <pc:docMk/>
          <pc:sldMk cId="2092307551" sldId="310"/>
        </pc:sldMkLst>
        <pc:spChg chg="mod">
          <ac:chgData name="Yliluoma Anna" userId="330ab24a-383d-48ac-b212-2350c60fcc78" providerId="ADAL" clId="{51B2367B-45E5-40C0-BF94-3536FB27E1AF}" dt="2023-10-04T13:14:05.789" v="99" actId="20577"/>
          <ac:spMkLst>
            <pc:docMk/>
            <pc:sldMk cId="2092307551" sldId="310"/>
            <ac:spMk id="2" creationId="{2DB06211-09FC-4BD2-EBEF-9CBFEF489C83}"/>
          </ac:spMkLst>
        </pc:spChg>
      </pc:sldChg>
      <pc:sldChg chg="modSp new mod">
        <pc:chgData name="Yliluoma Anna" userId="330ab24a-383d-48ac-b212-2350c60fcc78" providerId="ADAL" clId="{51B2367B-45E5-40C0-BF94-3536FB27E1AF}" dt="2023-10-09T14:36:12.450" v="6521" actId="255"/>
        <pc:sldMkLst>
          <pc:docMk/>
          <pc:sldMk cId="2657937091" sldId="311"/>
        </pc:sldMkLst>
        <pc:spChg chg="mod">
          <ac:chgData name="Yliluoma Anna" userId="330ab24a-383d-48ac-b212-2350c60fcc78" providerId="ADAL" clId="{51B2367B-45E5-40C0-BF94-3536FB27E1AF}" dt="2023-10-09T13:02:12.218" v="5136" actId="20577"/>
          <ac:spMkLst>
            <pc:docMk/>
            <pc:sldMk cId="2657937091" sldId="311"/>
            <ac:spMk id="2" creationId="{685A37A2-032C-48D9-877B-FF398E90694C}"/>
          </ac:spMkLst>
        </pc:spChg>
        <pc:spChg chg="mod">
          <ac:chgData name="Yliluoma Anna" userId="330ab24a-383d-48ac-b212-2350c60fcc78" providerId="ADAL" clId="{51B2367B-45E5-40C0-BF94-3536FB27E1AF}" dt="2023-10-09T14:36:12.450" v="6521" actId="255"/>
          <ac:spMkLst>
            <pc:docMk/>
            <pc:sldMk cId="2657937091" sldId="311"/>
            <ac:spMk id="3" creationId="{F77EDB9E-0C9F-E340-7891-53F5AF046FFF}"/>
          </ac:spMkLst>
        </pc:spChg>
      </pc:sldChg>
      <pc:sldChg chg="modSp new mod">
        <pc:chgData name="Yliluoma Anna" userId="330ab24a-383d-48ac-b212-2350c60fcc78" providerId="ADAL" clId="{51B2367B-45E5-40C0-BF94-3536FB27E1AF}" dt="2023-10-09T14:35:15.990" v="6518" actId="20577"/>
        <pc:sldMkLst>
          <pc:docMk/>
          <pc:sldMk cId="612110545" sldId="312"/>
        </pc:sldMkLst>
        <pc:spChg chg="mod">
          <ac:chgData name="Yliluoma Anna" userId="330ab24a-383d-48ac-b212-2350c60fcc78" providerId="ADAL" clId="{51B2367B-45E5-40C0-BF94-3536FB27E1AF}" dt="2023-10-09T12:12:04.062" v="547" actId="20577"/>
          <ac:spMkLst>
            <pc:docMk/>
            <pc:sldMk cId="612110545" sldId="312"/>
            <ac:spMk id="2" creationId="{FED93AA5-DA37-CB8D-4D5A-47A2D30CEB62}"/>
          </ac:spMkLst>
        </pc:spChg>
        <pc:spChg chg="mod">
          <ac:chgData name="Yliluoma Anna" userId="330ab24a-383d-48ac-b212-2350c60fcc78" providerId="ADAL" clId="{51B2367B-45E5-40C0-BF94-3536FB27E1AF}" dt="2023-10-09T14:35:15.990" v="6518" actId="20577"/>
          <ac:spMkLst>
            <pc:docMk/>
            <pc:sldMk cId="612110545" sldId="312"/>
            <ac:spMk id="3" creationId="{91CD4AB9-6258-A169-F6A6-FBF8D86C21EE}"/>
          </ac:spMkLst>
        </pc:spChg>
      </pc:sldChg>
      <pc:sldChg chg="addSp delSp modSp new mod">
        <pc:chgData name="Yliluoma Anna" userId="330ab24a-383d-48ac-b212-2350c60fcc78" providerId="ADAL" clId="{51B2367B-45E5-40C0-BF94-3536FB27E1AF}" dt="2023-10-09T12:48:49.478" v="4160" actId="14100"/>
        <pc:sldMkLst>
          <pc:docMk/>
          <pc:sldMk cId="2467531691" sldId="313"/>
        </pc:sldMkLst>
        <pc:spChg chg="mod">
          <ac:chgData name="Yliluoma Anna" userId="330ab24a-383d-48ac-b212-2350c60fcc78" providerId="ADAL" clId="{51B2367B-45E5-40C0-BF94-3536FB27E1AF}" dt="2023-10-09T12:39:38.677" v="3443" actId="20577"/>
          <ac:spMkLst>
            <pc:docMk/>
            <pc:sldMk cId="2467531691" sldId="313"/>
            <ac:spMk id="2" creationId="{A907E9D8-5C28-34EE-8FDF-B728E4D943A6}"/>
          </ac:spMkLst>
        </pc:spChg>
        <pc:spChg chg="mod">
          <ac:chgData name="Yliluoma Anna" userId="330ab24a-383d-48ac-b212-2350c60fcc78" providerId="ADAL" clId="{51B2367B-45E5-40C0-BF94-3536FB27E1AF}" dt="2023-10-09T12:48:34.695" v="4157" actId="20577"/>
          <ac:spMkLst>
            <pc:docMk/>
            <pc:sldMk cId="2467531691" sldId="313"/>
            <ac:spMk id="3" creationId="{BF164DD0-B219-C9B2-220B-3A11665937E7}"/>
          </ac:spMkLst>
        </pc:spChg>
        <pc:spChg chg="add mod">
          <ac:chgData name="Yliluoma Anna" userId="330ab24a-383d-48ac-b212-2350c60fcc78" providerId="ADAL" clId="{51B2367B-45E5-40C0-BF94-3536FB27E1AF}" dt="2023-10-09T12:39:53.395" v="3446"/>
          <ac:spMkLst>
            <pc:docMk/>
            <pc:sldMk cId="2467531691" sldId="313"/>
            <ac:spMk id="7" creationId="{EB068A59-1C3C-36BE-8BD9-89888DA962C7}"/>
          </ac:spMkLst>
        </pc:spChg>
        <pc:spChg chg="add mod">
          <ac:chgData name="Yliluoma Anna" userId="330ab24a-383d-48ac-b212-2350c60fcc78" providerId="ADAL" clId="{51B2367B-45E5-40C0-BF94-3536FB27E1AF}" dt="2023-10-09T12:39:53.395" v="3446"/>
          <ac:spMkLst>
            <pc:docMk/>
            <pc:sldMk cId="2467531691" sldId="313"/>
            <ac:spMk id="8" creationId="{E1FBC729-2BC6-9730-D4DA-197631052D57}"/>
          </ac:spMkLst>
        </pc:spChg>
        <pc:grpChg chg="add del mod">
          <ac:chgData name="Yliluoma Anna" userId="330ab24a-383d-48ac-b212-2350c60fcc78" providerId="ADAL" clId="{51B2367B-45E5-40C0-BF94-3536FB27E1AF}" dt="2023-10-09T12:39:55.075" v="3447" actId="478"/>
          <ac:grpSpMkLst>
            <pc:docMk/>
            <pc:sldMk cId="2467531691" sldId="313"/>
            <ac:grpSpMk id="6" creationId="{1296E620-728F-078C-32FC-746A5F432242}"/>
          </ac:grpSpMkLst>
        </pc:grpChg>
        <pc:graphicFrameChg chg="add mod modGraphic">
          <ac:chgData name="Yliluoma Anna" userId="330ab24a-383d-48ac-b212-2350c60fcc78" providerId="ADAL" clId="{51B2367B-45E5-40C0-BF94-3536FB27E1AF}" dt="2023-10-09T12:48:49.478" v="4160" actId="14100"/>
          <ac:graphicFrameMkLst>
            <pc:docMk/>
            <pc:sldMk cId="2467531691" sldId="313"/>
            <ac:graphicFrameMk id="9" creationId="{E38285FA-C012-D377-30A0-6BA77E892F23}"/>
          </ac:graphicFrameMkLst>
        </pc:graphicFrameChg>
      </pc:sldChg>
      <pc:sldChg chg="modSp add">
        <pc:chgData name="Yliluoma Anna" userId="330ab24a-383d-48ac-b212-2350c60fcc78" providerId="ADAL" clId="{51B2367B-45E5-40C0-BF94-3536FB27E1AF}" dt="2023-10-09T13:00:17.514" v="5022" actId="20577"/>
        <pc:sldMkLst>
          <pc:docMk/>
          <pc:sldMk cId="230935148" sldId="314"/>
        </pc:sldMkLst>
        <pc:graphicFrameChg chg="mod">
          <ac:chgData name="Yliluoma Anna" userId="330ab24a-383d-48ac-b212-2350c60fcc78" providerId="ADAL" clId="{51B2367B-45E5-40C0-BF94-3536FB27E1AF}" dt="2023-10-09T13:00:17.514" v="5022" actId="20577"/>
          <ac:graphicFrameMkLst>
            <pc:docMk/>
            <pc:sldMk cId="230935148" sldId="314"/>
            <ac:graphicFrameMk id="9" creationId="{E38285FA-C012-D377-30A0-6BA77E892F23}"/>
          </ac:graphicFrameMkLst>
        </pc:graphicFrameChg>
      </pc:sldChg>
      <pc:sldChg chg="addSp modSp new mod">
        <pc:chgData name="Yliluoma Anna" userId="330ab24a-383d-48ac-b212-2350c60fcc78" providerId="ADAL" clId="{51B2367B-45E5-40C0-BF94-3536FB27E1AF}" dt="2023-10-10T05:43:53.924" v="6531" actId="1076"/>
        <pc:sldMkLst>
          <pc:docMk/>
          <pc:sldMk cId="687939790" sldId="315"/>
        </pc:sldMkLst>
        <pc:spChg chg="mod">
          <ac:chgData name="Yliluoma Anna" userId="330ab24a-383d-48ac-b212-2350c60fcc78" providerId="ADAL" clId="{51B2367B-45E5-40C0-BF94-3536FB27E1AF}" dt="2023-10-09T13:12:25.746" v="5370" actId="20577"/>
          <ac:spMkLst>
            <pc:docMk/>
            <pc:sldMk cId="687939790" sldId="315"/>
            <ac:spMk id="2" creationId="{7E12E3E1-5950-AAE2-AAB7-04E8941C7A52}"/>
          </ac:spMkLst>
        </pc:spChg>
        <pc:spChg chg="mod">
          <ac:chgData name="Yliluoma Anna" userId="330ab24a-383d-48ac-b212-2350c60fcc78" providerId="ADAL" clId="{51B2367B-45E5-40C0-BF94-3536FB27E1AF}" dt="2023-10-09T13:14:25.821" v="5488" actId="20577"/>
          <ac:spMkLst>
            <pc:docMk/>
            <pc:sldMk cId="687939790" sldId="315"/>
            <ac:spMk id="3" creationId="{E81BBDC1-821B-A8AA-FEDE-B6B41E580F69}"/>
          </ac:spMkLst>
        </pc:spChg>
        <pc:spChg chg="add mod">
          <ac:chgData name="Yliluoma Anna" userId="330ab24a-383d-48ac-b212-2350c60fcc78" providerId="ADAL" clId="{51B2367B-45E5-40C0-BF94-3536FB27E1AF}" dt="2023-10-09T14:36:34.030" v="6529" actId="20577"/>
          <ac:spMkLst>
            <pc:docMk/>
            <pc:sldMk cId="687939790" sldId="315"/>
            <ac:spMk id="8" creationId="{AE492277-CC53-3AFA-7C9F-745892802BFB}"/>
          </ac:spMkLst>
        </pc:spChg>
        <pc:picChg chg="add mod">
          <ac:chgData name="Yliluoma Anna" userId="330ab24a-383d-48ac-b212-2350c60fcc78" providerId="ADAL" clId="{51B2367B-45E5-40C0-BF94-3536FB27E1AF}" dt="2023-10-10T05:43:53.924" v="6531" actId="1076"/>
          <ac:picMkLst>
            <pc:docMk/>
            <pc:sldMk cId="687939790" sldId="315"/>
            <ac:picMk id="7" creationId="{71A1B011-F48E-A72E-2507-5074302428DC}"/>
          </ac:picMkLst>
        </pc:picChg>
      </pc:sldChg>
      <pc:sldChg chg="modSp new mod">
        <pc:chgData name="Yliluoma Anna" userId="330ab24a-383d-48ac-b212-2350c60fcc78" providerId="ADAL" clId="{51B2367B-45E5-40C0-BF94-3536FB27E1AF}" dt="2023-10-09T14:32:35.946" v="6394" actId="20577"/>
        <pc:sldMkLst>
          <pc:docMk/>
          <pc:sldMk cId="2891348716" sldId="316"/>
        </pc:sldMkLst>
        <pc:spChg chg="mod">
          <ac:chgData name="Yliluoma Anna" userId="330ab24a-383d-48ac-b212-2350c60fcc78" providerId="ADAL" clId="{51B2367B-45E5-40C0-BF94-3536FB27E1AF}" dt="2023-10-09T14:28:30.570" v="5806" actId="20577"/>
          <ac:spMkLst>
            <pc:docMk/>
            <pc:sldMk cId="2891348716" sldId="316"/>
            <ac:spMk id="2" creationId="{88CC1D66-FEE9-5D02-2AEB-AEC993AF928D}"/>
          </ac:spMkLst>
        </pc:spChg>
        <pc:spChg chg="mod">
          <ac:chgData name="Yliluoma Anna" userId="330ab24a-383d-48ac-b212-2350c60fcc78" providerId="ADAL" clId="{51B2367B-45E5-40C0-BF94-3536FB27E1AF}" dt="2023-10-09T14:32:35.946" v="6394" actId="20577"/>
          <ac:spMkLst>
            <pc:docMk/>
            <pc:sldMk cId="2891348716" sldId="316"/>
            <ac:spMk id="3" creationId="{6073FE5B-7250-18A7-6DEB-4DA064A2399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36D8E-28F5-4B57-9F8D-B997D0C0E23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BFF2906-A0CB-4508-B42C-926568ADC6B8}">
      <dgm:prSet phldrT="[Teksti]"/>
      <dgm:spPr/>
      <dgm:t>
        <a:bodyPr/>
        <a:lstStyle/>
        <a:p>
          <a:r>
            <a:rPr lang="fi-FI" dirty="0"/>
            <a:t>Ammatillinen kuntoutus</a:t>
          </a:r>
        </a:p>
      </dgm:t>
    </dgm:pt>
    <dgm:pt modelId="{B606A9B6-1EC7-491A-9FE5-12E1BDC79052}" type="parTrans" cxnId="{FDCAEF46-7D61-4323-BAEF-53E1855AAB71}">
      <dgm:prSet/>
      <dgm:spPr/>
      <dgm:t>
        <a:bodyPr/>
        <a:lstStyle/>
        <a:p>
          <a:endParaRPr lang="fi-FI"/>
        </a:p>
      </dgm:t>
    </dgm:pt>
    <dgm:pt modelId="{9B6FF936-1FB0-4324-8ABA-126B45D1E893}" type="sibTrans" cxnId="{FDCAEF46-7D61-4323-BAEF-53E1855AAB71}">
      <dgm:prSet/>
      <dgm:spPr/>
      <dgm:t>
        <a:bodyPr/>
        <a:lstStyle/>
        <a:p>
          <a:endParaRPr lang="fi-FI"/>
        </a:p>
      </dgm:t>
    </dgm:pt>
    <dgm:pt modelId="{3B51EA41-0EF8-4D33-984E-447B11BD3D70}">
      <dgm:prSet phldrT="[Teksti]"/>
      <dgm:spPr/>
      <dgm:t>
        <a:bodyPr/>
        <a:lstStyle/>
        <a:p>
          <a:r>
            <a:rPr lang="fi-FI" dirty="0"/>
            <a:t>Kuntoutusmuodot</a:t>
          </a:r>
        </a:p>
      </dgm:t>
    </dgm:pt>
    <dgm:pt modelId="{40FA8842-2092-4FB1-9E05-F9442DB63702}" type="parTrans" cxnId="{0994DA1C-BB01-411D-850E-7E21041FBA03}">
      <dgm:prSet/>
      <dgm:spPr/>
      <dgm:t>
        <a:bodyPr/>
        <a:lstStyle/>
        <a:p>
          <a:endParaRPr lang="fi-FI"/>
        </a:p>
      </dgm:t>
    </dgm:pt>
    <dgm:pt modelId="{703E64BE-1F1D-4FB8-BC40-D8D8C848CCFD}" type="sibTrans" cxnId="{0994DA1C-BB01-411D-850E-7E21041FBA03}">
      <dgm:prSet/>
      <dgm:spPr/>
      <dgm:t>
        <a:bodyPr/>
        <a:lstStyle/>
        <a:p>
          <a:endParaRPr lang="fi-FI"/>
        </a:p>
      </dgm:t>
    </dgm:pt>
    <dgm:pt modelId="{9AB797F6-C709-4571-9390-81C557D6BBFE}">
      <dgm:prSet phldrT="[Teksti]"/>
      <dgm:spPr/>
      <dgm:t>
        <a:bodyPr/>
        <a:lstStyle/>
        <a:p>
          <a:r>
            <a:rPr lang="fi-FI" dirty="0"/>
            <a:t>Ammatinvalinta- ja uraohjaus</a:t>
          </a:r>
        </a:p>
      </dgm:t>
    </dgm:pt>
    <dgm:pt modelId="{5BA3BBE2-6206-470E-800C-E98905F2ECC9}" type="parTrans" cxnId="{F62829BE-A42D-4C99-A913-9E7CABD908F3}">
      <dgm:prSet/>
      <dgm:spPr/>
      <dgm:t>
        <a:bodyPr/>
        <a:lstStyle/>
        <a:p>
          <a:endParaRPr lang="fi-FI"/>
        </a:p>
      </dgm:t>
    </dgm:pt>
    <dgm:pt modelId="{3DE6F8BD-7518-4B2E-8790-BBE3E49371F3}" type="sibTrans" cxnId="{F62829BE-A42D-4C99-A913-9E7CABD908F3}">
      <dgm:prSet/>
      <dgm:spPr/>
      <dgm:t>
        <a:bodyPr/>
        <a:lstStyle/>
        <a:p>
          <a:endParaRPr lang="fi-FI"/>
        </a:p>
      </dgm:t>
    </dgm:pt>
    <dgm:pt modelId="{014AD53F-6B62-4403-B4E9-59C44411E985}" type="pres">
      <dgm:prSet presAssocID="{33636D8E-28F5-4B57-9F8D-B997D0C0E23A}" presName="Name0" presStyleCnt="0">
        <dgm:presLayoutVars>
          <dgm:dir/>
          <dgm:animLvl val="lvl"/>
          <dgm:resizeHandles val="exact"/>
        </dgm:presLayoutVars>
      </dgm:prSet>
      <dgm:spPr/>
    </dgm:pt>
    <dgm:pt modelId="{BED51CDB-026C-46C3-B153-E2AAC9239D81}" type="pres">
      <dgm:prSet presAssocID="{EBFF2906-A0CB-4508-B42C-926568ADC6B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8DF6760-E5F9-4028-BF05-2BC22739201F}" type="pres">
      <dgm:prSet presAssocID="{9B6FF936-1FB0-4324-8ABA-126B45D1E893}" presName="parTxOnlySpace" presStyleCnt="0"/>
      <dgm:spPr/>
    </dgm:pt>
    <dgm:pt modelId="{818171F4-A1A1-4F8E-B8E1-90093E7B91B7}" type="pres">
      <dgm:prSet presAssocID="{3B51EA41-0EF8-4D33-984E-447B11BD3D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6C27544-4BDA-4DA4-8F60-C3B6B5C75EBC}" type="pres">
      <dgm:prSet presAssocID="{703E64BE-1F1D-4FB8-BC40-D8D8C848CCFD}" presName="parTxOnlySpace" presStyleCnt="0"/>
      <dgm:spPr/>
    </dgm:pt>
    <dgm:pt modelId="{6C03BC14-C4CA-4CD2-A9E3-D2EEE0FBFAB9}" type="pres">
      <dgm:prSet presAssocID="{9AB797F6-C709-4571-9390-81C557D6BB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60ABC09-B3F1-4E22-AB79-19C1A9124225}" type="presOf" srcId="{9AB797F6-C709-4571-9390-81C557D6BBFE}" destId="{6C03BC14-C4CA-4CD2-A9E3-D2EEE0FBFAB9}" srcOrd="0" destOrd="0" presId="urn:microsoft.com/office/officeart/2005/8/layout/chevron1"/>
    <dgm:cxn modelId="{0994DA1C-BB01-411D-850E-7E21041FBA03}" srcId="{33636D8E-28F5-4B57-9F8D-B997D0C0E23A}" destId="{3B51EA41-0EF8-4D33-984E-447B11BD3D70}" srcOrd="1" destOrd="0" parTransId="{40FA8842-2092-4FB1-9E05-F9442DB63702}" sibTransId="{703E64BE-1F1D-4FB8-BC40-D8D8C848CCFD}"/>
    <dgm:cxn modelId="{FDCAEF46-7D61-4323-BAEF-53E1855AAB71}" srcId="{33636D8E-28F5-4B57-9F8D-B997D0C0E23A}" destId="{EBFF2906-A0CB-4508-B42C-926568ADC6B8}" srcOrd="0" destOrd="0" parTransId="{B606A9B6-1EC7-491A-9FE5-12E1BDC79052}" sibTransId="{9B6FF936-1FB0-4324-8ABA-126B45D1E893}"/>
    <dgm:cxn modelId="{E96D14B2-5401-4A4A-96C8-D6DC05A83535}" type="presOf" srcId="{33636D8E-28F5-4B57-9F8D-B997D0C0E23A}" destId="{014AD53F-6B62-4403-B4E9-59C44411E985}" srcOrd="0" destOrd="0" presId="urn:microsoft.com/office/officeart/2005/8/layout/chevron1"/>
    <dgm:cxn modelId="{F62829BE-A42D-4C99-A913-9E7CABD908F3}" srcId="{33636D8E-28F5-4B57-9F8D-B997D0C0E23A}" destId="{9AB797F6-C709-4571-9390-81C557D6BBFE}" srcOrd="2" destOrd="0" parTransId="{5BA3BBE2-6206-470E-800C-E98905F2ECC9}" sibTransId="{3DE6F8BD-7518-4B2E-8790-BBE3E49371F3}"/>
    <dgm:cxn modelId="{53EEA1C1-1095-4572-8FE8-6E39F2178985}" type="presOf" srcId="{3B51EA41-0EF8-4D33-984E-447B11BD3D70}" destId="{818171F4-A1A1-4F8E-B8E1-90093E7B91B7}" srcOrd="0" destOrd="0" presId="urn:microsoft.com/office/officeart/2005/8/layout/chevron1"/>
    <dgm:cxn modelId="{85DF1CF0-4AC6-4514-84B2-A727AD6F79F2}" type="presOf" srcId="{EBFF2906-A0CB-4508-B42C-926568ADC6B8}" destId="{BED51CDB-026C-46C3-B153-E2AAC9239D81}" srcOrd="0" destOrd="0" presId="urn:microsoft.com/office/officeart/2005/8/layout/chevron1"/>
    <dgm:cxn modelId="{E9491C9D-0F1B-4DE5-A692-D7B5AB51660B}" type="presParOf" srcId="{014AD53F-6B62-4403-B4E9-59C44411E985}" destId="{BED51CDB-026C-46C3-B153-E2AAC9239D81}" srcOrd="0" destOrd="0" presId="urn:microsoft.com/office/officeart/2005/8/layout/chevron1"/>
    <dgm:cxn modelId="{C324917A-46FD-48F2-9086-516A30D1015C}" type="presParOf" srcId="{014AD53F-6B62-4403-B4E9-59C44411E985}" destId="{78DF6760-E5F9-4028-BF05-2BC22739201F}" srcOrd="1" destOrd="0" presId="urn:microsoft.com/office/officeart/2005/8/layout/chevron1"/>
    <dgm:cxn modelId="{7F7447D3-98AA-4215-9F1F-304AFF72A2BA}" type="presParOf" srcId="{014AD53F-6B62-4403-B4E9-59C44411E985}" destId="{818171F4-A1A1-4F8E-B8E1-90093E7B91B7}" srcOrd="2" destOrd="0" presId="urn:microsoft.com/office/officeart/2005/8/layout/chevron1"/>
    <dgm:cxn modelId="{1D39FA1F-ACBA-4AD2-822B-E0735F25E19B}" type="presParOf" srcId="{014AD53F-6B62-4403-B4E9-59C44411E985}" destId="{D6C27544-4BDA-4DA4-8F60-C3B6B5C75EBC}" srcOrd="3" destOrd="0" presId="urn:microsoft.com/office/officeart/2005/8/layout/chevron1"/>
    <dgm:cxn modelId="{9D405861-719F-47BC-B985-197A43EDF8CD}" type="presParOf" srcId="{014AD53F-6B62-4403-B4E9-59C44411E985}" destId="{6C03BC14-C4CA-4CD2-A9E3-D2EEE0FBFA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CF33E-B44A-4B4E-B44F-0754C753DC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FC53782-5B22-45E0-A99A-8AD25D48C3DE}">
      <dgm:prSet phldrT="[Teksti]"/>
      <dgm:spPr/>
      <dgm:t>
        <a:bodyPr/>
        <a:lstStyle/>
        <a:p>
          <a:r>
            <a:rPr lang="fi-FI" dirty="0"/>
            <a:t>Nuotti-valmennus</a:t>
          </a:r>
        </a:p>
      </dgm:t>
    </dgm:pt>
    <dgm:pt modelId="{C83CA22C-A345-4696-9EFC-E35EC1E797C4}" type="parTrans" cxnId="{E4A96F72-7243-4178-87ED-B30605E3C2B3}">
      <dgm:prSet/>
      <dgm:spPr/>
      <dgm:t>
        <a:bodyPr/>
        <a:lstStyle/>
        <a:p>
          <a:endParaRPr lang="fi-FI"/>
        </a:p>
      </dgm:t>
    </dgm:pt>
    <dgm:pt modelId="{52198BAA-2683-453A-A730-BD51497FDB72}" type="sibTrans" cxnId="{E4A96F72-7243-4178-87ED-B30605E3C2B3}">
      <dgm:prSet/>
      <dgm:spPr/>
      <dgm:t>
        <a:bodyPr/>
        <a:lstStyle/>
        <a:p>
          <a:endParaRPr lang="fi-FI"/>
        </a:p>
      </dgm:t>
    </dgm:pt>
    <dgm:pt modelId="{778E7690-CE34-4539-B592-BCD139D4E481}">
      <dgm:prSet phldrT="[Teksti]"/>
      <dgm:spPr/>
      <dgm:t>
        <a:bodyPr/>
        <a:lstStyle/>
        <a:p>
          <a:r>
            <a:rPr lang="fi-FI" dirty="0"/>
            <a:t>16-29v., yksilöllistä valmennusta</a:t>
          </a:r>
        </a:p>
      </dgm:t>
    </dgm:pt>
    <dgm:pt modelId="{F1BCA4B1-B0CF-478F-900D-009F3C53A5F9}" type="parTrans" cxnId="{8851B294-025C-42C2-BD7E-D46998AD2416}">
      <dgm:prSet/>
      <dgm:spPr/>
      <dgm:t>
        <a:bodyPr/>
        <a:lstStyle/>
        <a:p>
          <a:endParaRPr lang="fi-FI"/>
        </a:p>
      </dgm:t>
    </dgm:pt>
    <dgm:pt modelId="{1E24DA92-A2D8-48FF-AB7C-251A2F75DA04}" type="sibTrans" cxnId="{8851B294-025C-42C2-BD7E-D46998AD2416}">
      <dgm:prSet/>
      <dgm:spPr/>
      <dgm:t>
        <a:bodyPr/>
        <a:lstStyle/>
        <a:p>
          <a:endParaRPr lang="fi-FI"/>
        </a:p>
      </dgm:t>
    </dgm:pt>
    <dgm:pt modelId="{DFAAAE10-9587-432F-9F5F-346450A7ABF5}">
      <dgm:prSet phldrT="[Teksti]"/>
      <dgm:spPr/>
      <dgm:t>
        <a:bodyPr/>
        <a:lstStyle/>
        <a:p>
          <a:r>
            <a:rPr lang="fi-FI" b="0" i="0" dirty="0"/>
            <a:t>haasteita arjen hallinnassa, uupumista, vaikeuksia opiskeluissa tai muutoin tulevaisuuden suunta kadoksissa</a:t>
          </a:r>
          <a:endParaRPr lang="fi-FI" dirty="0"/>
        </a:p>
      </dgm:t>
    </dgm:pt>
    <dgm:pt modelId="{E4F164B3-2B16-4C78-8D51-E6C52484D237}" type="parTrans" cxnId="{1621923E-8F6C-4053-B878-FD4E2210DA57}">
      <dgm:prSet/>
      <dgm:spPr/>
      <dgm:t>
        <a:bodyPr/>
        <a:lstStyle/>
        <a:p>
          <a:endParaRPr lang="fi-FI"/>
        </a:p>
      </dgm:t>
    </dgm:pt>
    <dgm:pt modelId="{7FE55FDA-A84B-46A7-AE29-D903D501F013}" type="sibTrans" cxnId="{1621923E-8F6C-4053-B878-FD4E2210DA57}">
      <dgm:prSet/>
      <dgm:spPr/>
      <dgm:t>
        <a:bodyPr/>
        <a:lstStyle/>
        <a:p>
          <a:endParaRPr lang="fi-FI"/>
        </a:p>
      </dgm:t>
    </dgm:pt>
    <dgm:pt modelId="{2967E43D-E471-4153-85E0-1A47B9C478AE}">
      <dgm:prSet phldrT="[Teksti]"/>
      <dgm:spPr/>
      <dgm:t>
        <a:bodyPr/>
        <a:lstStyle/>
        <a:p>
          <a:r>
            <a:rPr lang="fi-FI" dirty="0"/>
            <a:t>Ammatillinen kuntoutusselvitys</a:t>
          </a:r>
        </a:p>
      </dgm:t>
    </dgm:pt>
    <dgm:pt modelId="{970FEC0E-E74F-4EF0-898A-002A64CABE6D}" type="parTrans" cxnId="{0D36F689-2086-418A-AF0B-CD656A080994}">
      <dgm:prSet/>
      <dgm:spPr/>
      <dgm:t>
        <a:bodyPr/>
        <a:lstStyle/>
        <a:p>
          <a:endParaRPr lang="fi-FI"/>
        </a:p>
      </dgm:t>
    </dgm:pt>
    <dgm:pt modelId="{2957FEB4-8954-41B1-B7F6-19113D91AE12}" type="sibTrans" cxnId="{0D36F689-2086-418A-AF0B-CD656A080994}">
      <dgm:prSet/>
      <dgm:spPr/>
      <dgm:t>
        <a:bodyPr/>
        <a:lstStyle/>
        <a:p>
          <a:endParaRPr lang="fi-FI"/>
        </a:p>
      </dgm:t>
    </dgm:pt>
    <dgm:pt modelId="{EEDAA3D3-3703-41D6-BB98-D42333D365DC}">
      <dgm:prSet phldrT="[Teksti]"/>
      <dgm:spPr/>
      <dgm:t>
        <a:bodyPr/>
        <a:lstStyle/>
        <a:p>
          <a:r>
            <a:rPr lang="fi-FI" dirty="0"/>
            <a:t>16-29-v. (suullinen haku, ei b-lausuntoa) ja 30-64v. (b-lausunto ja kirjallinen hakemus) </a:t>
          </a:r>
        </a:p>
      </dgm:t>
    </dgm:pt>
    <dgm:pt modelId="{19CFA83C-8568-4D28-81EC-231F4E47892F}" type="parTrans" cxnId="{E57FC176-EB04-496D-904C-805CC7E32EB9}">
      <dgm:prSet/>
      <dgm:spPr/>
      <dgm:t>
        <a:bodyPr/>
        <a:lstStyle/>
        <a:p>
          <a:endParaRPr lang="fi-FI"/>
        </a:p>
      </dgm:t>
    </dgm:pt>
    <dgm:pt modelId="{0758C018-27FB-45FC-949D-AF100105181A}" type="sibTrans" cxnId="{E57FC176-EB04-496D-904C-805CC7E32EB9}">
      <dgm:prSet/>
      <dgm:spPr/>
      <dgm:t>
        <a:bodyPr/>
        <a:lstStyle/>
        <a:p>
          <a:endParaRPr lang="fi-FI"/>
        </a:p>
      </dgm:t>
    </dgm:pt>
    <dgm:pt modelId="{15642D02-232D-4FFD-BFE4-59A6AB2471BE}">
      <dgm:prSet phldrT="[Teksti]"/>
      <dgm:spPr/>
      <dgm:t>
        <a:bodyPr/>
        <a:lstStyle/>
        <a:p>
          <a:r>
            <a:rPr lang="fi-FI" dirty="0"/>
            <a:t>Moniammatillinen tiimi</a:t>
          </a:r>
        </a:p>
      </dgm:t>
    </dgm:pt>
    <dgm:pt modelId="{B4431094-8646-4E12-A59F-70202171C813}" type="parTrans" cxnId="{BF0498FD-EE74-4212-B55A-D4889D38CFA8}">
      <dgm:prSet/>
      <dgm:spPr/>
      <dgm:t>
        <a:bodyPr/>
        <a:lstStyle/>
        <a:p>
          <a:endParaRPr lang="fi-FI"/>
        </a:p>
      </dgm:t>
    </dgm:pt>
    <dgm:pt modelId="{C1572A0C-655C-46D3-A374-AFE6EAAB2D29}" type="sibTrans" cxnId="{BF0498FD-EE74-4212-B55A-D4889D38CFA8}">
      <dgm:prSet/>
      <dgm:spPr/>
      <dgm:t>
        <a:bodyPr/>
        <a:lstStyle/>
        <a:p>
          <a:endParaRPr lang="fi-FI"/>
        </a:p>
      </dgm:t>
    </dgm:pt>
    <dgm:pt modelId="{9D29BE90-91B8-4C25-85BE-9AA083ED1443}">
      <dgm:prSet phldrT="[Teksti]"/>
      <dgm:spPr/>
      <dgm:t>
        <a:bodyPr/>
        <a:lstStyle/>
        <a:p>
          <a:r>
            <a:rPr lang="fi-FI" dirty="0"/>
            <a:t>Työllistymistä edistävä ammatillinen kuntoutus</a:t>
          </a:r>
        </a:p>
      </dgm:t>
    </dgm:pt>
    <dgm:pt modelId="{F3DF0F6E-0A51-48B0-8D76-3CA581C4121D}" type="parTrans" cxnId="{CC531DE6-0FA1-463C-B88D-66D718D11654}">
      <dgm:prSet/>
      <dgm:spPr/>
      <dgm:t>
        <a:bodyPr/>
        <a:lstStyle/>
        <a:p>
          <a:endParaRPr lang="fi-FI"/>
        </a:p>
      </dgm:t>
    </dgm:pt>
    <dgm:pt modelId="{B7140F30-C172-45AE-A3A9-D0068A189265}" type="sibTrans" cxnId="{CC531DE6-0FA1-463C-B88D-66D718D11654}">
      <dgm:prSet/>
      <dgm:spPr/>
      <dgm:t>
        <a:bodyPr/>
        <a:lstStyle/>
        <a:p>
          <a:endParaRPr lang="fi-FI"/>
        </a:p>
      </dgm:t>
    </dgm:pt>
    <dgm:pt modelId="{5FFE3584-831B-4CBC-8D2D-675C4A72A56E}">
      <dgm:prSet phldrT="[Teksti]"/>
      <dgm:spPr/>
      <dgm:t>
        <a:bodyPr/>
        <a:lstStyle/>
        <a:p>
          <a:r>
            <a:rPr lang="fi-FI" dirty="0"/>
            <a:t>Työhönvalmennusta ja työkokeilua</a:t>
          </a:r>
        </a:p>
      </dgm:t>
    </dgm:pt>
    <dgm:pt modelId="{955BB90D-2A62-448A-80EC-3DBF9FC61711}" type="parTrans" cxnId="{2F3CE096-120E-4952-9139-D6C42EE7F31F}">
      <dgm:prSet/>
      <dgm:spPr/>
      <dgm:t>
        <a:bodyPr/>
        <a:lstStyle/>
        <a:p>
          <a:endParaRPr lang="fi-FI"/>
        </a:p>
      </dgm:t>
    </dgm:pt>
    <dgm:pt modelId="{27D8103B-7516-4246-94CC-C578C15D26DB}" type="sibTrans" cxnId="{2F3CE096-120E-4952-9139-D6C42EE7F31F}">
      <dgm:prSet/>
      <dgm:spPr/>
      <dgm:t>
        <a:bodyPr/>
        <a:lstStyle/>
        <a:p>
          <a:endParaRPr lang="fi-FI"/>
        </a:p>
      </dgm:t>
    </dgm:pt>
    <dgm:pt modelId="{9915E415-84BD-4DA3-B602-041703C4FF7E}">
      <dgm:prSet phldrT="[Teksti]"/>
      <dgm:spPr/>
      <dgm:t>
        <a:bodyPr/>
        <a:lstStyle/>
        <a:p>
          <a:r>
            <a:rPr lang="fi-FI" dirty="0"/>
            <a:t>16-29-v. (suullinen haku, ei b-lausuntoa) ja 30-64v. (b-lausunto ja kirjallinen hakemus) </a:t>
          </a:r>
        </a:p>
      </dgm:t>
    </dgm:pt>
    <dgm:pt modelId="{CD65A18B-8DD4-4BBA-A6E4-20C5FCB0DA86}" type="parTrans" cxnId="{A528F6D8-B35F-4335-981B-0BA4902ACBE4}">
      <dgm:prSet/>
      <dgm:spPr/>
      <dgm:t>
        <a:bodyPr/>
        <a:lstStyle/>
        <a:p>
          <a:endParaRPr lang="fi-FI"/>
        </a:p>
      </dgm:t>
    </dgm:pt>
    <dgm:pt modelId="{E6E8367A-E02D-4FF1-AD34-A5BB54F6F599}" type="sibTrans" cxnId="{A528F6D8-B35F-4335-981B-0BA4902ACBE4}">
      <dgm:prSet/>
      <dgm:spPr/>
      <dgm:t>
        <a:bodyPr/>
        <a:lstStyle/>
        <a:p>
          <a:endParaRPr lang="fi-FI"/>
        </a:p>
      </dgm:t>
    </dgm:pt>
    <dgm:pt modelId="{5EBD0E6B-93D5-4775-B814-C8E91CB26048}">
      <dgm:prSet phldrT="[Teksti]"/>
      <dgm:spPr/>
      <dgm:t>
        <a:bodyPr/>
        <a:lstStyle/>
        <a:p>
          <a:r>
            <a:rPr lang="fi-FI" dirty="0"/>
            <a:t>Nuoren omassa ympäristössä, verkostotyö, ammatillisen suunnitelman laatiminen</a:t>
          </a:r>
        </a:p>
      </dgm:t>
    </dgm:pt>
    <dgm:pt modelId="{BD961910-D501-4589-AFD8-68FD061D03D2}" type="parTrans" cxnId="{1C88E129-E026-4524-BC83-C36F0222AA55}">
      <dgm:prSet/>
      <dgm:spPr/>
      <dgm:t>
        <a:bodyPr/>
        <a:lstStyle/>
        <a:p>
          <a:endParaRPr lang="fi-FI"/>
        </a:p>
      </dgm:t>
    </dgm:pt>
    <dgm:pt modelId="{80971FE1-31EA-4152-A784-105CD1A72BE0}" type="sibTrans" cxnId="{1C88E129-E026-4524-BC83-C36F0222AA55}">
      <dgm:prSet/>
      <dgm:spPr/>
      <dgm:t>
        <a:bodyPr/>
        <a:lstStyle/>
        <a:p>
          <a:endParaRPr lang="fi-FI"/>
        </a:p>
      </dgm:t>
    </dgm:pt>
    <dgm:pt modelId="{01390121-2ABA-4F40-ACC3-0068ADEDC394}">
      <dgm:prSet phldrT="[Teksti]"/>
      <dgm:spPr/>
      <dgm:t>
        <a:bodyPr/>
        <a:lstStyle/>
        <a:p>
          <a:r>
            <a:rPr lang="fi-FI" dirty="0"/>
            <a:t>10 päivää, tavoitteena ammatillinen suunnitelma</a:t>
          </a:r>
        </a:p>
      </dgm:t>
    </dgm:pt>
    <dgm:pt modelId="{CFDF6B62-4777-4DDE-AB99-A3D60F0382D1}" type="parTrans" cxnId="{FCBA0461-DDA7-4042-8954-CC1CE0713AC9}">
      <dgm:prSet/>
      <dgm:spPr/>
      <dgm:t>
        <a:bodyPr/>
        <a:lstStyle/>
        <a:p>
          <a:endParaRPr lang="fi-FI"/>
        </a:p>
      </dgm:t>
    </dgm:pt>
    <dgm:pt modelId="{649724CB-A90D-4882-805B-E557938E0AC5}" type="sibTrans" cxnId="{FCBA0461-DDA7-4042-8954-CC1CE0713AC9}">
      <dgm:prSet/>
      <dgm:spPr/>
      <dgm:t>
        <a:bodyPr/>
        <a:lstStyle/>
        <a:p>
          <a:endParaRPr lang="fi-FI"/>
        </a:p>
      </dgm:t>
    </dgm:pt>
    <dgm:pt modelId="{30EEBE19-4688-4619-808A-001A6E11E788}">
      <dgm:prSet phldrT="[Teksti]"/>
      <dgm:spPr/>
      <dgm:t>
        <a:bodyPr/>
        <a:lstStyle/>
        <a:p>
          <a:r>
            <a:rPr lang="fi-FI" dirty="0"/>
            <a:t>Mm. Terveydellisistä syistä alaa vaihtava ja nuoret, joilla esim. </a:t>
          </a:r>
          <a:r>
            <a:rPr lang="fi-FI" dirty="0" err="1"/>
            <a:t>mt</a:t>
          </a:r>
          <a:r>
            <a:rPr lang="fi-FI" dirty="0"/>
            <a:t>-syistä hyvä olla tukea työelämään suuntaamisessa</a:t>
          </a:r>
        </a:p>
      </dgm:t>
    </dgm:pt>
    <dgm:pt modelId="{222D8E3B-94F0-4AE9-A082-C2E33F5F5B88}" type="parTrans" cxnId="{223713C4-7BED-4A59-AA76-EFD7BE272DD5}">
      <dgm:prSet/>
      <dgm:spPr/>
      <dgm:t>
        <a:bodyPr/>
        <a:lstStyle/>
        <a:p>
          <a:endParaRPr lang="fi-FI"/>
        </a:p>
      </dgm:t>
    </dgm:pt>
    <dgm:pt modelId="{FAD5E13B-37F3-4A08-B49D-89C6C6ED911A}" type="sibTrans" cxnId="{223713C4-7BED-4A59-AA76-EFD7BE272DD5}">
      <dgm:prSet/>
      <dgm:spPr/>
      <dgm:t>
        <a:bodyPr/>
        <a:lstStyle/>
        <a:p>
          <a:endParaRPr lang="fi-FI"/>
        </a:p>
      </dgm:t>
    </dgm:pt>
    <dgm:pt modelId="{60CF236B-4DFF-4FAA-9298-CCA914B28F50}" type="pres">
      <dgm:prSet presAssocID="{B35CF33E-B44A-4B4E-B44F-0754C753DC63}" presName="Name0" presStyleCnt="0">
        <dgm:presLayoutVars>
          <dgm:dir/>
          <dgm:animLvl val="lvl"/>
          <dgm:resizeHandles val="exact"/>
        </dgm:presLayoutVars>
      </dgm:prSet>
      <dgm:spPr/>
    </dgm:pt>
    <dgm:pt modelId="{D741889F-404E-495B-896C-1E596A10C752}" type="pres">
      <dgm:prSet presAssocID="{5FC53782-5B22-45E0-A99A-8AD25D48C3DE}" presName="linNode" presStyleCnt="0"/>
      <dgm:spPr/>
    </dgm:pt>
    <dgm:pt modelId="{6D2F2D2F-1A81-4A44-BE0F-EEDA7D5DA985}" type="pres">
      <dgm:prSet presAssocID="{5FC53782-5B22-45E0-A99A-8AD25D48C3D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FC6745E-85F5-485C-A9D1-DFF8C547D1B0}" type="pres">
      <dgm:prSet presAssocID="{5FC53782-5B22-45E0-A99A-8AD25D48C3DE}" presName="descendantText" presStyleLbl="alignAccFollowNode1" presStyleIdx="0" presStyleCnt="3">
        <dgm:presLayoutVars>
          <dgm:bulletEnabled val="1"/>
        </dgm:presLayoutVars>
      </dgm:prSet>
      <dgm:spPr/>
    </dgm:pt>
    <dgm:pt modelId="{83060896-17FA-4309-B360-D01698C55A27}" type="pres">
      <dgm:prSet presAssocID="{52198BAA-2683-453A-A730-BD51497FDB72}" presName="sp" presStyleCnt="0"/>
      <dgm:spPr/>
    </dgm:pt>
    <dgm:pt modelId="{4AA3427D-62FC-4DAA-83B4-D945E92E69EF}" type="pres">
      <dgm:prSet presAssocID="{2967E43D-E471-4153-85E0-1A47B9C478AE}" presName="linNode" presStyleCnt="0"/>
      <dgm:spPr/>
    </dgm:pt>
    <dgm:pt modelId="{DC3F6A06-16A3-472C-A52A-55E314043970}" type="pres">
      <dgm:prSet presAssocID="{2967E43D-E471-4153-85E0-1A47B9C478A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ACB6121-C4A4-42F7-ACEB-F426F7BE1242}" type="pres">
      <dgm:prSet presAssocID="{2967E43D-E471-4153-85E0-1A47B9C478AE}" presName="descendantText" presStyleLbl="alignAccFollowNode1" presStyleIdx="1" presStyleCnt="3">
        <dgm:presLayoutVars>
          <dgm:bulletEnabled val="1"/>
        </dgm:presLayoutVars>
      </dgm:prSet>
      <dgm:spPr/>
    </dgm:pt>
    <dgm:pt modelId="{52393419-8433-4CB7-BF4F-43CB47B880EE}" type="pres">
      <dgm:prSet presAssocID="{2957FEB4-8954-41B1-B7F6-19113D91AE12}" presName="sp" presStyleCnt="0"/>
      <dgm:spPr/>
    </dgm:pt>
    <dgm:pt modelId="{C3B34835-5926-40C8-A00C-6F32BB4592BA}" type="pres">
      <dgm:prSet presAssocID="{9D29BE90-91B8-4C25-85BE-9AA083ED1443}" presName="linNode" presStyleCnt="0"/>
      <dgm:spPr/>
    </dgm:pt>
    <dgm:pt modelId="{DDFC6131-3C71-4A60-9642-DA3D9D348FA2}" type="pres">
      <dgm:prSet presAssocID="{9D29BE90-91B8-4C25-85BE-9AA083ED1443}" presName="parentText" presStyleLbl="node1" presStyleIdx="2" presStyleCnt="3" custLinFactNeighborX="703" custLinFactNeighborY="937">
        <dgm:presLayoutVars>
          <dgm:chMax val="1"/>
          <dgm:bulletEnabled val="1"/>
        </dgm:presLayoutVars>
      </dgm:prSet>
      <dgm:spPr/>
    </dgm:pt>
    <dgm:pt modelId="{F5FD736B-AFF1-4E3B-9B42-37B4547CD653}" type="pres">
      <dgm:prSet presAssocID="{9D29BE90-91B8-4C25-85BE-9AA083ED144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24F3017-DDA0-43BB-A69F-640A66811AE2}" type="presOf" srcId="{9915E415-84BD-4DA3-B602-041703C4FF7E}" destId="{F5FD736B-AFF1-4E3B-9B42-37B4547CD653}" srcOrd="0" destOrd="1" presId="urn:microsoft.com/office/officeart/2005/8/layout/vList5"/>
    <dgm:cxn modelId="{E7AFCD29-BCDD-458F-AAD2-44F46A788231}" type="presOf" srcId="{15642D02-232D-4FFD-BFE4-59A6AB2471BE}" destId="{AACB6121-C4A4-42F7-ACEB-F426F7BE1242}" srcOrd="0" destOrd="1" presId="urn:microsoft.com/office/officeart/2005/8/layout/vList5"/>
    <dgm:cxn modelId="{1C88E129-E026-4524-BC83-C36F0222AA55}" srcId="{5FC53782-5B22-45E0-A99A-8AD25D48C3DE}" destId="{5EBD0E6B-93D5-4775-B814-C8E91CB26048}" srcOrd="2" destOrd="0" parTransId="{BD961910-D501-4589-AFD8-68FD061D03D2}" sibTransId="{80971FE1-31EA-4152-A784-105CD1A72BE0}"/>
    <dgm:cxn modelId="{AAED412A-6C16-4F13-9BFD-C4E6AD27DE35}" type="presOf" srcId="{5FC53782-5B22-45E0-A99A-8AD25D48C3DE}" destId="{6D2F2D2F-1A81-4A44-BE0F-EEDA7D5DA985}" srcOrd="0" destOrd="0" presId="urn:microsoft.com/office/officeart/2005/8/layout/vList5"/>
    <dgm:cxn modelId="{1621923E-8F6C-4053-B878-FD4E2210DA57}" srcId="{5FC53782-5B22-45E0-A99A-8AD25D48C3DE}" destId="{DFAAAE10-9587-432F-9F5F-346450A7ABF5}" srcOrd="1" destOrd="0" parTransId="{E4F164B3-2B16-4C78-8D51-E6C52484D237}" sibTransId="{7FE55FDA-A84B-46A7-AE29-D903D501F013}"/>
    <dgm:cxn modelId="{FCBA0461-DDA7-4042-8954-CC1CE0713AC9}" srcId="{2967E43D-E471-4153-85E0-1A47B9C478AE}" destId="{01390121-2ABA-4F40-ACC3-0068ADEDC394}" srcOrd="2" destOrd="0" parTransId="{CFDF6B62-4777-4DDE-AB99-A3D60F0382D1}" sibTransId="{649724CB-A90D-4882-805B-E557938E0AC5}"/>
    <dgm:cxn modelId="{C7690B66-95A3-4FD9-935F-7FD904C72DC4}" type="presOf" srcId="{2967E43D-E471-4153-85E0-1A47B9C478AE}" destId="{DC3F6A06-16A3-472C-A52A-55E314043970}" srcOrd="0" destOrd="0" presId="urn:microsoft.com/office/officeart/2005/8/layout/vList5"/>
    <dgm:cxn modelId="{F16F196A-04DE-4AAE-A936-C1D12B7879D5}" type="presOf" srcId="{5EBD0E6B-93D5-4775-B814-C8E91CB26048}" destId="{BFC6745E-85F5-485C-A9D1-DFF8C547D1B0}" srcOrd="0" destOrd="2" presId="urn:microsoft.com/office/officeart/2005/8/layout/vList5"/>
    <dgm:cxn modelId="{E4A96F72-7243-4178-87ED-B30605E3C2B3}" srcId="{B35CF33E-B44A-4B4E-B44F-0754C753DC63}" destId="{5FC53782-5B22-45E0-A99A-8AD25D48C3DE}" srcOrd="0" destOrd="0" parTransId="{C83CA22C-A345-4696-9EFC-E35EC1E797C4}" sibTransId="{52198BAA-2683-453A-A730-BD51497FDB72}"/>
    <dgm:cxn modelId="{DEDEE373-5004-4458-B5B5-98A06702B9C2}" type="presOf" srcId="{EEDAA3D3-3703-41D6-BB98-D42333D365DC}" destId="{AACB6121-C4A4-42F7-ACEB-F426F7BE1242}" srcOrd="0" destOrd="0" presId="urn:microsoft.com/office/officeart/2005/8/layout/vList5"/>
    <dgm:cxn modelId="{E57FC176-EB04-496D-904C-805CC7E32EB9}" srcId="{2967E43D-E471-4153-85E0-1A47B9C478AE}" destId="{EEDAA3D3-3703-41D6-BB98-D42333D365DC}" srcOrd="0" destOrd="0" parTransId="{19CFA83C-8568-4D28-81EC-231F4E47892F}" sibTransId="{0758C018-27FB-45FC-949D-AF100105181A}"/>
    <dgm:cxn modelId="{0D36F689-2086-418A-AF0B-CD656A080994}" srcId="{B35CF33E-B44A-4B4E-B44F-0754C753DC63}" destId="{2967E43D-E471-4153-85E0-1A47B9C478AE}" srcOrd="1" destOrd="0" parTransId="{970FEC0E-E74F-4EF0-898A-002A64CABE6D}" sibTransId="{2957FEB4-8954-41B1-B7F6-19113D91AE12}"/>
    <dgm:cxn modelId="{14507B90-5593-47C0-80BB-F5425BC4CD99}" type="presOf" srcId="{30EEBE19-4688-4619-808A-001A6E11E788}" destId="{F5FD736B-AFF1-4E3B-9B42-37B4547CD653}" srcOrd="0" destOrd="2" presId="urn:microsoft.com/office/officeart/2005/8/layout/vList5"/>
    <dgm:cxn modelId="{8851B294-025C-42C2-BD7E-D46998AD2416}" srcId="{5FC53782-5B22-45E0-A99A-8AD25D48C3DE}" destId="{778E7690-CE34-4539-B592-BCD139D4E481}" srcOrd="0" destOrd="0" parTransId="{F1BCA4B1-B0CF-478F-900D-009F3C53A5F9}" sibTransId="{1E24DA92-A2D8-48FF-AB7C-251A2F75DA04}"/>
    <dgm:cxn modelId="{2F3CE096-120E-4952-9139-D6C42EE7F31F}" srcId="{9D29BE90-91B8-4C25-85BE-9AA083ED1443}" destId="{5FFE3584-831B-4CBC-8D2D-675C4A72A56E}" srcOrd="0" destOrd="0" parTransId="{955BB90D-2A62-448A-80EC-3DBF9FC61711}" sibTransId="{27D8103B-7516-4246-94CC-C578C15D26DB}"/>
    <dgm:cxn modelId="{3D5366A2-6EF7-474C-A042-DB6E85865F61}" type="presOf" srcId="{5FFE3584-831B-4CBC-8D2D-675C4A72A56E}" destId="{F5FD736B-AFF1-4E3B-9B42-37B4547CD653}" srcOrd="0" destOrd="0" presId="urn:microsoft.com/office/officeart/2005/8/layout/vList5"/>
    <dgm:cxn modelId="{223713C4-7BED-4A59-AA76-EFD7BE272DD5}" srcId="{9D29BE90-91B8-4C25-85BE-9AA083ED1443}" destId="{30EEBE19-4688-4619-808A-001A6E11E788}" srcOrd="2" destOrd="0" parTransId="{222D8E3B-94F0-4AE9-A082-C2E33F5F5B88}" sibTransId="{FAD5E13B-37F3-4A08-B49D-89C6C6ED911A}"/>
    <dgm:cxn modelId="{81C32AC4-8746-4ECC-AAC5-AD7827C9C240}" type="presOf" srcId="{9D29BE90-91B8-4C25-85BE-9AA083ED1443}" destId="{DDFC6131-3C71-4A60-9642-DA3D9D348FA2}" srcOrd="0" destOrd="0" presId="urn:microsoft.com/office/officeart/2005/8/layout/vList5"/>
    <dgm:cxn modelId="{A528F6D8-B35F-4335-981B-0BA4902ACBE4}" srcId="{9D29BE90-91B8-4C25-85BE-9AA083ED1443}" destId="{9915E415-84BD-4DA3-B602-041703C4FF7E}" srcOrd="1" destOrd="0" parTransId="{CD65A18B-8DD4-4BBA-A6E4-20C5FCB0DA86}" sibTransId="{E6E8367A-E02D-4FF1-AD34-A5BB54F6F599}"/>
    <dgm:cxn modelId="{E105B1DA-4C8D-4B86-83E7-7A337EE83C19}" type="presOf" srcId="{B35CF33E-B44A-4B4E-B44F-0754C753DC63}" destId="{60CF236B-4DFF-4FAA-9298-CCA914B28F50}" srcOrd="0" destOrd="0" presId="urn:microsoft.com/office/officeart/2005/8/layout/vList5"/>
    <dgm:cxn modelId="{CC531DE6-0FA1-463C-B88D-66D718D11654}" srcId="{B35CF33E-B44A-4B4E-B44F-0754C753DC63}" destId="{9D29BE90-91B8-4C25-85BE-9AA083ED1443}" srcOrd="2" destOrd="0" parTransId="{F3DF0F6E-0A51-48B0-8D76-3CA581C4121D}" sibTransId="{B7140F30-C172-45AE-A3A9-D0068A189265}"/>
    <dgm:cxn modelId="{626692E7-4854-4DCD-A445-6248BEB3BE6E}" type="presOf" srcId="{01390121-2ABA-4F40-ACC3-0068ADEDC394}" destId="{AACB6121-C4A4-42F7-ACEB-F426F7BE1242}" srcOrd="0" destOrd="2" presId="urn:microsoft.com/office/officeart/2005/8/layout/vList5"/>
    <dgm:cxn modelId="{CE9F7CF0-D1DA-44D8-821A-A8196C6C8E31}" type="presOf" srcId="{778E7690-CE34-4539-B592-BCD139D4E481}" destId="{BFC6745E-85F5-485C-A9D1-DFF8C547D1B0}" srcOrd="0" destOrd="0" presId="urn:microsoft.com/office/officeart/2005/8/layout/vList5"/>
    <dgm:cxn modelId="{8202B3FC-D9D7-4691-8245-03500BCAF68B}" type="presOf" srcId="{DFAAAE10-9587-432F-9F5F-346450A7ABF5}" destId="{BFC6745E-85F5-485C-A9D1-DFF8C547D1B0}" srcOrd="0" destOrd="1" presId="urn:microsoft.com/office/officeart/2005/8/layout/vList5"/>
    <dgm:cxn modelId="{BF0498FD-EE74-4212-B55A-D4889D38CFA8}" srcId="{2967E43D-E471-4153-85E0-1A47B9C478AE}" destId="{15642D02-232D-4FFD-BFE4-59A6AB2471BE}" srcOrd="1" destOrd="0" parTransId="{B4431094-8646-4E12-A59F-70202171C813}" sibTransId="{C1572A0C-655C-46D3-A374-AFE6EAAB2D29}"/>
    <dgm:cxn modelId="{4F1ECD12-C324-402C-BD78-2C5E37F7E8F7}" type="presParOf" srcId="{60CF236B-4DFF-4FAA-9298-CCA914B28F50}" destId="{D741889F-404E-495B-896C-1E596A10C752}" srcOrd="0" destOrd="0" presId="urn:microsoft.com/office/officeart/2005/8/layout/vList5"/>
    <dgm:cxn modelId="{F6CEAE7F-E5B1-4FDC-A570-DBC9CF79E685}" type="presParOf" srcId="{D741889F-404E-495B-896C-1E596A10C752}" destId="{6D2F2D2F-1A81-4A44-BE0F-EEDA7D5DA985}" srcOrd="0" destOrd="0" presId="urn:microsoft.com/office/officeart/2005/8/layout/vList5"/>
    <dgm:cxn modelId="{272D6AB7-E04E-4662-9B4C-4285A7E1A592}" type="presParOf" srcId="{D741889F-404E-495B-896C-1E596A10C752}" destId="{BFC6745E-85F5-485C-A9D1-DFF8C547D1B0}" srcOrd="1" destOrd="0" presId="urn:microsoft.com/office/officeart/2005/8/layout/vList5"/>
    <dgm:cxn modelId="{E020DF2C-27A8-46AB-94ED-FEF48219B51A}" type="presParOf" srcId="{60CF236B-4DFF-4FAA-9298-CCA914B28F50}" destId="{83060896-17FA-4309-B360-D01698C55A27}" srcOrd="1" destOrd="0" presId="urn:microsoft.com/office/officeart/2005/8/layout/vList5"/>
    <dgm:cxn modelId="{D6F45058-F816-4B05-9039-7EBBB117C49E}" type="presParOf" srcId="{60CF236B-4DFF-4FAA-9298-CCA914B28F50}" destId="{4AA3427D-62FC-4DAA-83B4-D945E92E69EF}" srcOrd="2" destOrd="0" presId="urn:microsoft.com/office/officeart/2005/8/layout/vList5"/>
    <dgm:cxn modelId="{B89196AB-21CC-4000-9642-4BFC5C6369BD}" type="presParOf" srcId="{4AA3427D-62FC-4DAA-83B4-D945E92E69EF}" destId="{DC3F6A06-16A3-472C-A52A-55E314043970}" srcOrd="0" destOrd="0" presId="urn:microsoft.com/office/officeart/2005/8/layout/vList5"/>
    <dgm:cxn modelId="{659174DE-3720-47EC-81A3-C77FD373B9E3}" type="presParOf" srcId="{4AA3427D-62FC-4DAA-83B4-D945E92E69EF}" destId="{AACB6121-C4A4-42F7-ACEB-F426F7BE1242}" srcOrd="1" destOrd="0" presId="urn:microsoft.com/office/officeart/2005/8/layout/vList5"/>
    <dgm:cxn modelId="{23C2A9FA-93AD-4789-9B54-3A0AF1EDCACE}" type="presParOf" srcId="{60CF236B-4DFF-4FAA-9298-CCA914B28F50}" destId="{52393419-8433-4CB7-BF4F-43CB47B880EE}" srcOrd="3" destOrd="0" presId="urn:microsoft.com/office/officeart/2005/8/layout/vList5"/>
    <dgm:cxn modelId="{CAA009E5-629A-4B2B-9920-5C3D8644FDFC}" type="presParOf" srcId="{60CF236B-4DFF-4FAA-9298-CCA914B28F50}" destId="{C3B34835-5926-40C8-A00C-6F32BB4592BA}" srcOrd="4" destOrd="0" presId="urn:microsoft.com/office/officeart/2005/8/layout/vList5"/>
    <dgm:cxn modelId="{45634356-5F85-40B0-A66A-767D0EF18E98}" type="presParOf" srcId="{C3B34835-5926-40C8-A00C-6F32BB4592BA}" destId="{DDFC6131-3C71-4A60-9642-DA3D9D348FA2}" srcOrd="0" destOrd="0" presId="urn:microsoft.com/office/officeart/2005/8/layout/vList5"/>
    <dgm:cxn modelId="{FF64347D-301F-415C-980E-10D528BFAF73}" type="presParOf" srcId="{C3B34835-5926-40C8-A00C-6F32BB4592BA}" destId="{F5FD736B-AFF1-4E3B-9B42-37B4547CD6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ACAE5-F2F8-43A6-9C0D-ECA1C0AC75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79E2F94-52E6-4A90-BCED-266E2708BFC9}">
      <dgm:prSet phldrT="[Teksti]"/>
      <dgm:spPr/>
      <dgm:t>
        <a:bodyPr/>
        <a:lstStyle/>
        <a:p>
          <a:r>
            <a:rPr lang="fi-FI" dirty="0"/>
            <a:t>Opiskelu ammatillisena kuntoutuksena</a:t>
          </a:r>
        </a:p>
      </dgm:t>
    </dgm:pt>
    <dgm:pt modelId="{494991AA-0179-44DB-85F2-D79EE0BDA202}" type="parTrans" cxnId="{2B6C9028-CF5D-4C1D-96E5-216864669271}">
      <dgm:prSet/>
      <dgm:spPr/>
      <dgm:t>
        <a:bodyPr/>
        <a:lstStyle/>
        <a:p>
          <a:endParaRPr lang="fi-FI"/>
        </a:p>
      </dgm:t>
    </dgm:pt>
    <dgm:pt modelId="{6CE107BF-CFC9-4DA5-833A-85004CEB6035}" type="sibTrans" cxnId="{2B6C9028-CF5D-4C1D-96E5-216864669271}">
      <dgm:prSet/>
      <dgm:spPr/>
      <dgm:t>
        <a:bodyPr/>
        <a:lstStyle/>
        <a:p>
          <a:endParaRPr lang="fi-FI"/>
        </a:p>
      </dgm:t>
    </dgm:pt>
    <dgm:pt modelId="{6F09F38B-AAFD-44C1-8D5D-1D01FFCE36FC}">
      <dgm:prSet phldrT="[Teksti]"/>
      <dgm:spPr/>
      <dgm:t>
        <a:bodyPr/>
        <a:lstStyle/>
        <a:p>
          <a:r>
            <a:rPr lang="fi-FI" dirty="0"/>
            <a:t>Kuntoutusrahalla/nuoren kuntoutusrahalla opiskelu, kun sairaus vaikuttaa opintojen etenemiseen</a:t>
          </a:r>
        </a:p>
      </dgm:t>
    </dgm:pt>
    <dgm:pt modelId="{25FDCFF6-B159-4237-A9E3-C9E935D045E2}" type="parTrans" cxnId="{90B4BCAD-C0A1-42A9-90BD-6D90AC301AA4}">
      <dgm:prSet/>
      <dgm:spPr/>
      <dgm:t>
        <a:bodyPr/>
        <a:lstStyle/>
        <a:p>
          <a:endParaRPr lang="fi-FI"/>
        </a:p>
      </dgm:t>
    </dgm:pt>
    <dgm:pt modelId="{CA72CBA4-B253-402C-A28C-BB5856D6EEA8}" type="sibTrans" cxnId="{90B4BCAD-C0A1-42A9-90BD-6D90AC301AA4}">
      <dgm:prSet/>
      <dgm:spPr/>
      <dgm:t>
        <a:bodyPr/>
        <a:lstStyle/>
        <a:p>
          <a:endParaRPr lang="fi-FI"/>
        </a:p>
      </dgm:t>
    </dgm:pt>
    <dgm:pt modelId="{20B6E2DE-D9BE-42EF-8E53-2E33BD9FACF4}">
      <dgm:prSet phldrT="[Teksti]"/>
      <dgm:spPr/>
      <dgm:t>
        <a:bodyPr/>
        <a:lstStyle/>
        <a:p>
          <a:r>
            <a:rPr lang="fi-FI" dirty="0"/>
            <a:t>TUVA, ammatilliset perustutkinnot, lukio, ammatilliset jatkokoulutukset</a:t>
          </a:r>
        </a:p>
      </dgm:t>
    </dgm:pt>
    <dgm:pt modelId="{F6CE409A-2B91-4FCD-9160-1FE233906632}" type="parTrans" cxnId="{031B0EC0-D751-437B-9BED-ADD7C59FFB9A}">
      <dgm:prSet/>
      <dgm:spPr/>
      <dgm:t>
        <a:bodyPr/>
        <a:lstStyle/>
        <a:p>
          <a:endParaRPr lang="fi-FI"/>
        </a:p>
      </dgm:t>
    </dgm:pt>
    <dgm:pt modelId="{2D33ECAB-F1FD-49B1-B751-9E2BF33E3152}" type="sibTrans" cxnId="{031B0EC0-D751-437B-9BED-ADD7C59FFB9A}">
      <dgm:prSet/>
      <dgm:spPr/>
      <dgm:t>
        <a:bodyPr/>
        <a:lstStyle/>
        <a:p>
          <a:endParaRPr lang="fi-FI"/>
        </a:p>
      </dgm:t>
    </dgm:pt>
    <dgm:pt modelId="{5EF8B467-8A40-42D8-AF53-5B8DB10B4B6C}">
      <dgm:prSet phldrT="[Teksti]"/>
      <dgm:spPr/>
      <dgm:t>
        <a:bodyPr/>
        <a:lstStyle/>
        <a:p>
          <a:r>
            <a:rPr lang="fi-FI" dirty="0"/>
            <a:t>TAITO-kuntoutus</a:t>
          </a:r>
        </a:p>
      </dgm:t>
    </dgm:pt>
    <dgm:pt modelId="{B925FE04-E674-4D1C-8861-E4299272FD71}" type="parTrans" cxnId="{D561EBAF-E31F-45AF-B4F7-E58307919441}">
      <dgm:prSet/>
      <dgm:spPr/>
      <dgm:t>
        <a:bodyPr/>
        <a:lstStyle/>
        <a:p>
          <a:endParaRPr lang="fi-FI"/>
        </a:p>
      </dgm:t>
    </dgm:pt>
    <dgm:pt modelId="{A249FD0C-E321-459A-8F6A-F6FBE05784A2}" type="sibTrans" cxnId="{D561EBAF-E31F-45AF-B4F7-E58307919441}">
      <dgm:prSet/>
      <dgm:spPr/>
      <dgm:t>
        <a:bodyPr/>
        <a:lstStyle/>
        <a:p>
          <a:endParaRPr lang="fi-FI"/>
        </a:p>
      </dgm:t>
    </dgm:pt>
    <dgm:pt modelId="{C74AE1DD-1F9A-45D8-8BD6-52352DE6ABD4}">
      <dgm:prSet phldrT="[Teksti]"/>
      <dgm:spPr/>
      <dgm:t>
        <a:bodyPr/>
        <a:lstStyle/>
        <a:p>
          <a:r>
            <a:rPr lang="fi-FI" dirty="0"/>
            <a:t>Yksilö- ja ryhmäkuntoutuksen sekä työharjoittelun yhdistelmä</a:t>
          </a:r>
        </a:p>
      </dgm:t>
    </dgm:pt>
    <dgm:pt modelId="{821C98FE-9417-421F-95A9-0492AEFF3981}" type="parTrans" cxnId="{7CF6F789-25DA-4CA6-9928-CECC38F1A017}">
      <dgm:prSet/>
      <dgm:spPr/>
      <dgm:t>
        <a:bodyPr/>
        <a:lstStyle/>
        <a:p>
          <a:endParaRPr lang="fi-FI"/>
        </a:p>
      </dgm:t>
    </dgm:pt>
    <dgm:pt modelId="{1E2FC8EC-0695-462C-901C-13DAF47A976A}" type="sibTrans" cxnId="{7CF6F789-25DA-4CA6-9928-CECC38F1A017}">
      <dgm:prSet/>
      <dgm:spPr/>
      <dgm:t>
        <a:bodyPr/>
        <a:lstStyle/>
        <a:p>
          <a:endParaRPr lang="fi-FI"/>
        </a:p>
      </dgm:t>
    </dgm:pt>
    <dgm:pt modelId="{417C39D8-D383-45B0-873E-FDFA5E115B09}">
      <dgm:prSet phldrT="[Teksti]"/>
      <dgm:spPr/>
      <dgm:t>
        <a:bodyPr/>
        <a:lstStyle/>
        <a:p>
          <a:r>
            <a:rPr lang="fi-FI" dirty="0"/>
            <a:t>Kun tarvitaan tukea työhön pääsemiseen tai työelämässä jatkamiseen, opintoihin pääsemiseen tai ammatillisen suunnitelman edistämiseen</a:t>
          </a:r>
        </a:p>
      </dgm:t>
    </dgm:pt>
    <dgm:pt modelId="{0DA93058-7927-472C-A48A-5B3A014DBDAC}" type="parTrans" cxnId="{148CDCD9-844E-4F69-ACFF-7EFCC77CA48C}">
      <dgm:prSet/>
      <dgm:spPr/>
      <dgm:t>
        <a:bodyPr/>
        <a:lstStyle/>
        <a:p>
          <a:endParaRPr lang="fi-FI"/>
        </a:p>
      </dgm:t>
    </dgm:pt>
    <dgm:pt modelId="{A7C79809-835B-4FB7-8D3F-3A4EC4E87C25}" type="sibTrans" cxnId="{148CDCD9-844E-4F69-ACFF-7EFCC77CA48C}">
      <dgm:prSet/>
      <dgm:spPr/>
      <dgm:t>
        <a:bodyPr/>
        <a:lstStyle/>
        <a:p>
          <a:endParaRPr lang="fi-FI"/>
        </a:p>
      </dgm:t>
    </dgm:pt>
    <dgm:pt modelId="{843B37C0-97AF-4C5E-8286-9E84745BB8AE}">
      <dgm:prSet phldrT="[Teksti]"/>
      <dgm:spPr/>
      <dgm:t>
        <a:bodyPr/>
        <a:lstStyle/>
        <a:p>
          <a:r>
            <a:rPr lang="fi-FI" dirty="0"/>
            <a:t>MT-kurssit</a:t>
          </a:r>
        </a:p>
      </dgm:t>
    </dgm:pt>
    <dgm:pt modelId="{E23A4856-32F5-4CCE-8E74-96FE37797916}" type="parTrans" cxnId="{80871BBF-8EA0-43A6-BC83-BF13563FADB9}">
      <dgm:prSet/>
      <dgm:spPr/>
      <dgm:t>
        <a:bodyPr/>
        <a:lstStyle/>
        <a:p>
          <a:endParaRPr lang="fi-FI"/>
        </a:p>
      </dgm:t>
    </dgm:pt>
    <dgm:pt modelId="{EAEAC91A-8FE9-4CFA-99E3-5629A6EC295F}" type="sibTrans" cxnId="{80871BBF-8EA0-43A6-BC83-BF13563FADB9}">
      <dgm:prSet/>
      <dgm:spPr/>
      <dgm:t>
        <a:bodyPr/>
        <a:lstStyle/>
        <a:p>
          <a:endParaRPr lang="fi-FI"/>
        </a:p>
      </dgm:t>
    </dgm:pt>
    <dgm:pt modelId="{19EA72B3-25F3-4D3A-B8E5-CD53F5234B25}">
      <dgm:prSet phldrT="[Teksti]"/>
      <dgm:spPr/>
      <dgm:t>
        <a:bodyPr/>
        <a:lstStyle/>
        <a:p>
          <a:r>
            <a:rPr lang="fi-FI" dirty="0"/>
            <a:t>ITU/ELO: 16-29v, lievä tai keskivaikea masennus tai ahdistuneisuushäiriö</a:t>
          </a:r>
        </a:p>
      </dgm:t>
    </dgm:pt>
    <dgm:pt modelId="{13C2D543-D845-4458-87E5-63EA6212D7CD}" type="parTrans" cxnId="{155E4A42-37ED-48F2-84F2-9D2DA843A144}">
      <dgm:prSet/>
      <dgm:spPr/>
      <dgm:t>
        <a:bodyPr/>
        <a:lstStyle/>
        <a:p>
          <a:endParaRPr lang="fi-FI"/>
        </a:p>
      </dgm:t>
    </dgm:pt>
    <dgm:pt modelId="{8AFF239F-7E7A-4C51-9181-5F2652AE3325}" type="sibTrans" cxnId="{155E4A42-37ED-48F2-84F2-9D2DA843A144}">
      <dgm:prSet/>
      <dgm:spPr/>
      <dgm:t>
        <a:bodyPr/>
        <a:lstStyle/>
        <a:p>
          <a:endParaRPr lang="fi-FI"/>
        </a:p>
      </dgm:t>
    </dgm:pt>
    <dgm:pt modelId="{95C12DD0-7D3A-42CA-A165-E1D98D03F2D8}">
      <dgm:prSet phldrT="[Teksti]"/>
      <dgm:spPr/>
      <dgm:t>
        <a:bodyPr/>
        <a:lstStyle/>
        <a:p>
          <a:r>
            <a:rPr lang="fi-FI" dirty="0"/>
            <a:t>OPI: 16-29v. Opiskelijat, </a:t>
          </a:r>
          <a:r>
            <a:rPr lang="fi-FI" dirty="0" err="1"/>
            <a:t>mas</a:t>
          </a:r>
          <a:r>
            <a:rPr lang="fi-FI" dirty="0"/>
            <a:t>/</a:t>
          </a:r>
          <a:r>
            <a:rPr lang="fi-FI" dirty="0" err="1"/>
            <a:t>ahd</a:t>
          </a:r>
          <a:r>
            <a:rPr lang="fi-FI" dirty="0"/>
            <a:t>, opiskelukyvyn tuki</a:t>
          </a:r>
        </a:p>
      </dgm:t>
    </dgm:pt>
    <dgm:pt modelId="{D40D404E-614C-45FA-BF44-0C02DA44ECBC}" type="parTrans" cxnId="{9468D7D5-5E53-47A7-9A99-59A2506F02C3}">
      <dgm:prSet/>
      <dgm:spPr/>
      <dgm:t>
        <a:bodyPr/>
        <a:lstStyle/>
        <a:p>
          <a:endParaRPr lang="fi-FI"/>
        </a:p>
      </dgm:t>
    </dgm:pt>
    <dgm:pt modelId="{CA02DB64-F562-4E3B-A16F-2C1B9ACD74FB}" type="sibTrans" cxnId="{9468D7D5-5E53-47A7-9A99-59A2506F02C3}">
      <dgm:prSet/>
      <dgm:spPr/>
      <dgm:t>
        <a:bodyPr/>
        <a:lstStyle/>
        <a:p>
          <a:endParaRPr lang="fi-FI"/>
        </a:p>
      </dgm:t>
    </dgm:pt>
    <dgm:pt modelId="{D2FE652D-0777-4FB3-9008-421BE57CEBE2}">
      <dgm:prSet phldrT="[Teksti]"/>
      <dgm:spPr/>
      <dgm:t>
        <a:bodyPr/>
        <a:lstStyle/>
        <a:p>
          <a:r>
            <a:rPr lang="fi-FI" dirty="0"/>
            <a:t>B-lausunto ja hakemus</a:t>
          </a:r>
        </a:p>
      </dgm:t>
    </dgm:pt>
    <dgm:pt modelId="{20E3142E-DBE6-4A8B-B631-58A0E360EE8A}" type="parTrans" cxnId="{1363E0D9-D6F1-40C3-B7F5-ECB81F2C6AED}">
      <dgm:prSet/>
      <dgm:spPr/>
      <dgm:t>
        <a:bodyPr/>
        <a:lstStyle/>
        <a:p>
          <a:endParaRPr lang="fi-FI"/>
        </a:p>
      </dgm:t>
    </dgm:pt>
    <dgm:pt modelId="{46161105-9C6F-4227-9FA5-8929490B1F66}" type="sibTrans" cxnId="{1363E0D9-D6F1-40C3-B7F5-ECB81F2C6AED}">
      <dgm:prSet/>
      <dgm:spPr/>
      <dgm:t>
        <a:bodyPr/>
        <a:lstStyle/>
        <a:p>
          <a:endParaRPr lang="fi-FI"/>
        </a:p>
      </dgm:t>
    </dgm:pt>
    <dgm:pt modelId="{736C6165-EBF0-43FC-AA41-A34A26C83223}" type="pres">
      <dgm:prSet presAssocID="{ECFACAE5-F2F8-43A6-9C0D-ECA1C0AC7522}" presName="Name0" presStyleCnt="0">
        <dgm:presLayoutVars>
          <dgm:dir/>
          <dgm:animLvl val="lvl"/>
          <dgm:resizeHandles val="exact"/>
        </dgm:presLayoutVars>
      </dgm:prSet>
      <dgm:spPr/>
    </dgm:pt>
    <dgm:pt modelId="{FA649A86-4964-4F78-9E78-4EFF15C4426C}" type="pres">
      <dgm:prSet presAssocID="{879E2F94-52E6-4A90-BCED-266E2708BFC9}" presName="linNode" presStyleCnt="0"/>
      <dgm:spPr/>
    </dgm:pt>
    <dgm:pt modelId="{40E47D7E-A84C-469F-9D7E-78286B38D43C}" type="pres">
      <dgm:prSet presAssocID="{879E2F94-52E6-4A90-BCED-266E2708BFC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DE4146D-78FB-43D1-BE5E-11692D3A0C5A}" type="pres">
      <dgm:prSet presAssocID="{879E2F94-52E6-4A90-BCED-266E2708BFC9}" presName="descendantText" presStyleLbl="alignAccFollowNode1" presStyleIdx="0" presStyleCnt="3">
        <dgm:presLayoutVars>
          <dgm:bulletEnabled val="1"/>
        </dgm:presLayoutVars>
      </dgm:prSet>
      <dgm:spPr/>
    </dgm:pt>
    <dgm:pt modelId="{06D22858-1461-48EA-B369-6CFE2A6C205B}" type="pres">
      <dgm:prSet presAssocID="{6CE107BF-CFC9-4DA5-833A-85004CEB6035}" presName="sp" presStyleCnt="0"/>
      <dgm:spPr/>
    </dgm:pt>
    <dgm:pt modelId="{A3DF20A5-A9B5-4020-A9AD-142E09F36D44}" type="pres">
      <dgm:prSet presAssocID="{5EF8B467-8A40-42D8-AF53-5B8DB10B4B6C}" presName="linNode" presStyleCnt="0"/>
      <dgm:spPr/>
    </dgm:pt>
    <dgm:pt modelId="{496EF352-5FA9-49E7-BE33-029EB7C15220}" type="pres">
      <dgm:prSet presAssocID="{5EF8B467-8A40-42D8-AF53-5B8DB10B4B6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89E503E-F285-468A-91A9-CF830FF5A9AD}" type="pres">
      <dgm:prSet presAssocID="{5EF8B467-8A40-42D8-AF53-5B8DB10B4B6C}" presName="descendantText" presStyleLbl="alignAccFollowNode1" presStyleIdx="1" presStyleCnt="3">
        <dgm:presLayoutVars>
          <dgm:bulletEnabled val="1"/>
        </dgm:presLayoutVars>
      </dgm:prSet>
      <dgm:spPr/>
    </dgm:pt>
    <dgm:pt modelId="{E786F4D5-02FC-4B94-89CF-CF553B42F44D}" type="pres">
      <dgm:prSet presAssocID="{A249FD0C-E321-459A-8F6A-F6FBE05784A2}" presName="sp" presStyleCnt="0"/>
      <dgm:spPr/>
    </dgm:pt>
    <dgm:pt modelId="{C5F89266-3BE9-4BA8-93F5-5E21E267907F}" type="pres">
      <dgm:prSet presAssocID="{843B37C0-97AF-4C5E-8286-9E84745BB8AE}" presName="linNode" presStyleCnt="0"/>
      <dgm:spPr/>
    </dgm:pt>
    <dgm:pt modelId="{D8AAD67C-861F-46DD-9BA6-4E65AF7FEA67}" type="pres">
      <dgm:prSet presAssocID="{843B37C0-97AF-4C5E-8286-9E84745BB8A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2A7D54B-8D49-409D-81C1-2D1357E9B2F3}" type="pres">
      <dgm:prSet presAssocID="{843B37C0-97AF-4C5E-8286-9E84745BB8A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B6C9028-CF5D-4C1D-96E5-216864669271}" srcId="{ECFACAE5-F2F8-43A6-9C0D-ECA1C0AC7522}" destId="{879E2F94-52E6-4A90-BCED-266E2708BFC9}" srcOrd="0" destOrd="0" parTransId="{494991AA-0179-44DB-85F2-D79EE0BDA202}" sibTransId="{6CE107BF-CFC9-4DA5-833A-85004CEB6035}"/>
    <dgm:cxn modelId="{4FD3AF39-27BB-4775-A62B-EB09D865AEED}" type="presOf" srcId="{879E2F94-52E6-4A90-BCED-266E2708BFC9}" destId="{40E47D7E-A84C-469F-9D7E-78286B38D43C}" srcOrd="0" destOrd="0" presId="urn:microsoft.com/office/officeart/2005/8/layout/vList5"/>
    <dgm:cxn modelId="{D3746E3C-2465-45A6-AE63-FA751B0DBF3D}" type="presOf" srcId="{20B6E2DE-D9BE-42EF-8E53-2E33BD9FACF4}" destId="{1DE4146D-78FB-43D1-BE5E-11692D3A0C5A}" srcOrd="0" destOrd="1" presId="urn:microsoft.com/office/officeart/2005/8/layout/vList5"/>
    <dgm:cxn modelId="{784CF35D-8F84-43D4-8C2F-E5A6C1242854}" type="presOf" srcId="{95C12DD0-7D3A-42CA-A165-E1D98D03F2D8}" destId="{02A7D54B-8D49-409D-81C1-2D1357E9B2F3}" srcOrd="0" destOrd="1" presId="urn:microsoft.com/office/officeart/2005/8/layout/vList5"/>
    <dgm:cxn modelId="{155E4A42-37ED-48F2-84F2-9D2DA843A144}" srcId="{843B37C0-97AF-4C5E-8286-9E84745BB8AE}" destId="{19EA72B3-25F3-4D3A-B8E5-CD53F5234B25}" srcOrd="0" destOrd="0" parTransId="{13C2D543-D845-4458-87E5-63EA6212D7CD}" sibTransId="{8AFF239F-7E7A-4C51-9181-5F2652AE3325}"/>
    <dgm:cxn modelId="{FE393F65-F244-45D9-B1CA-7EF464C61718}" type="presOf" srcId="{C74AE1DD-1F9A-45D8-8BD6-52352DE6ABD4}" destId="{189E503E-F285-468A-91A9-CF830FF5A9AD}" srcOrd="0" destOrd="0" presId="urn:microsoft.com/office/officeart/2005/8/layout/vList5"/>
    <dgm:cxn modelId="{04EF634E-0977-403E-9FA4-1E4A1556816F}" type="presOf" srcId="{417C39D8-D383-45B0-873E-FDFA5E115B09}" destId="{189E503E-F285-468A-91A9-CF830FF5A9AD}" srcOrd="0" destOrd="1" presId="urn:microsoft.com/office/officeart/2005/8/layout/vList5"/>
    <dgm:cxn modelId="{AFE60451-FF77-4D2F-9476-62AE77932049}" type="presOf" srcId="{D2FE652D-0777-4FB3-9008-421BE57CEBE2}" destId="{1DE4146D-78FB-43D1-BE5E-11692D3A0C5A}" srcOrd="0" destOrd="2" presId="urn:microsoft.com/office/officeart/2005/8/layout/vList5"/>
    <dgm:cxn modelId="{1A1B1878-161A-4E1C-A871-D940F9F0C5EE}" type="presOf" srcId="{5EF8B467-8A40-42D8-AF53-5B8DB10B4B6C}" destId="{496EF352-5FA9-49E7-BE33-029EB7C15220}" srcOrd="0" destOrd="0" presId="urn:microsoft.com/office/officeart/2005/8/layout/vList5"/>
    <dgm:cxn modelId="{7CF6F789-25DA-4CA6-9928-CECC38F1A017}" srcId="{5EF8B467-8A40-42D8-AF53-5B8DB10B4B6C}" destId="{C74AE1DD-1F9A-45D8-8BD6-52352DE6ABD4}" srcOrd="0" destOrd="0" parTransId="{821C98FE-9417-421F-95A9-0492AEFF3981}" sibTransId="{1E2FC8EC-0695-462C-901C-13DAF47A976A}"/>
    <dgm:cxn modelId="{90B4BCAD-C0A1-42A9-90BD-6D90AC301AA4}" srcId="{879E2F94-52E6-4A90-BCED-266E2708BFC9}" destId="{6F09F38B-AAFD-44C1-8D5D-1D01FFCE36FC}" srcOrd="0" destOrd="0" parTransId="{25FDCFF6-B159-4237-A9E3-C9E935D045E2}" sibTransId="{CA72CBA4-B253-402C-A28C-BB5856D6EEA8}"/>
    <dgm:cxn modelId="{D561EBAF-E31F-45AF-B4F7-E58307919441}" srcId="{ECFACAE5-F2F8-43A6-9C0D-ECA1C0AC7522}" destId="{5EF8B467-8A40-42D8-AF53-5B8DB10B4B6C}" srcOrd="1" destOrd="0" parTransId="{B925FE04-E674-4D1C-8861-E4299272FD71}" sibTransId="{A249FD0C-E321-459A-8F6A-F6FBE05784A2}"/>
    <dgm:cxn modelId="{034B55BC-8740-44DA-8094-A2C8EEC70E0D}" type="presOf" srcId="{6F09F38B-AAFD-44C1-8D5D-1D01FFCE36FC}" destId="{1DE4146D-78FB-43D1-BE5E-11692D3A0C5A}" srcOrd="0" destOrd="0" presId="urn:microsoft.com/office/officeart/2005/8/layout/vList5"/>
    <dgm:cxn modelId="{80871BBF-8EA0-43A6-BC83-BF13563FADB9}" srcId="{ECFACAE5-F2F8-43A6-9C0D-ECA1C0AC7522}" destId="{843B37C0-97AF-4C5E-8286-9E84745BB8AE}" srcOrd="2" destOrd="0" parTransId="{E23A4856-32F5-4CCE-8E74-96FE37797916}" sibTransId="{EAEAC91A-8FE9-4CFA-99E3-5629A6EC295F}"/>
    <dgm:cxn modelId="{031B0EC0-D751-437B-9BED-ADD7C59FFB9A}" srcId="{879E2F94-52E6-4A90-BCED-266E2708BFC9}" destId="{20B6E2DE-D9BE-42EF-8E53-2E33BD9FACF4}" srcOrd="1" destOrd="0" parTransId="{F6CE409A-2B91-4FCD-9160-1FE233906632}" sibTransId="{2D33ECAB-F1FD-49B1-B751-9E2BF33E3152}"/>
    <dgm:cxn modelId="{2FEC94C0-4EBE-42C7-A9D5-F38E4555CC5D}" type="presOf" srcId="{843B37C0-97AF-4C5E-8286-9E84745BB8AE}" destId="{D8AAD67C-861F-46DD-9BA6-4E65AF7FEA67}" srcOrd="0" destOrd="0" presId="urn:microsoft.com/office/officeart/2005/8/layout/vList5"/>
    <dgm:cxn modelId="{9468D7D5-5E53-47A7-9A99-59A2506F02C3}" srcId="{843B37C0-97AF-4C5E-8286-9E84745BB8AE}" destId="{95C12DD0-7D3A-42CA-A165-E1D98D03F2D8}" srcOrd="1" destOrd="0" parTransId="{D40D404E-614C-45FA-BF44-0C02DA44ECBC}" sibTransId="{CA02DB64-F562-4E3B-A16F-2C1B9ACD74FB}"/>
    <dgm:cxn modelId="{148CDCD9-844E-4F69-ACFF-7EFCC77CA48C}" srcId="{5EF8B467-8A40-42D8-AF53-5B8DB10B4B6C}" destId="{417C39D8-D383-45B0-873E-FDFA5E115B09}" srcOrd="1" destOrd="0" parTransId="{0DA93058-7927-472C-A48A-5B3A014DBDAC}" sibTransId="{A7C79809-835B-4FB7-8D3F-3A4EC4E87C25}"/>
    <dgm:cxn modelId="{1363E0D9-D6F1-40C3-B7F5-ECB81F2C6AED}" srcId="{879E2F94-52E6-4A90-BCED-266E2708BFC9}" destId="{D2FE652D-0777-4FB3-9008-421BE57CEBE2}" srcOrd="2" destOrd="0" parTransId="{20E3142E-DBE6-4A8B-B631-58A0E360EE8A}" sibTransId="{46161105-9C6F-4227-9FA5-8929490B1F66}"/>
    <dgm:cxn modelId="{E355E7DA-7C6A-42CF-8AF1-93C10BBA37D6}" type="presOf" srcId="{ECFACAE5-F2F8-43A6-9C0D-ECA1C0AC7522}" destId="{736C6165-EBF0-43FC-AA41-A34A26C83223}" srcOrd="0" destOrd="0" presId="urn:microsoft.com/office/officeart/2005/8/layout/vList5"/>
    <dgm:cxn modelId="{B16ABDF0-8A27-4B2F-995C-C30242923257}" type="presOf" srcId="{19EA72B3-25F3-4D3A-B8E5-CD53F5234B25}" destId="{02A7D54B-8D49-409D-81C1-2D1357E9B2F3}" srcOrd="0" destOrd="0" presId="urn:microsoft.com/office/officeart/2005/8/layout/vList5"/>
    <dgm:cxn modelId="{F1367142-D5B7-4E83-A2F1-001F53F97A27}" type="presParOf" srcId="{736C6165-EBF0-43FC-AA41-A34A26C83223}" destId="{FA649A86-4964-4F78-9E78-4EFF15C4426C}" srcOrd="0" destOrd="0" presId="urn:microsoft.com/office/officeart/2005/8/layout/vList5"/>
    <dgm:cxn modelId="{E091ED46-C26A-4195-8787-D71A68CE38B4}" type="presParOf" srcId="{FA649A86-4964-4F78-9E78-4EFF15C4426C}" destId="{40E47D7E-A84C-469F-9D7E-78286B38D43C}" srcOrd="0" destOrd="0" presId="urn:microsoft.com/office/officeart/2005/8/layout/vList5"/>
    <dgm:cxn modelId="{D7353F0E-C310-4B53-9FB7-0387B2EFB58D}" type="presParOf" srcId="{FA649A86-4964-4F78-9E78-4EFF15C4426C}" destId="{1DE4146D-78FB-43D1-BE5E-11692D3A0C5A}" srcOrd="1" destOrd="0" presId="urn:microsoft.com/office/officeart/2005/8/layout/vList5"/>
    <dgm:cxn modelId="{879F3972-B686-45FB-8740-EA297829A745}" type="presParOf" srcId="{736C6165-EBF0-43FC-AA41-A34A26C83223}" destId="{06D22858-1461-48EA-B369-6CFE2A6C205B}" srcOrd="1" destOrd="0" presId="urn:microsoft.com/office/officeart/2005/8/layout/vList5"/>
    <dgm:cxn modelId="{94BBA6E7-DFC6-4C08-A9F1-F8103B46EF93}" type="presParOf" srcId="{736C6165-EBF0-43FC-AA41-A34A26C83223}" destId="{A3DF20A5-A9B5-4020-A9AD-142E09F36D44}" srcOrd="2" destOrd="0" presId="urn:microsoft.com/office/officeart/2005/8/layout/vList5"/>
    <dgm:cxn modelId="{88CF9BEA-0F9A-407F-A538-66BD5821EB69}" type="presParOf" srcId="{A3DF20A5-A9B5-4020-A9AD-142E09F36D44}" destId="{496EF352-5FA9-49E7-BE33-029EB7C15220}" srcOrd="0" destOrd="0" presId="urn:microsoft.com/office/officeart/2005/8/layout/vList5"/>
    <dgm:cxn modelId="{D4ED7D41-D2FF-41A3-A4DC-32209A7BA3C2}" type="presParOf" srcId="{A3DF20A5-A9B5-4020-A9AD-142E09F36D44}" destId="{189E503E-F285-468A-91A9-CF830FF5A9AD}" srcOrd="1" destOrd="0" presId="urn:microsoft.com/office/officeart/2005/8/layout/vList5"/>
    <dgm:cxn modelId="{89C324E2-375B-472E-80DD-B905C8AD8CEC}" type="presParOf" srcId="{736C6165-EBF0-43FC-AA41-A34A26C83223}" destId="{E786F4D5-02FC-4B94-89CF-CF553B42F44D}" srcOrd="3" destOrd="0" presId="urn:microsoft.com/office/officeart/2005/8/layout/vList5"/>
    <dgm:cxn modelId="{14416CB3-5CA4-4268-928F-71504FD30CF1}" type="presParOf" srcId="{736C6165-EBF0-43FC-AA41-A34A26C83223}" destId="{C5F89266-3BE9-4BA8-93F5-5E21E267907F}" srcOrd="4" destOrd="0" presId="urn:microsoft.com/office/officeart/2005/8/layout/vList5"/>
    <dgm:cxn modelId="{9329365C-481D-49F6-AE2B-6B025D13FAB9}" type="presParOf" srcId="{C5F89266-3BE9-4BA8-93F5-5E21E267907F}" destId="{D8AAD67C-861F-46DD-9BA6-4E65AF7FEA67}" srcOrd="0" destOrd="0" presId="urn:microsoft.com/office/officeart/2005/8/layout/vList5"/>
    <dgm:cxn modelId="{7ADB49B0-3F2B-4E14-A327-91BAA90DF842}" type="presParOf" srcId="{C5F89266-3BE9-4BA8-93F5-5E21E267907F}" destId="{02A7D54B-8D49-409D-81C1-2D1357E9B2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FACAE5-F2F8-43A6-9C0D-ECA1C0AC75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79E2F94-52E6-4A90-BCED-266E2708BFC9}">
      <dgm:prSet phldrT="[Teksti]"/>
      <dgm:spPr/>
      <dgm:t>
        <a:bodyPr/>
        <a:lstStyle/>
        <a:p>
          <a:r>
            <a:rPr lang="fi-FI" dirty="0"/>
            <a:t>MT-kurssit (kuntoutuskeskuksissa)</a:t>
          </a:r>
        </a:p>
      </dgm:t>
    </dgm:pt>
    <dgm:pt modelId="{494991AA-0179-44DB-85F2-D79EE0BDA202}" type="parTrans" cxnId="{2B6C9028-CF5D-4C1D-96E5-216864669271}">
      <dgm:prSet/>
      <dgm:spPr/>
      <dgm:t>
        <a:bodyPr/>
        <a:lstStyle/>
        <a:p>
          <a:endParaRPr lang="fi-FI"/>
        </a:p>
      </dgm:t>
    </dgm:pt>
    <dgm:pt modelId="{6CE107BF-CFC9-4DA5-833A-85004CEB6035}" type="sibTrans" cxnId="{2B6C9028-CF5D-4C1D-96E5-216864669271}">
      <dgm:prSet/>
      <dgm:spPr/>
      <dgm:t>
        <a:bodyPr/>
        <a:lstStyle/>
        <a:p>
          <a:endParaRPr lang="fi-FI"/>
        </a:p>
      </dgm:t>
    </dgm:pt>
    <dgm:pt modelId="{6F09F38B-AAFD-44C1-8D5D-1D01FFCE36FC}">
      <dgm:prSet phldrT="[Teksti]"/>
      <dgm:spPr/>
      <dgm:t>
        <a:bodyPr/>
        <a:lstStyle/>
        <a:p>
          <a:r>
            <a:rPr lang="fi-FI" dirty="0"/>
            <a:t>Silmu: yli 18v, lievä tai keskivaikea masennus, ahdistuneisuushäiriö, kaksisuuntainen mielialahäiriö</a:t>
          </a:r>
        </a:p>
      </dgm:t>
    </dgm:pt>
    <dgm:pt modelId="{25FDCFF6-B159-4237-A9E3-C9E935D045E2}" type="parTrans" cxnId="{90B4BCAD-C0A1-42A9-90BD-6D90AC301AA4}">
      <dgm:prSet/>
      <dgm:spPr/>
      <dgm:t>
        <a:bodyPr/>
        <a:lstStyle/>
        <a:p>
          <a:endParaRPr lang="fi-FI"/>
        </a:p>
      </dgm:t>
    </dgm:pt>
    <dgm:pt modelId="{CA72CBA4-B253-402C-A28C-BB5856D6EEA8}" type="sibTrans" cxnId="{90B4BCAD-C0A1-42A9-90BD-6D90AC301AA4}">
      <dgm:prSet/>
      <dgm:spPr/>
      <dgm:t>
        <a:bodyPr/>
        <a:lstStyle/>
        <a:p>
          <a:endParaRPr lang="fi-FI"/>
        </a:p>
      </dgm:t>
    </dgm:pt>
    <dgm:pt modelId="{20B6E2DE-D9BE-42EF-8E53-2E33BD9FACF4}">
      <dgm:prSet phldrT="[Teksti]"/>
      <dgm:spPr/>
      <dgm:t>
        <a:bodyPr/>
        <a:lstStyle/>
        <a:p>
          <a:r>
            <a:rPr lang="fi-FI" dirty="0"/>
            <a:t>Verso: yli 18v., vaikeat mielenterveyden häiriöt: skitsofrenia, masennus psykoottisilla oireilla</a:t>
          </a:r>
        </a:p>
      </dgm:t>
    </dgm:pt>
    <dgm:pt modelId="{F6CE409A-2B91-4FCD-9160-1FE233906632}" type="parTrans" cxnId="{031B0EC0-D751-437B-9BED-ADD7C59FFB9A}">
      <dgm:prSet/>
      <dgm:spPr/>
      <dgm:t>
        <a:bodyPr/>
        <a:lstStyle/>
        <a:p>
          <a:endParaRPr lang="fi-FI"/>
        </a:p>
      </dgm:t>
    </dgm:pt>
    <dgm:pt modelId="{2D33ECAB-F1FD-49B1-B751-9E2BF33E3152}" type="sibTrans" cxnId="{031B0EC0-D751-437B-9BED-ADD7C59FFB9A}">
      <dgm:prSet/>
      <dgm:spPr/>
      <dgm:t>
        <a:bodyPr/>
        <a:lstStyle/>
        <a:p>
          <a:endParaRPr lang="fi-FI"/>
        </a:p>
      </dgm:t>
    </dgm:pt>
    <dgm:pt modelId="{5EF8B467-8A40-42D8-AF53-5B8DB10B4B6C}">
      <dgm:prSet phldrT="[Teksti]"/>
      <dgm:spPr/>
      <dgm:t>
        <a:bodyPr/>
        <a:lstStyle/>
        <a:p>
          <a:r>
            <a:rPr lang="fi-FI" dirty="0"/>
            <a:t>Työelämässä olevien kurssit</a:t>
          </a:r>
        </a:p>
      </dgm:t>
    </dgm:pt>
    <dgm:pt modelId="{B925FE04-E674-4D1C-8861-E4299272FD71}" type="parTrans" cxnId="{D561EBAF-E31F-45AF-B4F7-E58307919441}">
      <dgm:prSet/>
      <dgm:spPr/>
      <dgm:t>
        <a:bodyPr/>
        <a:lstStyle/>
        <a:p>
          <a:endParaRPr lang="fi-FI"/>
        </a:p>
      </dgm:t>
    </dgm:pt>
    <dgm:pt modelId="{A249FD0C-E321-459A-8F6A-F6FBE05784A2}" type="sibTrans" cxnId="{D561EBAF-E31F-45AF-B4F7-E58307919441}">
      <dgm:prSet/>
      <dgm:spPr/>
      <dgm:t>
        <a:bodyPr/>
        <a:lstStyle/>
        <a:p>
          <a:endParaRPr lang="fi-FI"/>
        </a:p>
      </dgm:t>
    </dgm:pt>
    <dgm:pt modelId="{C74AE1DD-1F9A-45D8-8BD6-52352DE6ABD4}">
      <dgm:prSet phldrT="[Teksti]"/>
      <dgm:spPr/>
      <dgm:t>
        <a:bodyPr/>
        <a:lstStyle/>
        <a:p>
          <a:r>
            <a:rPr lang="fi-FI" dirty="0"/>
            <a:t>ORAS: Työikäiset, työuupumus tai psyykkinen kuormitus. Työkykyä uhkaavat uupumusoireet, unettomuus, lieväoireinen masennus tai ahdistuneisuus</a:t>
          </a:r>
        </a:p>
      </dgm:t>
    </dgm:pt>
    <dgm:pt modelId="{821C98FE-9417-421F-95A9-0492AEFF3981}" type="parTrans" cxnId="{7CF6F789-25DA-4CA6-9928-CECC38F1A017}">
      <dgm:prSet/>
      <dgm:spPr/>
      <dgm:t>
        <a:bodyPr/>
        <a:lstStyle/>
        <a:p>
          <a:endParaRPr lang="fi-FI"/>
        </a:p>
      </dgm:t>
    </dgm:pt>
    <dgm:pt modelId="{1E2FC8EC-0695-462C-901C-13DAF47A976A}" type="sibTrans" cxnId="{7CF6F789-25DA-4CA6-9928-CECC38F1A017}">
      <dgm:prSet/>
      <dgm:spPr/>
      <dgm:t>
        <a:bodyPr/>
        <a:lstStyle/>
        <a:p>
          <a:endParaRPr lang="fi-FI"/>
        </a:p>
      </dgm:t>
    </dgm:pt>
    <dgm:pt modelId="{843B37C0-97AF-4C5E-8286-9E84745BB8AE}">
      <dgm:prSet phldrT="[Teksti]"/>
      <dgm:spPr/>
      <dgm:t>
        <a:bodyPr/>
        <a:lstStyle/>
        <a:p>
          <a:r>
            <a:rPr lang="fi-FI" dirty="0"/>
            <a:t>Kuntoutuspsykoterapia</a:t>
          </a:r>
        </a:p>
      </dgm:t>
    </dgm:pt>
    <dgm:pt modelId="{E23A4856-32F5-4CCE-8E74-96FE37797916}" type="parTrans" cxnId="{80871BBF-8EA0-43A6-BC83-BF13563FADB9}">
      <dgm:prSet/>
      <dgm:spPr/>
      <dgm:t>
        <a:bodyPr/>
        <a:lstStyle/>
        <a:p>
          <a:endParaRPr lang="fi-FI"/>
        </a:p>
      </dgm:t>
    </dgm:pt>
    <dgm:pt modelId="{EAEAC91A-8FE9-4CFA-99E3-5629A6EC295F}" type="sibTrans" cxnId="{80871BBF-8EA0-43A6-BC83-BF13563FADB9}">
      <dgm:prSet/>
      <dgm:spPr/>
      <dgm:t>
        <a:bodyPr/>
        <a:lstStyle/>
        <a:p>
          <a:endParaRPr lang="fi-FI"/>
        </a:p>
      </dgm:t>
    </dgm:pt>
    <dgm:pt modelId="{19EA72B3-25F3-4D3A-B8E5-CD53F5234B25}">
      <dgm:prSet phldrT="[Teksti]"/>
      <dgm:spPr/>
      <dgm:t>
        <a:bodyPr/>
        <a:lstStyle/>
        <a:p>
          <a:r>
            <a:rPr lang="fi-FI" b="0" i="0" dirty="0"/>
            <a:t>Työ- tai opiskelukyky on uhattuna mielenterveyden häiriön vuoksi</a:t>
          </a:r>
          <a:endParaRPr lang="fi-FI" dirty="0"/>
        </a:p>
      </dgm:t>
    </dgm:pt>
    <dgm:pt modelId="{13C2D543-D845-4458-87E5-63EA6212D7CD}" type="parTrans" cxnId="{155E4A42-37ED-48F2-84F2-9D2DA843A144}">
      <dgm:prSet/>
      <dgm:spPr/>
      <dgm:t>
        <a:bodyPr/>
        <a:lstStyle/>
        <a:p>
          <a:endParaRPr lang="fi-FI"/>
        </a:p>
      </dgm:t>
    </dgm:pt>
    <dgm:pt modelId="{8AFF239F-7E7A-4C51-9181-5F2652AE3325}" type="sibTrans" cxnId="{155E4A42-37ED-48F2-84F2-9D2DA843A144}">
      <dgm:prSet/>
      <dgm:spPr/>
      <dgm:t>
        <a:bodyPr/>
        <a:lstStyle/>
        <a:p>
          <a:endParaRPr lang="fi-FI"/>
        </a:p>
      </dgm:t>
    </dgm:pt>
    <dgm:pt modelId="{95C12DD0-7D3A-42CA-A165-E1D98D03F2D8}">
      <dgm:prSet phldrT="[Teksti]"/>
      <dgm:spPr/>
      <dgm:t>
        <a:bodyPr/>
        <a:lstStyle/>
        <a:p>
          <a:r>
            <a:rPr lang="fi-FI" dirty="0"/>
            <a:t>DG ja vähintään 3kk hoitokontakti taustalla</a:t>
          </a:r>
        </a:p>
      </dgm:t>
    </dgm:pt>
    <dgm:pt modelId="{D40D404E-614C-45FA-BF44-0C02DA44ECBC}" type="parTrans" cxnId="{9468D7D5-5E53-47A7-9A99-59A2506F02C3}">
      <dgm:prSet/>
      <dgm:spPr/>
      <dgm:t>
        <a:bodyPr/>
        <a:lstStyle/>
        <a:p>
          <a:endParaRPr lang="fi-FI"/>
        </a:p>
      </dgm:t>
    </dgm:pt>
    <dgm:pt modelId="{CA02DB64-F562-4E3B-A16F-2C1B9ACD74FB}" type="sibTrans" cxnId="{9468D7D5-5E53-47A7-9A99-59A2506F02C3}">
      <dgm:prSet/>
      <dgm:spPr/>
      <dgm:t>
        <a:bodyPr/>
        <a:lstStyle/>
        <a:p>
          <a:endParaRPr lang="fi-FI"/>
        </a:p>
      </dgm:t>
    </dgm:pt>
    <dgm:pt modelId="{D2FE652D-0777-4FB3-9008-421BE57CEBE2}">
      <dgm:prSet phldrT="[Teksti]"/>
      <dgm:spPr/>
      <dgm:t>
        <a:bodyPr/>
        <a:lstStyle/>
        <a:p>
          <a:r>
            <a:rPr lang="fi-FI" dirty="0"/>
            <a:t>Työelämässä olevat, sinne palaavat, kuntoutustuella olevat, opiskelijat</a:t>
          </a:r>
        </a:p>
      </dgm:t>
    </dgm:pt>
    <dgm:pt modelId="{20E3142E-DBE6-4A8B-B631-58A0E360EE8A}" type="parTrans" cxnId="{1363E0D9-D6F1-40C3-B7F5-ECB81F2C6AED}">
      <dgm:prSet/>
      <dgm:spPr/>
      <dgm:t>
        <a:bodyPr/>
        <a:lstStyle/>
        <a:p>
          <a:endParaRPr lang="fi-FI"/>
        </a:p>
      </dgm:t>
    </dgm:pt>
    <dgm:pt modelId="{46161105-9C6F-4227-9FA5-8929490B1F66}" type="sibTrans" cxnId="{1363E0D9-D6F1-40C3-B7F5-ECB81F2C6AED}">
      <dgm:prSet/>
      <dgm:spPr/>
      <dgm:t>
        <a:bodyPr/>
        <a:lstStyle/>
        <a:p>
          <a:endParaRPr lang="fi-FI"/>
        </a:p>
      </dgm:t>
    </dgm:pt>
    <dgm:pt modelId="{805D3154-349F-41C8-BB51-C22D36FF4989}">
      <dgm:prSet phldrT="[Teksti]"/>
      <dgm:spPr/>
      <dgm:t>
        <a:bodyPr/>
        <a:lstStyle/>
        <a:p>
          <a:r>
            <a:rPr lang="fi-FI" dirty="0"/>
            <a:t>KIILA: </a:t>
          </a:r>
          <a:r>
            <a:rPr lang="fi-FI" b="0" i="0" dirty="0"/>
            <a:t>asiantuntija-apua ammatillisiin ja työhyvinvointiin liittyviin asioihin sekä tukea terveyteen ja elämänhallintaan.</a:t>
          </a:r>
          <a:endParaRPr lang="fi-FI" dirty="0"/>
        </a:p>
      </dgm:t>
    </dgm:pt>
    <dgm:pt modelId="{621EE4FF-5375-4531-8901-BEE96022FDB3}" type="parTrans" cxnId="{DADF6CBE-AC4D-48CF-8DCB-CB08D2CF68C7}">
      <dgm:prSet/>
      <dgm:spPr/>
    </dgm:pt>
    <dgm:pt modelId="{75476906-5173-4D77-A51A-99DC9A4F559F}" type="sibTrans" cxnId="{DADF6CBE-AC4D-48CF-8DCB-CB08D2CF68C7}">
      <dgm:prSet/>
      <dgm:spPr/>
    </dgm:pt>
    <dgm:pt modelId="{7F31AB02-539F-4ADE-8D90-F360667DF011}">
      <dgm:prSet phldrT="[Teksti]"/>
      <dgm:spPr/>
      <dgm:t>
        <a:bodyPr/>
        <a:lstStyle/>
        <a:p>
          <a:r>
            <a:rPr lang="fi-FI" dirty="0"/>
            <a:t>Omavastuuosuus, myönnetään 1v kerralla enintään 3v ajan. (erityistapauksissa jatko vaativana lääkinnällisenä kuntoutuksena ilman omavastuuta).</a:t>
          </a:r>
        </a:p>
      </dgm:t>
    </dgm:pt>
    <dgm:pt modelId="{9E2E46D0-0441-4AA4-8AAD-E3E75B709430}" type="parTrans" cxnId="{424E1E86-0FF3-4B1F-9CFC-F4FA8A6B8E6F}">
      <dgm:prSet/>
      <dgm:spPr/>
    </dgm:pt>
    <dgm:pt modelId="{F4C48056-7734-4485-93B6-385C104DB566}" type="sibTrans" cxnId="{424E1E86-0FF3-4B1F-9CFC-F4FA8A6B8E6F}">
      <dgm:prSet/>
      <dgm:spPr/>
    </dgm:pt>
    <dgm:pt modelId="{736C6165-EBF0-43FC-AA41-A34A26C83223}" type="pres">
      <dgm:prSet presAssocID="{ECFACAE5-F2F8-43A6-9C0D-ECA1C0AC7522}" presName="Name0" presStyleCnt="0">
        <dgm:presLayoutVars>
          <dgm:dir/>
          <dgm:animLvl val="lvl"/>
          <dgm:resizeHandles val="exact"/>
        </dgm:presLayoutVars>
      </dgm:prSet>
      <dgm:spPr/>
    </dgm:pt>
    <dgm:pt modelId="{FA649A86-4964-4F78-9E78-4EFF15C4426C}" type="pres">
      <dgm:prSet presAssocID="{879E2F94-52E6-4A90-BCED-266E2708BFC9}" presName="linNode" presStyleCnt="0"/>
      <dgm:spPr/>
    </dgm:pt>
    <dgm:pt modelId="{40E47D7E-A84C-469F-9D7E-78286B38D43C}" type="pres">
      <dgm:prSet presAssocID="{879E2F94-52E6-4A90-BCED-266E2708BFC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DE4146D-78FB-43D1-BE5E-11692D3A0C5A}" type="pres">
      <dgm:prSet presAssocID="{879E2F94-52E6-4A90-BCED-266E2708BFC9}" presName="descendantText" presStyleLbl="alignAccFollowNode1" presStyleIdx="0" presStyleCnt="3">
        <dgm:presLayoutVars>
          <dgm:bulletEnabled val="1"/>
        </dgm:presLayoutVars>
      </dgm:prSet>
      <dgm:spPr/>
    </dgm:pt>
    <dgm:pt modelId="{06D22858-1461-48EA-B369-6CFE2A6C205B}" type="pres">
      <dgm:prSet presAssocID="{6CE107BF-CFC9-4DA5-833A-85004CEB6035}" presName="sp" presStyleCnt="0"/>
      <dgm:spPr/>
    </dgm:pt>
    <dgm:pt modelId="{A3DF20A5-A9B5-4020-A9AD-142E09F36D44}" type="pres">
      <dgm:prSet presAssocID="{5EF8B467-8A40-42D8-AF53-5B8DB10B4B6C}" presName="linNode" presStyleCnt="0"/>
      <dgm:spPr/>
    </dgm:pt>
    <dgm:pt modelId="{496EF352-5FA9-49E7-BE33-029EB7C15220}" type="pres">
      <dgm:prSet presAssocID="{5EF8B467-8A40-42D8-AF53-5B8DB10B4B6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89E503E-F285-468A-91A9-CF830FF5A9AD}" type="pres">
      <dgm:prSet presAssocID="{5EF8B467-8A40-42D8-AF53-5B8DB10B4B6C}" presName="descendantText" presStyleLbl="alignAccFollowNode1" presStyleIdx="1" presStyleCnt="3">
        <dgm:presLayoutVars>
          <dgm:bulletEnabled val="1"/>
        </dgm:presLayoutVars>
      </dgm:prSet>
      <dgm:spPr/>
    </dgm:pt>
    <dgm:pt modelId="{E786F4D5-02FC-4B94-89CF-CF553B42F44D}" type="pres">
      <dgm:prSet presAssocID="{A249FD0C-E321-459A-8F6A-F6FBE05784A2}" presName="sp" presStyleCnt="0"/>
      <dgm:spPr/>
    </dgm:pt>
    <dgm:pt modelId="{C5F89266-3BE9-4BA8-93F5-5E21E267907F}" type="pres">
      <dgm:prSet presAssocID="{843B37C0-97AF-4C5E-8286-9E84745BB8AE}" presName="linNode" presStyleCnt="0"/>
      <dgm:spPr/>
    </dgm:pt>
    <dgm:pt modelId="{D8AAD67C-861F-46DD-9BA6-4E65AF7FEA67}" type="pres">
      <dgm:prSet presAssocID="{843B37C0-97AF-4C5E-8286-9E84745BB8A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2A7D54B-8D49-409D-81C1-2D1357E9B2F3}" type="pres">
      <dgm:prSet presAssocID="{843B37C0-97AF-4C5E-8286-9E84745BB8A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94BFA01-48A7-4F87-BDF0-45A4DF93FCC5}" type="presOf" srcId="{805D3154-349F-41C8-BB51-C22D36FF4989}" destId="{189E503E-F285-468A-91A9-CF830FF5A9AD}" srcOrd="0" destOrd="1" presId="urn:microsoft.com/office/officeart/2005/8/layout/vList5"/>
    <dgm:cxn modelId="{903CC821-5514-4113-A2DE-BEE87DFA99EC}" type="presOf" srcId="{7F31AB02-539F-4ADE-8D90-F360667DF011}" destId="{02A7D54B-8D49-409D-81C1-2D1357E9B2F3}" srcOrd="0" destOrd="2" presId="urn:microsoft.com/office/officeart/2005/8/layout/vList5"/>
    <dgm:cxn modelId="{2B6C9028-CF5D-4C1D-96E5-216864669271}" srcId="{ECFACAE5-F2F8-43A6-9C0D-ECA1C0AC7522}" destId="{879E2F94-52E6-4A90-BCED-266E2708BFC9}" srcOrd="0" destOrd="0" parTransId="{494991AA-0179-44DB-85F2-D79EE0BDA202}" sibTransId="{6CE107BF-CFC9-4DA5-833A-85004CEB6035}"/>
    <dgm:cxn modelId="{4FD3AF39-27BB-4775-A62B-EB09D865AEED}" type="presOf" srcId="{879E2F94-52E6-4A90-BCED-266E2708BFC9}" destId="{40E47D7E-A84C-469F-9D7E-78286B38D43C}" srcOrd="0" destOrd="0" presId="urn:microsoft.com/office/officeart/2005/8/layout/vList5"/>
    <dgm:cxn modelId="{D3746E3C-2465-45A6-AE63-FA751B0DBF3D}" type="presOf" srcId="{20B6E2DE-D9BE-42EF-8E53-2E33BD9FACF4}" destId="{1DE4146D-78FB-43D1-BE5E-11692D3A0C5A}" srcOrd="0" destOrd="1" presId="urn:microsoft.com/office/officeart/2005/8/layout/vList5"/>
    <dgm:cxn modelId="{784CF35D-8F84-43D4-8C2F-E5A6C1242854}" type="presOf" srcId="{95C12DD0-7D3A-42CA-A165-E1D98D03F2D8}" destId="{02A7D54B-8D49-409D-81C1-2D1357E9B2F3}" srcOrd="0" destOrd="1" presId="urn:microsoft.com/office/officeart/2005/8/layout/vList5"/>
    <dgm:cxn modelId="{155E4A42-37ED-48F2-84F2-9D2DA843A144}" srcId="{843B37C0-97AF-4C5E-8286-9E84745BB8AE}" destId="{19EA72B3-25F3-4D3A-B8E5-CD53F5234B25}" srcOrd="0" destOrd="0" parTransId="{13C2D543-D845-4458-87E5-63EA6212D7CD}" sibTransId="{8AFF239F-7E7A-4C51-9181-5F2652AE3325}"/>
    <dgm:cxn modelId="{FE393F65-F244-45D9-B1CA-7EF464C61718}" type="presOf" srcId="{C74AE1DD-1F9A-45D8-8BD6-52352DE6ABD4}" destId="{189E503E-F285-468A-91A9-CF830FF5A9AD}" srcOrd="0" destOrd="0" presId="urn:microsoft.com/office/officeart/2005/8/layout/vList5"/>
    <dgm:cxn modelId="{AFE60451-FF77-4D2F-9476-62AE77932049}" type="presOf" srcId="{D2FE652D-0777-4FB3-9008-421BE57CEBE2}" destId="{1DE4146D-78FB-43D1-BE5E-11692D3A0C5A}" srcOrd="0" destOrd="2" presId="urn:microsoft.com/office/officeart/2005/8/layout/vList5"/>
    <dgm:cxn modelId="{1A1B1878-161A-4E1C-A871-D940F9F0C5EE}" type="presOf" srcId="{5EF8B467-8A40-42D8-AF53-5B8DB10B4B6C}" destId="{496EF352-5FA9-49E7-BE33-029EB7C15220}" srcOrd="0" destOrd="0" presId="urn:microsoft.com/office/officeart/2005/8/layout/vList5"/>
    <dgm:cxn modelId="{424E1E86-0FF3-4B1F-9CFC-F4FA8A6B8E6F}" srcId="{843B37C0-97AF-4C5E-8286-9E84745BB8AE}" destId="{7F31AB02-539F-4ADE-8D90-F360667DF011}" srcOrd="2" destOrd="0" parTransId="{9E2E46D0-0441-4AA4-8AAD-E3E75B709430}" sibTransId="{F4C48056-7734-4485-93B6-385C104DB566}"/>
    <dgm:cxn modelId="{7CF6F789-25DA-4CA6-9928-CECC38F1A017}" srcId="{5EF8B467-8A40-42D8-AF53-5B8DB10B4B6C}" destId="{C74AE1DD-1F9A-45D8-8BD6-52352DE6ABD4}" srcOrd="0" destOrd="0" parTransId="{821C98FE-9417-421F-95A9-0492AEFF3981}" sibTransId="{1E2FC8EC-0695-462C-901C-13DAF47A976A}"/>
    <dgm:cxn modelId="{90B4BCAD-C0A1-42A9-90BD-6D90AC301AA4}" srcId="{879E2F94-52E6-4A90-BCED-266E2708BFC9}" destId="{6F09F38B-AAFD-44C1-8D5D-1D01FFCE36FC}" srcOrd="0" destOrd="0" parTransId="{25FDCFF6-B159-4237-A9E3-C9E935D045E2}" sibTransId="{CA72CBA4-B253-402C-A28C-BB5856D6EEA8}"/>
    <dgm:cxn modelId="{D561EBAF-E31F-45AF-B4F7-E58307919441}" srcId="{ECFACAE5-F2F8-43A6-9C0D-ECA1C0AC7522}" destId="{5EF8B467-8A40-42D8-AF53-5B8DB10B4B6C}" srcOrd="1" destOrd="0" parTransId="{B925FE04-E674-4D1C-8861-E4299272FD71}" sibTransId="{A249FD0C-E321-459A-8F6A-F6FBE05784A2}"/>
    <dgm:cxn modelId="{034B55BC-8740-44DA-8094-A2C8EEC70E0D}" type="presOf" srcId="{6F09F38B-AAFD-44C1-8D5D-1D01FFCE36FC}" destId="{1DE4146D-78FB-43D1-BE5E-11692D3A0C5A}" srcOrd="0" destOrd="0" presId="urn:microsoft.com/office/officeart/2005/8/layout/vList5"/>
    <dgm:cxn modelId="{DADF6CBE-AC4D-48CF-8DCB-CB08D2CF68C7}" srcId="{5EF8B467-8A40-42D8-AF53-5B8DB10B4B6C}" destId="{805D3154-349F-41C8-BB51-C22D36FF4989}" srcOrd="1" destOrd="0" parTransId="{621EE4FF-5375-4531-8901-BEE96022FDB3}" sibTransId="{75476906-5173-4D77-A51A-99DC9A4F559F}"/>
    <dgm:cxn modelId="{80871BBF-8EA0-43A6-BC83-BF13563FADB9}" srcId="{ECFACAE5-F2F8-43A6-9C0D-ECA1C0AC7522}" destId="{843B37C0-97AF-4C5E-8286-9E84745BB8AE}" srcOrd="2" destOrd="0" parTransId="{E23A4856-32F5-4CCE-8E74-96FE37797916}" sibTransId="{EAEAC91A-8FE9-4CFA-99E3-5629A6EC295F}"/>
    <dgm:cxn modelId="{031B0EC0-D751-437B-9BED-ADD7C59FFB9A}" srcId="{879E2F94-52E6-4A90-BCED-266E2708BFC9}" destId="{20B6E2DE-D9BE-42EF-8E53-2E33BD9FACF4}" srcOrd="1" destOrd="0" parTransId="{F6CE409A-2B91-4FCD-9160-1FE233906632}" sibTransId="{2D33ECAB-F1FD-49B1-B751-9E2BF33E3152}"/>
    <dgm:cxn modelId="{2FEC94C0-4EBE-42C7-A9D5-F38E4555CC5D}" type="presOf" srcId="{843B37C0-97AF-4C5E-8286-9E84745BB8AE}" destId="{D8AAD67C-861F-46DD-9BA6-4E65AF7FEA67}" srcOrd="0" destOrd="0" presId="urn:microsoft.com/office/officeart/2005/8/layout/vList5"/>
    <dgm:cxn modelId="{9468D7D5-5E53-47A7-9A99-59A2506F02C3}" srcId="{843B37C0-97AF-4C5E-8286-9E84745BB8AE}" destId="{95C12DD0-7D3A-42CA-A165-E1D98D03F2D8}" srcOrd="1" destOrd="0" parTransId="{D40D404E-614C-45FA-BF44-0C02DA44ECBC}" sibTransId="{CA02DB64-F562-4E3B-A16F-2C1B9ACD74FB}"/>
    <dgm:cxn modelId="{1363E0D9-D6F1-40C3-B7F5-ECB81F2C6AED}" srcId="{879E2F94-52E6-4A90-BCED-266E2708BFC9}" destId="{D2FE652D-0777-4FB3-9008-421BE57CEBE2}" srcOrd="2" destOrd="0" parTransId="{20E3142E-DBE6-4A8B-B631-58A0E360EE8A}" sibTransId="{46161105-9C6F-4227-9FA5-8929490B1F66}"/>
    <dgm:cxn modelId="{E355E7DA-7C6A-42CF-8AF1-93C10BBA37D6}" type="presOf" srcId="{ECFACAE5-F2F8-43A6-9C0D-ECA1C0AC7522}" destId="{736C6165-EBF0-43FC-AA41-A34A26C83223}" srcOrd="0" destOrd="0" presId="urn:microsoft.com/office/officeart/2005/8/layout/vList5"/>
    <dgm:cxn modelId="{B16ABDF0-8A27-4B2F-995C-C30242923257}" type="presOf" srcId="{19EA72B3-25F3-4D3A-B8E5-CD53F5234B25}" destId="{02A7D54B-8D49-409D-81C1-2D1357E9B2F3}" srcOrd="0" destOrd="0" presId="urn:microsoft.com/office/officeart/2005/8/layout/vList5"/>
    <dgm:cxn modelId="{F1367142-D5B7-4E83-A2F1-001F53F97A27}" type="presParOf" srcId="{736C6165-EBF0-43FC-AA41-A34A26C83223}" destId="{FA649A86-4964-4F78-9E78-4EFF15C4426C}" srcOrd="0" destOrd="0" presId="urn:microsoft.com/office/officeart/2005/8/layout/vList5"/>
    <dgm:cxn modelId="{E091ED46-C26A-4195-8787-D71A68CE38B4}" type="presParOf" srcId="{FA649A86-4964-4F78-9E78-4EFF15C4426C}" destId="{40E47D7E-A84C-469F-9D7E-78286B38D43C}" srcOrd="0" destOrd="0" presId="urn:microsoft.com/office/officeart/2005/8/layout/vList5"/>
    <dgm:cxn modelId="{D7353F0E-C310-4B53-9FB7-0387B2EFB58D}" type="presParOf" srcId="{FA649A86-4964-4F78-9E78-4EFF15C4426C}" destId="{1DE4146D-78FB-43D1-BE5E-11692D3A0C5A}" srcOrd="1" destOrd="0" presId="urn:microsoft.com/office/officeart/2005/8/layout/vList5"/>
    <dgm:cxn modelId="{879F3972-B686-45FB-8740-EA297829A745}" type="presParOf" srcId="{736C6165-EBF0-43FC-AA41-A34A26C83223}" destId="{06D22858-1461-48EA-B369-6CFE2A6C205B}" srcOrd="1" destOrd="0" presId="urn:microsoft.com/office/officeart/2005/8/layout/vList5"/>
    <dgm:cxn modelId="{94BBA6E7-DFC6-4C08-A9F1-F8103B46EF93}" type="presParOf" srcId="{736C6165-EBF0-43FC-AA41-A34A26C83223}" destId="{A3DF20A5-A9B5-4020-A9AD-142E09F36D44}" srcOrd="2" destOrd="0" presId="urn:microsoft.com/office/officeart/2005/8/layout/vList5"/>
    <dgm:cxn modelId="{88CF9BEA-0F9A-407F-A538-66BD5821EB69}" type="presParOf" srcId="{A3DF20A5-A9B5-4020-A9AD-142E09F36D44}" destId="{496EF352-5FA9-49E7-BE33-029EB7C15220}" srcOrd="0" destOrd="0" presId="urn:microsoft.com/office/officeart/2005/8/layout/vList5"/>
    <dgm:cxn modelId="{D4ED7D41-D2FF-41A3-A4DC-32209A7BA3C2}" type="presParOf" srcId="{A3DF20A5-A9B5-4020-A9AD-142E09F36D44}" destId="{189E503E-F285-468A-91A9-CF830FF5A9AD}" srcOrd="1" destOrd="0" presId="urn:microsoft.com/office/officeart/2005/8/layout/vList5"/>
    <dgm:cxn modelId="{89C324E2-375B-472E-80DD-B905C8AD8CEC}" type="presParOf" srcId="{736C6165-EBF0-43FC-AA41-A34A26C83223}" destId="{E786F4D5-02FC-4B94-89CF-CF553B42F44D}" srcOrd="3" destOrd="0" presId="urn:microsoft.com/office/officeart/2005/8/layout/vList5"/>
    <dgm:cxn modelId="{14416CB3-5CA4-4268-928F-71504FD30CF1}" type="presParOf" srcId="{736C6165-EBF0-43FC-AA41-A34A26C83223}" destId="{C5F89266-3BE9-4BA8-93F5-5E21E267907F}" srcOrd="4" destOrd="0" presId="urn:microsoft.com/office/officeart/2005/8/layout/vList5"/>
    <dgm:cxn modelId="{9329365C-481D-49F6-AE2B-6B025D13FAB9}" type="presParOf" srcId="{C5F89266-3BE9-4BA8-93F5-5E21E267907F}" destId="{D8AAD67C-861F-46DD-9BA6-4E65AF7FEA67}" srcOrd="0" destOrd="0" presId="urn:microsoft.com/office/officeart/2005/8/layout/vList5"/>
    <dgm:cxn modelId="{7ADB49B0-3F2B-4E14-A327-91BAA90DF842}" type="presParOf" srcId="{C5F89266-3BE9-4BA8-93F5-5E21E267907F}" destId="{02A7D54B-8D49-409D-81C1-2D1357E9B2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51CDB-026C-46C3-B153-E2AAC9239D81}">
      <dsp:nvSpPr>
        <dsp:cNvPr id="0" name=""/>
        <dsp:cNvSpPr/>
      </dsp:nvSpPr>
      <dsp:spPr>
        <a:xfrm>
          <a:off x="3332" y="1420721"/>
          <a:ext cx="4060485" cy="16241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Ammatillinen kuntoutus</a:t>
          </a:r>
        </a:p>
      </dsp:txBody>
      <dsp:txXfrm>
        <a:off x="815429" y="1420721"/>
        <a:ext cx="2436291" cy="1624194"/>
      </dsp:txXfrm>
    </dsp:sp>
    <dsp:sp modelId="{818171F4-A1A1-4F8E-B8E1-90093E7B91B7}">
      <dsp:nvSpPr>
        <dsp:cNvPr id="0" name=""/>
        <dsp:cNvSpPr/>
      </dsp:nvSpPr>
      <dsp:spPr>
        <a:xfrm>
          <a:off x="3657769" y="1420721"/>
          <a:ext cx="4060485" cy="16241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Kuntoutusmuodot</a:t>
          </a:r>
        </a:p>
      </dsp:txBody>
      <dsp:txXfrm>
        <a:off x="4469866" y="1420721"/>
        <a:ext cx="2436291" cy="1624194"/>
      </dsp:txXfrm>
    </dsp:sp>
    <dsp:sp modelId="{6C03BC14-C4CA-4CD2-A9E3-D2EEE0FBFAB9}">
      <dsp:nvSpPr>
        <dsp:cNvPr id="0" name=""/>
        <dsp:cNvSpPr/>
      </dsp:nvSpPr>
      <dsp:spPr>
        <a:xfrm>
          <a:off x="7312206" y="1420721"/>
          <a:ext cx="4060485" cy="16241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Ammatinvalinta- ja uraohjaus</a:t>
          </a:r>
        </a:p>
      </dsp:txBody>
      <dsp:txXfrm>
        <a:off x="8124303" y="1420721"/>
        <a:ext cx="2436291" cy="1624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6745E-85F5-485C-A9D1-DFF8C547D1B0}">
      <dsp:nvSpPr>
        <dsp:cNvPr id="0" name=""/>
        <dsp:cNvSpPr/>
      </dsp:nvSpPr>
      <dsp:spPr>
        <a:xfrm rot="5400000">
          <a:off x="6871930" y="-2710418"/>
          <a:ext cx="1336648" cy="70967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16-29v., yksilöllistä valmennusta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b="0" i="0" kern="1200" dirty="0"/>
            <a:t>haasteita arjen hallinnassa, uupumista, vaikeuksia opiskeluissa tai muutoin tulevaisuuden suunta kadoksissa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Nuoren omassa ympäristössä, verkostotyö, ammatillisen suunnitelman laatiminen</a:t>
          </a:r>
        </a:p>
      </dsp:txBody>
      <dsp:txXfrm rot="-5400000">
        <a:off x="3991899" y="234863"/>
        <a:ext cx="7031460" cy="1206148"/>
      </dsp:txXfrm>
    </dsp:sp>
    <dsp:sp modelId="{6D2F2D2F-1A81-4A44-BE0F-EEDA7D5DA985}">
      <dsp:nvSpPr>
        <dsp:cNvPr id="0" name=""/>
        <dsp:cNvSpPr/>
      </dsp:nvSpPr>
      <dsp:spPr>
        <a:xfrm>
          <a:off x="0" y="2531"/>
          <a:ext cx="3991899" cy="167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Nuotti-valmennus</a:t>
          </a:r>
        </a:p>
      </dsp:txBody>
      <dsp:txXfrm>
        <a:off x="81562" y="84093"/>
        <a:ext cx="3828775" cy="1507686"/>
      </dsp:txXfrm>
    </dsp:sp>
    <dsp:sp modelId="{AACB6121-C4A4-42F7-ACEB-F426F7BE1242}">
      <dsp:nvSpPr>
        <dsp:cNvPr id="0" name=""/>
        <dsp:cNvSpPr/>
      </dsp:nvSpPr>
      <dsp:spPr>
        <a:xfrm rot="5400000">
          <a:off x="6871930" y="-956067"/>
          <a:ext cx="1336648" cy="70967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16-29-v. (suullinen haku, ei b-lausuntoa) ja 30-64v. (b-lausunto ja kirjallinen hakemus)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Moniammatillinen tiimi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10 päivää, tavoitteena ammatillinen suunnitelma</a:t>
          </a:r>
        </a:p>
      </dsp:txBody>
      <dsp:txXfrm rot="-5400000">
        <a:off x="3991899" y="1989214"/>
        <a:ext cx="7031460" cy="1206148"/>
      </dsp:txXfrm>
    </dsp:sp>
    <dsp:sp modelId="{DC3F6A06-16A3-472C-A52A-55E314043970}">
      <dsp:nvSpPr>
        <dsp:cNvPr id="0" name=""/>
        <dsp:cNvSpPr/>
      </dsp:nvSpPr>
      <dsp:spPr>
        <a:xfrm>
          <a:off x="0" y="1756882"/>
          <a:ext cx="3991899" cy="167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Ammatillinen kuntoutusselvitys</a:t>
          </a:r>
        </a:p>
      </dsp:txBody>
      <dsp:txXfrm>
        <a:off x="81562" y="1838444"/>
        <a:ext cx="3828775" cy="1507686"/>
      </dsp:txXfrm>
    </dsp:sp>
    <dsp:sp modelId="{F5FD736B-AFF1-4E3B-9B42-37B4547CD653}">
      <dsp:nvSpPr>
        <dsp:cNvPr id="0" name=""/>
        <dsp:cNvSpPr/>
      </dsp:nvSpPr>
      <dsp:spPr>
        <a:xfrm rot="5400000">
          <a:off x="6871930" y="798283"/>
          <a:ext cx="1336648" cy="70967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Työhönvalmennusta ja työkokeilua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16-29-v. (suullinen haku, ei b-lausuntoa) ja 30-64v. (b-lausunto ja kirjallinen hakemus)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Mm. Terveydellisistä syistä alaa vaihtava ja nuoret, joilla esim. </a:t>
          </a:r>
          <a:r>
            <a:rPr lang="fi-FI" sz="1500" kern="1200" dirty="0" err="1"/>
            <a:t>mt</a:t>
          </a:r>
          <a:r>
            <a:rPr lang="fi-FI" sz="1500" kern="1200" dirty="0"/>
            <a:t>-syistä hyvä olla tukea työelämään suuntaamisessa</a:t>
          </a:r>
        </a:p>
      </dsp:txBody>
      <dsp:txXfrm rot="-5400000">
        <a:off x="3991899" y="3743564"/>
        <a:ext cx="7031460" cy="1206148"/>
      </dsp:txXfrm>
    </dsp:sp>
    <dsp:sp modelId="{DDFC6131-3C71-4A60-9642-DA3D9D348FA2}">
      <dsp:nvSpPr>
        <dsp:cNvPr id="0" name=""/>
        <dsp:cNvSpPr/>
      </dsp:nvSpPr>
      <dsp:spPr>
        <a:xfrm>
          <a:off x="49889" y="3513765"/>
          <a:ext cx="3991899" cy="167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Työllistymistä edistävä ammatillinen kuntoutus</a:t>
          </a:r>
        </a:p>
      </dsp:txBody>
      <dsp:txXfrm>
        <a:off x="131451" y="3595327"/>
        <a:ext cx="3828775" cy="1507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4146D-78FB-43D1-BE5E-11692D3A0C5A}">
      <dsp:nvSpPr>
        <dsp:cNvPr id="0" name=""/>
        <dsp:cNvSpPr/>
      </dsp:nvSpPr>
      <dsp:spPr>
        <a:xfrm rot="5400000">
          <a:off x="7048880" y="-2779206"/>
          <a:ext cx="1373630" cy="7280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Kuntoutusrahalla/nuoren kuntoutusrahalla opiskelu, kun sairaus vaikuttaa opintojen etenemiseen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TUVA, ammatilliset perustutkinnot, lukio, ammatilliset jatkokoulutukset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B-lausunto ja hakemus</a:t>
          </a:r>
        </a:p>
      </dsp:txBody>
      <dsp:txXfrm rot="-5400000">
        <a:off x="4095368" y="241361"/>
        <a:ext cx="7213600" cy="1239520"/>
      </dsp:txXfrm>
    </dsp:sp>
    <dsp:sp modelId="{40E47D7E-A84C-469F-9D7E-78286B38D43C}">
      <dsp:nvSpPr>
        <dsp:cNvPr id="0" name=""/>
        <dsp:cNvSpPr/>
      </dsp:nvSpPr>
      <dsp:spPr>
        <a:xfrm>
          <a:off x="0" y="2601"/>
          <a:ext cx="4095368" cy="1717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/>
            <a:t>Opiskelu ammatillisena kuntoutuksena</a:t>
          </a:r>
        </a:p>
      </dsp:txBody>
      <dsp:txXfrm>
        <a:off x="83819" y="86420"/>
        <a:ext cx="3927730" cy="1549400"/>
      </dsp:txXfrm>
    </dsp:sp>
    <dsp:sp modelId="{189E503E-F285-468A-91A9-CF830FF5A9AD}">
      <dsp:nvSpPr>
        <dsp:cNvPr id="0" name=""/>
        <dsp:cNvSpPr/>
      </dsp:nvSpPr>
      <dsp:spPr>
        <a:xfrm rot="5400000">
          <a:off x="7048880" y="-976316"/>
          <a:ext cx="1373630" cy="7280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Yksilö- ja ryhmäkuntoutuksen sekä työharjoittelun yhdistelmä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Kun tarvitaan tukea työhön pääsemiseen tai työelämässä jatkamiseen, opintoihin pääsemiseen tai ammatillisen suunnitelman edistämiseen</a:t>
          </a:r>
        </a:p>
      </dsp:txBody>
      <dsp:txXfrm rot="-5400000">
        <a:off x="4095368" y="2044251"/>
        <a:ext cx="7213600" cy="1239520"/>
      </dsp:txXfrm>
    </dsp:sp>
    <dsp:sp modelId="{496EF352-5FA9-49E7-BE33-029EB7C15220}">
      <dsp:nvSpPr>
        <dsp:cNvPr id="0" name=""/>
        <dsp:cNvSpPr/>
      </dsp:nvSpPr>
      <dsp:spPr>
        <a:xfrm>
          <a:off x="0" y="1805492"/>
          <a:ext cx="4095368" cy="1717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/>
            <a:t>TAITO-kuntoutus</a:t>
          </a:r>
        </a:p>
      </dsp:txBody>
      <dsp:txXfrm>
        <a:off x="83819" y="1889311"/>
        <a:ext cx="3927730" cy="1549400"/>
      </dsp:txXfrm>
    </dsp:sp>
    <dsp:sp modelId="{02A7D54B-8D49-409D-81C1-2D1357E9B2F3}">
      <dsp:nvSpPr>
        <dsp:cNvPr id="0" name=""/>
        <dsp:cNvSpPr/>
      </dsp:nvSpPr>
      <dsp:spPr>
        <a:xfrm rot="5400000">
          <a:off x="7048880" y="826574"/>
          <a:ext cx="1373630" cy="7280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ITU/ELO: 16-29v, lievä tai keskivaikea masennus tai ahdistuneisuushäiriö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OPI: 16-29v. Opiskelijat, </a:t>
          </a:r>
          <a:r>
            <a:rPr lang="fi-FI" sz="1500" kern="1200" dirty="0" err="1"/>
            <a:t>mas</a:t>
          </a:r>
          <a:r>
            <a:rPr lang="fi-FI" sz="1500" kern="1200" dirty="0"/>
            <a:t>/</a:t>
          </a:r>
          <a:r>
            <a:rPr lang="fi-FI" sz="1500" kern="1200" dirty="0" err="1"/>
            <a:t>ahd</a:t>
          </a:r>
          <a:r>
            <a:rPr lang="fi-FI" sz="1500" kern="1200" dirty="0"/>
            <a:t>, opiskelukyvyn tuki</a:t>
          </a:r>
        </a:p>
      </dsp:txBody>
      <dsp:txXfrm rot="-5400000">
        <a:off x="4095368" y="3847142"/>
        <a:ext cx="7213600" cy="1239520"/>
      </dsp:txXfrm>
    </dsp:sp>
    <dsp:sp modelId="{D8AAD67C-861F-46DD-9BA6-4E65AF7FEA67}">
      <dsp:nvSpPr>
        <dsp:cNvPr id="0" name=""/>
        <dsp:cNvSpPr/>
      </dsp:nvSpPr>
      <dsp:spPr>
        <a:xfrm>
          <a:off x="0" y="3608382"/>
          <a:ext cx="4095368" cy="1717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/>
            <a:t>MT-kurssit</a:t>
          </a:r>
        </a:p>
      </dsp:txBody>
      <dsp:txXfrm>
        <a:off x="83819" y="3692201"/>
        <a:ext cx="3927730" cy="1549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4146D-78FB-43D1-BE5E-11692D3A0C5A}">
      <dsp:nvSpPr>
        <dsp:cNvPr id="0" name=""/>
        <dsp:cNvSpPr/>
      </dsp:nvSpPr>
      <dsp:spPr>
        <a:xfrm rot="5400000">
          <a:off x="7048880" y="-2779206"/>
          <a:ext cx="1373630" cy="7280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Silmu: yli 18v, lievä tai keskivaikea masennus, ahdistuneisuushäiriö, kaksisuuntainen mielialahäiriö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Verso: yli 18v., vaikeat mielenterveyden häiriöt: skitsofrenia, masennus psykoottisilla oireilla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Työelämässä olevat, sinne palaavat, kuntoutustuella olevat, opiskelijat</a:t>
          </a:r>
        </a:p>
      </dsp:txBody>
      <dsp:txXfrm rot="-5400000">
        <a:off x="4095368" y="241361"/>
        <a:ext cx="7213600" cy="1239520"/>
      </dsp:txXfrm>
    </dsp:sp>
    <dsp:sp modelId="{40E47D7E-A84C-469F-9D7E-78286B38D43C}">
      <dsp:nvSpPr>
        <dsp:cNvPr id="0" name=""/>
        <dsp:cNvSpPr/>
      </dsp:nvSpPr>
      <dsp:spPr>
        <a:xfrm>
          <a:off x="0" y="2601"/>
          <a:ext cx="4095368" cy="1717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MT-kurssit (kuntoutuskeskuksissa)</a:t>
          </a:r>
        </a:p>
      </dsp:txBody>
      <dsp:txXfrm>
        <a:off x="83819" y="86420"/>
        <a:ext cx="3927730" cy="1549400"/>
      </dsp:txXfrm>
    </dsp:sp>
    <dsp:sp modelId="{189E503E-F285-468A-91A9-CF830FF5A9AD}">
      <dsp:nvSpPr>
        <dsp:cNvPr id="0" name=""/>
        <dsp:cNvSpPr/>
      </dsp:nvSpPr>
      <dsp:spPr>
        <a:xfrm rot="5400000">
          <a:off x="7048880" y="-976316"/>
          <a:ext cx="1373630" cy="7280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ORAS: Työikäiset, työuupumus tai psyykkinen kuormitus. Työkykyä uhkaavat uupumusoireet, unettomuus, lieväoireinen masennus tai ahdistuneisuus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KIILA: </a:t>
          </a:r>
          <a:r>
            <a:rPr lang="fi-FI" sz="1500" b="0" i="0" kern="1200" dirty="0"/>
            <a:t>asiantuntija-apua ammatillisiin ja työhyvinvointiin liittyviin asioihin sekä tukea terveyteen ja elämänhallintaan.</a:t>
          </a:r>
          <a:endParaRPr lang="fi-FI" sz="1500" kern="1200" dirty="0"/>
        </a:p>
      </dsp:txBody>
      <dsp:txXfrm rot="-5400000">
        <a:off x="4095368" y="2044251"/>
        <a:ext cx="7213600" cy="1239520"/>
      </dsp:txXfrm>
    </dsp:sp>
    <dsp:sp modelId="{496EF352-5FA9-49E7-BE33-029EB7C15220}">
      <dsp:nvSpPr>
        <dsp:cNvPr id="0" name=""/>
        <dsp:cNvSpPr/>
      </dsp:nvSpPr>
      <dsp:spPr>
        <a:xfrm>
          <a:off x="0" y="1805492"/>
          <a:ext cx="4095368" cy="1717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Työelämässä olevien kurssit</a:t>
          </a:r>
        </a:p>
      </dsp:txBody>
      <dsp:txXfrm>
        <a:off x="83819" y="1889311"/>
        <a:ext cx="3927730" cy="1549400"/>
      </dsp:txXfrm>
    </dsp:sp>
    <dsp:sp modelId="{02A7D54B-8D49-409D-81C1-2D1357E9B2F3}">
      <dsp:nvSpPr>
        <dsp:cNvPr id="0" name=""/>
        <dsp:cNvSpPr/>
      </dsp:nvSpPr>
      <dsp:spPr>
        <a:xfrm rot="5400000">
          <a:off x="7048880" y="826574"/>
          <a:ext cx="1373630" cy="7280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b="0" i="0" kern="1200" dirty="0"/>
            <a:t>Työ- tai opiskelukyky on uhattuna mielenterveyden häiriön vuoksi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DG ja vähintään 3kk hoitokontakti taustalla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Omavastuuosuus, myönnetään 1v kerralla enintään 3v ajan. (erityistapauksissa jatko vaativana lääkinnällisenä kuntoutuksena ilman omavastuuta).</a:t>
          </a:r>
        </a:p>
      </dsp:txBody>
      <dsp:txXfrm rot="-5400000">
        <a:off x="4095368" y="3847142"/>
        <a:ext cx="7213600" cy="1239520"/>
      </dsp:txXfrm>
    </dsp:sp>
    <dsp:sp modelId="{D8AAD67C-861F-46DD-9BA6-4E65AF7FEA67}">
      <dsp:nvSpPr>
        <dsp:cNvPr id="0" name=""/>
        <dsp:cNvSpPr/>
      </dsp:nvSpPr>
      <dsp:spPr>
        <a:xfrm>
          <a:off x="0" y="3608382"/>
          <a:ext cx="4095368" cy="1717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Kuntoutuspsykoterapia</a:t>
          </a:r>
        </a:p>
      </dsp:txBody>
      <dsp:txXfrm>
        <a:off x="83819" y="3692201"/>
        <a:ext cx="3927730" cy="154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E608D-2158-4E3B-BB58-F2158AAFDB0A}" type="datetimeFigureOut">
              <a:rPr lang="fi-FI" sz="800" smtClean="0"/>
              <a:t>10.10.2023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65E38-9337-4BA0-976A-27F5A9FC3281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89811806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E60F1EAF-A6BF-49B5-87B8-054354A11EFA}" type="datetimeFigureOut">
              <a:rPr lang="fi-FI" smtClean="0"/>
              <a:pPr/>
              <a:t>10.10.2023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6BC28497-9AB9-4615-9706-DF3B70C6EF2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48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saatio.fi/" TargetMode="External"/><Relationship Id="rId3" Type="http://schemas.openxmlformats.org/officeDocument/2006/relationships/hyperlink" Target="https://www.facebook.com/livesaatio" TargetMode="External"/><Relationship Id="rId7" Type="http://schemas.openxmlformats.org/officeDocument/2006/relationships/hyperlink" Target="https://www.youtube.com/c/livesaatio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ammattiopistolive/" TargetMode="External"/><Relationship Id="rId5" Type="http://schemas.openxmlformats.org/officeDocument/2006/relationships/hyperlink" Target="https://fi.linkedin.com/company/livesaatio" TargetMode="External"/><Relationship Id="rId4" Type="http://schemas.openxmlformats.org/officeDocument/2006/relationships/hyperlink" Target="https://twitter.com/Livesaatio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ivesaatio" TargetMode="External"/><Relationship Id="rId7" Type="http://schemas.openxmlformats.org/officeDocument/2006/relationships/hyperlink" Target="http://www.livesaatio.fi/" TargetMode="External"/><Relationship Id="rId2" Type="http://schemas.openxmlformats.org/officeDocument/2006/relationships/hyperlink" Target="https://www.facebook.com/livesaatio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/livesaatio" TargetMode="External"/><Relationship Id="rId5" Type="http://schemas.openxmlformats.org/officeDocument/2006/relationships/hyperlink" Target="https://www.instagram.com/ammattiopistolive/" TargetMode="External"/><Relationship Id="rId4" Type="http://schemas.openxmlformats.org/officeDocument/2006/relationships/hyperlink" Target="https://fi.linkedin.com/company/livesaatio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ivesaatio" TargetMode="External"/><Relationship Id="rId7" Type="http://schemas.openxmlformats.org/officeDocument/2006/relationships/hyperlink" Target="http://www.livesaatio.fi/" TargetMode="External"/><Relationship Id="rId2" Type="http://schemas.openxmlformats.org/officeDocument/2006/relationships/hyperlink" Target="https://www.facebook.com/livesaatio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/livesaatio" TargetMode="External"/><Relationship Id="rId5" Type="http://schemas.openxmlformats.org/officeDocument/2006/relationships/hyperlink" Target="https://www.instagram.com/ammattiopistolive/" TargetMode="External"/><Relationship Id="rId4" Type="http://schemas.openxmlformats.org/officeDocument/2006/relationships/hyperlink" Target="https://fi.linkedin.com/company/livesaatio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ivesaatio" TargetMode="External"/><Relationship Id="rId7" Type="http://schemas.openxmlformats.org/officeDocument/2006/relationships/hyperlink" Target="http://www.livesaatio.fi/" TargetMode="External"/><Relationship Id="rId2" Type="http://schemas.openxmlformats.org/officeDocument/2006/relationships/hyperlink" Target="https://www.facebook.com/livesaatio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/livesaatio" TargetMode="External"/><Relationship Id="rId5" Type="http://schemas.openxmlformats.org/officeDocument/2006/relationships/hyperlink" Target="https://www.instagram.com/ammattiopistolive/" TargetMode="External"/><Relationship Id="rId4" Type="http://schemas.openxmlformats.org/officeDocument/2006/relationships/hyperlink" Target="https://fi.linkedin.com/company/livesaatio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7" y="2413337"/>
            <a:ext cx="5688013" cy="2031325"/>
          </a:xfrm>
        </p:spPr>
        <p:txBody>
          <a:bodyPr wrap="square">
            <a:noAutofit/>
          </a:bodyPr>
          <a:lstStyle>
            <a:lvl1pPr>
              <a:defRPr sz="4400" spc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8" y="4725144"/>
            <a:ext cx="5688012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1B0CF4-3E78-4B5B-8AFA-320A367B216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79A0B55B-EF6D-72FA-7EDF-F3529DECB68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404813"/>
            <a:ext cx="1105414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40549D-AE11-BA3F-7A38-CE1A92D9DD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8" y="404813"/>
            <a:ext cx="1107680" cy="576000"/>
            <a:chOff x="658813" y="603251"/>
            <a:chExt cx="10871201" cy="5653088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98B205E4-D1D5-75CA-0F9F-67412F0607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7851" y="603251"/>
              <a:ext cx="4640263" cy="5653088"/>
            </a:xfrm>
            <a:custGeom>
              <a:avLst/>
              <a:gdLst>
                <a:gd name="T0" fmla="*/ 2763 w 2923"/>
                <a:gd name="T1" fmla="*/ 354 h 3561"/>
                <a:gd name="T2" fmla="*/ 2517 w 2923"/>
                <a:gd name="T3" fmla="*/ 579 h 3561"/>
                <a:gd name="T4" fmla="*/ 2250 w 2923"/>
                <a:gd name="T5" fmla="*/ 837 h 3561"/>
                <a:gd name="T6" fmla="*/ 2012 w 2923"/>
                <a:gd name="T7" fmla="*/ 1082 h 3561"/>
                <a:gd name="T8" fmla="*/ 1826 w 2923"/>
                <a:gd name="T9" fmla="*/ 1283 h 3561"/>
                <a:gd name="T10" fmla="*/ 1640 w 2923"/>
                <a:gd name="T11" fmla="*/ 1495 h 3561"/>
                <a:gd name="T12" fmla="*/ 1428 w 2923"/>
                <a:gd name="T13" fmla="*/ 1755 h 3561"/>
                <a:gd name="T14" fmla="*/ 1283 w 2923"/>
                <a:gd name="T15" fmla="*/ 1947 h 3561"/>
                <a:gd name="T16" fmla="*/ 1062 w 2923"/>
                <a:gd name="T17" fmla="*/ 2257 h 3561"/>
                <a:gd name="T18" fmla="*/ 860 w 2923"/>
                <a:gd name="T19" fmla="*/ 2560 h 3561"/>
                <a:gd name="T20" fmla="*/ 680 w 2923"/>
                <a:gd name="T21" fmla="*/ 2844 h 3561"/>
                <a:gd name="T22" fmla="*/ 438 w 2923"/>
                <a:gd name="T23" fmla="*/ 3248 h 3561"/>
                <a:gd name="T24" fmla="*/ 294 w 2923"/>
                <a:gd name="T25" fmla="*/ 3505 h 3561"/>
                <a:gd name="T26" fmla="*/ 274 w 2923"/>
                <a:gd name="T27" fmla="*/ 3528 h 3561"/>
                <a:gd name="T28" fmla="*/ 239 w 2923"/>
                <a:gd name="T29" fmla="*/ 3550 h 3561"/>
                <a:gd name="T30" fmla="*/ 202 w 2923"/>
                <a:gd name="T31" fmla="*/ 3560 h 3561"/>
                <a:gd name="T32" fmla="*/ 109 w 2923"/>
                <a:gd name="T33" fmla="*/ 3561 h 3561"/>
                <a:gd name="T34" fmla="*/ 80 w 2923"/>
                <a:gd name="T35" fmla="*/ 3556 h 3561"/>
                <a:gd name="T36" fmla="*/ 50 w 2923"/>
                <a:gd name="T37" fmla="*/ 3542 h 3561"/>
                <a:gd name="T38" fmla="*/ 29 w 2923"/>
                <a:gd name="T39" fmla="*/ 3523 h 3561"/>
                <a:gd name="T40" fmla="*/ 10 w 2923"/>
                <a:gd name="T41" fmla="*/ 3490 h 3561"/>
                <a:gd name="T42" fmla="*/ 1 w 2923"/>
                <a:gd name="T43" fmla="*/ 3453 h 3561"/>
                <a:gd name="T44" fmla="*/ 0 w 2923"/>
                <a:gd name="T45" fmla="*/ 2440 h 3561"/>
                <a:gd name="T46" fmla="*/ 1 w 2923"/>
                <a:gd name="T47" fmla="*/ 1418 h 3561"/>
                <a:gd name="T48" fmla="*/ 8 w 2923"/>
                <a:gd name="T49" fmla="*/ 1391 h 3561"/>
                <a:gd name="T50" fmla="*/ 23 w 2923"/>
                <a:gd name="T51" fmla="*/ 1364 h 3561"/>
                <a:gd name="T52" fmla="*/ 43 w 2923"/>
                <a:gd name="T53" fmla="*/ 1344 h 3561"/>
                <a:gd name="T54" fmla="*/ 81 w 2923"/>
                <a:gd name="T55" fmla="*/ 1326 h 3561"/>
                <a:gd name="T56" fmla="*/ 115 w 2923"/>
                <a:gd name="T57" fmla="*/ 1320 h 3561"/>
                <a:gd name="T58" fmla="*/ 211 w 2923"/>
                <a:gd name="T59" fmla="*/ 1321 h 3561"/>
                <a:gd name="T60" fmla="*/ 237 w 2923"/>
                <a:gd name="T61" fmla="*/ 1327 h 3561"/>
                <a:gd name="T62" fmla="*/ 265 w 2923"/>
                <a:gd name="T63" fmla="*/ 1342 h 3561"/>
                <a:gd name="T64" fmla="*/ 284 w 2923"/>
                <a:gd name="T65" fmla="*/ 1363 h 3561"/>
                <a:gd name="T66" fmla="*/ 303 w 2923"/>
                <a:gd name="T67" fmla="*/ 1401 h 3561"/>
                <a:gd name="T68" fmla="*/ 309 w 2923"/>
                <a:gd name="T69" fmla="*/ 1434 h 3561"/>
                <a:gd name="T70" fmla="*/ 403 w 2923"/>
                <a:gd name="T71" fmla="*/ 2741 h 3561"/>
                <a:gd name="T72" fmla="*/ 619 w 2923"/>
                <a:gd name="T73" fmla="*/ 2402 h 3561"/>
                <a:gd name="T74" fmla="*/ 853 w 2923"/>
                <a:gd name="T75" fmla="*/ 2048 h 3561"/>
                <a:gd name="T76" fmla="*/ 1083 w 2923"/>
                <a:gd name="T77" fmla="*/ 1715 h 3561"/>
                <a:gd name="T78" fmla="*/ 1240 w 2923"/>
                <a:gd name="T79" fmla="*/ 1507 h 3561"/>
                <a:gd name="T80" fmla="*/ 1453 w 2923"/>
                <a:gd name="T81" fmla="*/ 1252 h 3561"/>
                <a:gd name="T82" fmla="*/ 1691 w 2923"/>
                <a:gd name="T83" fmla="*/ 991 h 3561"/>
                <a:gd name="T84" fmla="*/ 1936 w 2923"/>
                <a:gd name="T85" fmla="*/ 736 h 3561"/>
                <a:gd name="T86" fmla="*/ 2279 w 2923"/>
                <a:gd name="T87" fmla="*/ 399 h 3561"/>
                <a:gd name="T88" fmla="*/ 2507 w 2923"/>
                <a:gd name="T89" fmla="*/ 184 h 3561"/>
                <a:gd name="T90" fmla="*/ 2677 w 2923"/>
                <a:gd name="T91" fmla="*/ 29 h 3561"/>
                <a:gd name="T92" fmla="*/ 2711 w 2923"/>
                <a:gd name="T93" fmla="*/ 8 h 3561"/>
                <a:gd name="T94" fmla="*/ 2742 w 2923"/>
                <a:gd name="T95" fmla="*/ 0 h 3561"/>
                <a:gd name="T96" fmla="*/ 2772 w 2923"/>
                <a:gd name="T97" fmla="*/ 2 h 3561"/>
                <a:gd name="T98" fmla="*/ 2802 w 2923"/>
                <a:gd name="T99" fmla="*/ 12 h 3561"/>
                <a:gd name="T100" fmla="*/ 2838 w 2923"/>
                <a:gd name="T101" fmla="*/ 37 h 3561"/>
                <a:gd name="T102" fmla="*/ 2894 w 2923"/>
                <a:gd name="T103" fmla="*/ 99 h 3561"/>
                <a:gd name="T104" fmla="*/ 2913 w 2923"/>
                <a:gd name="T105" fmla="*/ 129 h 3561"/>
                <a:gd name="T106" fmla="*/ 2922 w 2923"/>
                <a:gd name="T107" fmla="*/ 157 h 3561"/>
                <a:gd name="T108" fmla="*/ 2922 w 2923"/>
                <a:gd name="T109" fmla="*/ 182 h 3561"/>
                <a:gd name="T110" fmla="*/ 2915 w 2923"/>
                <a:gd name="T111" fmla="*/ 211 h 3561"/>
                <a:gd name="T112" fmla="*/ 2898 w 2923"/>
                <a:gd name="T113" fmla="*/ 236 h 3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3" h="3561">
                  <a:moveTo>
                    <a:pt x="2898" y="236"/>
                  </a:moveTo>
                  <a:lnTo>
                    <a:pt x="2862" y="266"/>
                  </a:lnTo>
                  <a:lnTo>
                    <a:pt x="2820" y="304"/>
                  </a:lnTo>
                  <a:lnTo>
                    <a:pt x="2763" y="354"/>
                  </a:lnTo>
                  <a:lnTo>
                    <a:pt x="2691" y="417"/>
                  </a:lnTo>
                  <a:lnTo>
                    <a:pt x="2652" y="454"/>
                  </a:lnTo>
                  <a:lnTo>
                    <a:pt x="2609" y="493"/>
                  </a:lnTo>
                  <a:lnTo>
                    <a:pt x="2517" y="579"/>
                  </a:lnTo>
                  <a:lnTo>
                    <a:pt x="2416" y="675"/>
                  </a:lnTo>
                  <a:lnTo>
                    <a:pt x="2362" y="727"/>
                  </a:lnTo>
                  <a:lnTo>
                    <a:pt x="2307" y="781"/>
                  </a:lnTo>
                  <a:lnTo>
                    <a:pt x="2250" y="837"/>
                  </a:lnTo>
                  <a:lnTo>
                    <a:pt x="2192" y="896"/>
                  </a:lnTo>
                  <a:lnTo>
                    <a:pt x="2133" y="956"/>
                  </a:lnTo>
                  <a:lnTo>
                    <a:pt x="2073" y="1018"/>
                  </a:lnTo>
                  <a:lnTo>
                    <a:pt x="2012" y="1082"/>
                  </a:lnTo>
                  <a:lnTo>
                    <a:pt x="1950" y="1147"/>
                  </a:lnTo>
                  <a:lnTo>
                    <a:pt x="1919" y="1181"/>
                  </a:lnTo>
                  <a:lnTo>
                    <a:pt x="1888" y="1214"/>
                  </a:lnTo>
                  <a:lnTo>
                    <a:pt x="1826" y="1283"/>
                  </a:lnTo>
                  <a:lnTo>
                    <a:pt x="1795" y="1317"/>
                  </a:lnTo>
                  <a:lnTo>
                    <a:pt x="1764" y="1352"/>
                  </a:lnTo>
                  <a:lnTo>
                    <a:pt x="1702" y="1423"/>
                  </a:lnTo>
                  <a:lnTo>
                    <a:pt x="1640" y="1495"/>
                  </a:lnTo>
                  <a:lnTo>
                    <a:pt x="1578" y="1568"/>
                  </a:lnTo>
                  <a:lnTo>
                    <a:pt x="1517" y="1642"/>
                  </a:lnTo>
                  <a:lnTo>
                    <a:pt x="1458" y="1717"/>
                  </a:lnTo>
                  <a:lnTo>
                    <a:pt x="1428" y="1755"/>
                  </a:lnTo>
                  <a:lnTo>
                    <a:pt x="1399" y="1793"/>
                  </a:lnTo>
                  <a:lnTo>
                    <a:pt x="1341" y="1869"/>
                  </a:lnTo>
                  <a:lnTo>
                    <a:pt x="1312" y="1908"/>
                  </a:lnTo>
                  <a:lnTo>
                    <a:pt x="1283" y="1947"/>
                  </a:lnTo>
                  <a:lnTo>
                    <a:pt x="1225" y="2024"/>
                  </a:lnTo>
                  <a:lnTo>
                    <a:pt x="1170" y="2102"/>
                  </a:lnTo>
                  <a:lnTo>
                    <a:pt x="1115" y="2180"/>
                  </a:lnTo>
                  <a:lnTo>
                    <a:pt x="1062" y="2257"/>
                  </a:lnTo>
                  <a:lnTo>
                    <a:pt x="1009" y="2334"/>
                  </a:lnTo>
                  <a:lnTo>
                    <a:pt x="958" y="2410"/>
                  </a:lnTo>
                  <a:lnTo>
                    <a:pt x="908" y="2486"/>
                  </a:lnTo>
                  <a:lnTo>
                    <a:pt x="860" y="2560"/>
                  </a:lnTo>
                  <a:lnTo>
                    <a:pt x="812" y="2633"/>
                  </a:lnTo>
                  <a:lnTo>
                    <a:pt x="766" y="2706"/>
                  </a:lnTo>
                  <a:lnTo>
                    <a:pt x="722" y="2776"/>
                  </a:lnTo>
                  <a:lnTo>
                    <a:pt x="680" y="2844"/>
                  </a:lnTo>
                  <a:lnTo>
                    <a:pt x="640" y="2910"/>
                  </a:lnTo>
                  <a:lnTo>
                    <a:pt x="565" y="3034"/>
                  </a:lnTo>
                  <a:lnTo>
                    <a:pt x="498" y="3148"/>
                  </a:lnTo>
                  <a:lnTo>
                    <a:pt x="438" y="3248"/>
                  </a:lnTo>
                  <a:lnTo>
                    <a:pt x="389" y="3334"/>
                  </a:lnTo>
                  <a:lnTo>
                    <a:pt x="321" y="3456"/>
                  </a:lnTo>
                  <a:lnTo>
                    <a:pt x="297" y="3500"/>
                  </a:lnTo>
                  <a:lnTo>
                    <a:pt x="294" y="3505"/>
                  </a:lnTo>
                  <a:lnTo>
                    <a:pt x="290" y="3511"/>
                  </a:lnTo>
                  <a:lnTo>
                    <a:pt x="283" y="3520"/>
                  </a:lnTo>
                  <a:lnTo>
                    <a:pt x="279" y="3524"/>
                  </a:lnTo>
                  <a:lnTo>
                    <a:pt x="274" y="3528"/>
                  </a:lnTo>
                  <a:lnTo>
                    <a:pt x="266" y="3535"/>
                  </a:lnTo>
                  <a:lnTo>
                    <a:pt x="257" y="3541"/>
                  </a:lnTo>
                  <a:lnTo>
                    <a:pt x="248" y="3546"/>
                  </a:lnTo>
                  <a:lnTo>
                    <a:pt x="239" y="3550"/>
                  </a:lnTo>
                  <a:lnTo>
                    <a:pt x="231" y="3553"/>
                  </a:lnTo>
                  <a:lnTo>
                    <a:pt x="222" y="3556"/>
                  </a:lnTo>
                  <a:lnTo>
                    <a:pt x="215" y="3558"/>
                  </a:lnTo>
                  <a:lnTo>
                    <a:pt x="202" y="3560"/>
                  </a:lnTo>
                  <a:lnTo>
                    <a:pt x="193" y="3561"/>
                  </a:lnTo>
                  <a:lnTo>
                    <a:pt x="190" y="3561"/>
                  </a:lnTo>
                  <a:lnTo>
                    <a:pt x="120" y="3561"/>
                  </a:lnTo>
                  <a:lnTo>
                    <a:pt x="109" y="3561"/>
                  </a:lnTo>
                  <a:lnTo>
                    <a:pt x="99" y="3560"/>
                  </a:lnTo>
                  <a:lnTo>
                    <a:pt x="89" y="3558"/>
                  </a:lnTo>
                  <a:lnTo>
                    <a:pt x="84" y="3557"/>
                  </a:lnTo>
                  <a:lnTo>
                    <a:pt x="80" y="3556"/>
                  </a:lnTo>
                  <a:lnTo>
                    <a:pt x="71" y="3553"/>
                  </a:lnTo>
                  <a:lnTo>
                    <a:pt x="64" y="3550"/>
                  </a:lnTo>
                  <a:lnTo>
                    <a:pt x="57" y="3546"/>
                  </a:lnTo>
                  <a:lnTo>
                    <a:pt x="50" y="3542"/>
                  </a:lnTo>
                  <a:lnTo>
                    <a:pt x="44" y="3538"/>
                  </a:lnTo>
                  <a:lnTo>
                    <a:pt x="38" y="3533"/>
                  </a:lnTo>
                  <a:lnTo>
                    <a:pt x="33" y="3529"/>
                  </a:lnTo>
                  <a:lnTo>
                    <a:pt x="29" y="3523"/>
                  </a:lnTo>
                  <a:lnTo>
                    <a:pt x="25" y="3518"/>
                  </a:lnTo>
                  <a:lnTo>
                    <a:pt x="21" y="3513"/>
                  </a:lnTo>
                  <a:lnTo>
                    <a:pt x="15" y="3501"/>
                  </a:lnTo>
                  <a:lnTo>
                    <a:pt x="10" y="3490"/>
                  </a:lnTo>
                  <a:lnTo>
                    <a:pt x="6" y="3480"/>
                  </a:lnTo>
                  <a:lnTo>
                    <a:pt x="3" y="3470"/>
                  </a:lnTo>
                  <a:lnTo>
                    <a:pt x="2" y="3460"/>
                  </a:lnTo>
                  <a:lnTo>
                    <a:pt x="1" y="3453"/>
                  </a:lnTo>
                  <a:lnTo>
                    <a:pt x="0" y="3447"/>
                  </a:lnTo>
                  <a:lnTo>
                    <a:pt x="0" y="3442"/>
                  </a:lnTo>
                  <a:lnTo>
                    <a:pt x="0" y="2941"/>
                  </a:lnTo>
                  <a:lnTo>
                    <a:pt x="0" y="2440"/>
                  </a:lnTo>
                  <a:lnTo>
                    <a:pt x="0" y="1939"/>
                  </a:lnTo>
                  <a:lnTo>
                    <a:pt x="0" y="1439"/>
                  </a:lnTo>
                  <a:lnTo>
                    <a:pt x="0" y="1428"/>
                  </a:lnTo>
                  <a:lnTo>
                    <a:pt x="1" y="1418"/>
                  </a:lnTo>
                  <a:lnTo>
                    <a:pt x="3" y="1408"/>
                  </a:lnTo>
                  <a:lnTo>
                    <a:pt x="4" y="1404"/>
                  </a:lnTo>
                  <a:lnTo>
                    <a:pt x="5" y="1399"/>
                  </a:lnTo>
                  <a:lnTo>
                    <a:pt x="8" y="1391"/>
                  </a:lnTo>
                  <a:lnTo>
                    <a:pt x="11" y="1383"/>
                  </a:lnTo>
                  <a:lnTo>
                    <a:pt x="14" y="1376"/>
                  </a:lnTo>
                  <a:lnTo>
                    <a:pt x="18" y="1370"/>
                  </a:lnTo>
                  <a:lnTo>
                    <a:pt x="23" y="1364"/>
                  </a:lnTo>
                  <a:lnTo>
                    <a:pt x="27" y="1358"/>
                  </a:lnTo>
                  <a:lnTo>
                    <a:pt x="32" y="1353"/>
                  </a:lnTo>
                  <a:lnTo>
                    <a:pt x="37" y="1349"/>
                  </a:lnTo>
                  <a:lnTo>
                    <a:pt x="43" y="1344"/>
                  </a:lnTo>
                  <a:lnTo>
                    <a:pt x="48" y="1341"/>
                  </a:lnTo>
                  <a:lnTo>
                    <a:pt x="59" y="1334"/>
                  </a:lnTo>
                  <a:lnTo>
                    <a:pt x="70" y="1329"/>
                  </a:lnTo>
                  <a:lnTo>
                    <a:pt x="81" y="1326"/>
                  </a:lnTo>
                  <a:lnTo>
                    <a:pt x="92" y="1323"/>
                  </a:lnTo>
                  <a:lnTo>
                    <a:pt x="101" y="1321"/>
                  </a:lnTo>
                  <a:lnTo>
                    <a:pt x="109" y="1320"/>
                  </a:lnTo>
                  <a:lnTo>
                    <a:pt x="115" y="1320"/>
                  </a:lnTo>
                  <a:lnTo>
                    <a:pt x="120" y="1319"/>
                  </a:lnTo>
                  <a:lnTo>
                    <a:pt x="190" y="1319"/>
                  </a:lnTo>
                  <a:lnTo>
                    <a:pt x="200" y="1320"/>
                  </a:lnTo>
                  <a:lnTo>
                    <a:pt x="211" y="1321"/>
                  </a:lnTo>
                  <a:lnTo>
                    <a:pt x="220" y="1322"/>
                  </a:lnTo>
                  <a:lnTo>
                    <a:pt x="225" y="1323"/>
                  </a:lnTo>
                  <a:lnTo>
                    <a:pt x="229" y="1325"/>
                  </a:lnTo>
                  <a:lnTo>
                    <a:pt x="237" y="1327"/>
                  </a:lnTo>
                  <a:lnTo>
                    <a:pt x="245" y="1330"/>
                  </a:lnTo>
                  <a:lnTo>
                    <a:pt x="252" y="1334"/>
                  </a:lnTo>
                  <a:lnTo>
                    <a:pt x="259" y="1338"/>
                  </a:lnTo>
                  <a:lnTo>
                    <a:pt x="265" y="1342"/>
                  </a:lnTo>
                  <a:lnTo>
                    <a:pt x="270" y="1347"/>
                  </a:lnTo>
                  <a:lnTo>
                    <a:pt x="275" y="1352"/>
                  </a:lnTo>
                  <a:lnTo>
                    <a:pt x="280" y="1357"/>
                  </a:lnTo>
                  <a:lnTo>
                    <a:pt x="284" y="1363"/>
                  </a:lnTo>
                  <a:lnTo>
                    <a:pt x="288" y="1368"/>
                  </a:lnTo>
                  <a:lnTo>
                    <a:pt x="294" y="1379"/>
                  </a:lnTo>
                  <a:lnTo>
                    <a:pt x="299" y="1390"/>
                  </a:lnTo>
                  <a:lnTo>
                    <a:pt x="303" y="1401"/>
                  </a:lnTo>
                  <a:lnTo>
                    <a:pt x="305" y="1411"/>
                  </a:lnTo>
                  <a:lnTo>
                    <a:pt x="307" y="1420"/>
                  </a:lnTo>
                  <a:lnTo>
                    <a:pt x="308" y="1428"/>
                  </a:lnTo>
                  <a:lnTo>
                    <a:pt x="309" y="1434"/>
                  </a:lnTo>
                  <a:lnTo>
                    <a:pt x="309" y="1439"/>
                  </a:lnTo>
                  <a:lnTo>
                    <a:pt x="309" y="2165"/>
                  </a:lnTo>
                  <a:lnTo>
                    <a:pt x="309" y="2892"/>
                  </a:lnTo>
                  <a:lnTo>
                    <a:pt x="403" y="2741"/>
                  </a:lnTo>
                  <a:lnTo>
                    <a:pt x="454" y="2659"/>
                  </a:lnTo>
                  <a:lnTo>
                    <a:pt x="508" y="2575"/>
                  </a:lnTo>
                  <a:lnTo>
                    <a:pt x="563" y="2489"/>
                  </a:lnTo>
                  <a:lnTo>
                    <a:pt x="619" y="2402"/>
                  </a:lnTo>
                  <a:lnTo>
                    <a:pt x="676" y="2313"/>
                  </a:lnTo>
                  <a:lnTo>
                    <a:pt x="735" y="2225"/>
                  </a:lnTo>
                  <a:lnTo>
                    <a:pt x="793" y="2136"/>
                  </a:lnTo>
                  <a:lnTo>
                    <a:pt x="853" y="2048"/>
                  </a:lnTo>
                  <a:lnTo>
                    <a:pt x="911" y="1961"/>
                  </a:lnTo>
                  <a:lnTo>
                    <a:pt x="970" y="1877"/>
                  </a:lnTo>
                  <a:lnTo>
                    <a:pt x="1027" y="1794"/>
                  </a:lnTo>
                  <a:lnTo>
                    <a:pt x="1083" y="1715"/>
                  </a:lnTo>
                  <a:lnTo>
                    <a:pt x="1138" y="1640"/>
                  </a:lnTo>
                  <a:lnTo>
                    <a:pt x="1191" y="1569"/>
                  </a:lnTo>
                  <a:lnTo>
                    <a:pt x="1215" y="1538"/>
                  </a:lnTo>
                  <a:lnTo>
                    <a:pt x="1240" y="1507"/>
                  </a:lnTo>
                  <a:lnTo>
                    <a:pt x="1290" y="1445"/>
                  </a:lnTo>
                  <a:lnTo>
                    <a:pt x="1342" y="1381"/>
                  </a:lnTo>
                  <a:lnTo>
                    <a:pt x="1396" y="1317"/>
                  </a:lnTo>
                  <a:lnTo>
                    <a:pt x="1453" y="1252"/>
                  </a:lnTo>
                  <a:lnTo>
                    <a:pt x="1510" y="1187"/>
                  </a:lnTo>
                  <a:lnTo>
                    <a:pt x="1569" y="1121"/>
                  </a:lnTo>
                  <a:lnTo>
                    <a:pt x="1630" y="1056"/>
                  </a:lnTo>
                  <a:lnTo>
                    <a:pt x="1691" y="991"/>
                  </a:lnTo>
                  <a:lnTo>
                    <a:pt x="1752" y="926"/>
                  </a:lnTo>
                  <a:lnTo>
                    <a:pt x="1813" y="861"/>
                  </a:lnTo>
                  <a:lnTo>
                    <a:pt x="1875" y="798"/>
                  </a:lnTo>
                  <a:lnTo>
                    <a:pt x="1936" y="736"/>
                  </a:lnTo>
                  <a:lnTo>
                    <a:pt x="1997" y="676"/>
                  </a:lnTo>
                  <a:lnTo>
                    <a:pt x="2114" y="559"/>
                  </a:lnTo>
                  <a:lnTo>
                    <a:pt x="2226" y="450"/>
                  </a:lnTo>
                  <a:lnTo>
                    <a:pt x="2279" y="399"/>
                  </a:lnTo>
                  <a:lnTo>
                    <a:pt x="2330" y="350"/>
                  </a:lnTo>
                  <a:lnTo>
                    <a:pt x="2425" y="261"/>
                  </a:lnTo>
                  <a:lnTo>
                    <a:pt x="2467" y="221"/>
                  </a:lnTo>
                  <a:lnTo>
                    <a:pt x="2507" y="184"/>
                  </a:lnTo>
                  <a:lnTo>
                    <a:pt x="2574" y="122"/>
                  </a:lnTo>
                  <a:lnTo>
                    <a:pt x="2625" y="75"/>
                  </a:lnTo>
                  <a:lnTo>
                    <a:pt x="2668" y="36"/>
                  </a:lnTo>
                  <a:lnTo>
                    <a:pt x="2677" y="29"/>
                  </a:lnTo>
                  <a:lnTo>
                    <a:pt x="2685" y="22"/>
                  </a:lnTo>
                  <a:lnTo>
                    <a:pt x="2694" y="17"/>
                  </a:lnTo>
                  <a:lnTo>
                    <a:pt x="2702" y="12"/>
                  </a:lnTo>
                  <a:lnTo>
                    <a:pt x="2711" y="8"/>
                  </a:lnTo>
                  <a:lnTo>
                    <a:pt x="2719" y="5"/>
                  </a:lnTo>
                  <a:lnTo>
                    <a:pt x="2727" y="3"/>
                  </a:lnTo>
                  <a:lnTo>
                    <a:pt x="2735" y="1"/>
                  </a:lnTo>
                  <a:lnTo>
                    <a:pt x="2742" y="0"/>
                  </a:lnTo>
                  <a:lnTo>
                    <a:pt x="2751" y="0"/>
                  </a:lnTo>
                  <a:lnTo>
                    <a:pt x="2758" y="0"/>
                  </a:lnTo>
                  <a:lnTo>
                    <a:pt x="2765" y="1"/>
                  </a:lnTo>
                  <a:lnTo>
                    <a:pt x="2772" y="2"/>
                  </a:lnTo>
                  <a:lnTo>
                    <a:pt x="2778" y="3"/>
                  </a:lnTo>
                  <a:lnTo>
                    <a:pt x="2785" y="5"/>
                  </a:lnTo>
                  <a:lnTo>
                    <a:pt x="2791" y="7"/>
                  </a:lnTo>
                  <a:lnTo>
                    <a:pt x="2802" y="12"/>
                  </a:lnTo>
                  <a:lnTo>
                    <a:pt x="2812" y="17"/>
                  </a:lnTo>
                  <a:lnTo>
                    <a:pt x="2821" y="22"/>
                  </a:lnTo>
                  <a:lnTo>
                    <a:pt x="2828" y="28"/>
                  </a:lnTo>
                  <a:lnTo>
                    <a:pt x="2838" y="37"/>
                  </a:lnTo>
                  <a:lnTo>
                    <a:pt x="2842" y="40"/>
                  </a:lnTo>
                  <a:lnTo>
                    <a:pt x="2879" y="82"/>
                  </a:lnTo>
                  <a:lnTo>
                    <a:pt x="2887" y="90"/>
                  </a:lnTo>
                  <a:lnTo>
                    <a:pt x="2894" y="99"/>
                  </a:lnTo>
                  <a:lnTo>
                    <a:pt x="2900" y="107"/>
                  </a:lnTo>
                  <a:lnTo>
                    <a:pt x="2905" y="114"/>
                  </a:lnTo>
                  <a:lnTo>
                    <a:pt x="2909" y="122"/>
                  </a:lnTo>
                  <a:lnTo>
                    <a:pt x="2913" y="129"/>
                  </a:lnTo>
                  <a:lnTo>
                    <a:pt x="2916" y="137"/>
                  </a:lnTo>
                  <a:lnTo>
                    <a:pt x="2918" y="144"/>
                  </a:lnTo>
                  <a:lnTo>
                    <a:pt x="2920" y="151"/>
                  </a:lnTo>
                  <a:lnTo>
                    <a:pt x="2922" y="157"/>
                  </a:lnTo>
                  <a:lnTo>
                    <a:pt x="2922" y="164"/>
                  </a:lnTo>
                  <a:lnTo>
                    <a:pt x="2923" y="170"/>
                  </a:lnTo>
                  <a:lnTo>
                    <a:pt x="2923" y="176"/>
                  </a:lnTo>
                  <a:lnTo>
                    <a:pt x="2922" y="182"/>
                  </a:lnTo>
                  <a:lnTo>
                    <a:pt x="2922" y="187"/>
                  </a:lnTo>
                  <a:lnTo>
                    <a:pt x="2921" y="192"/>
                  </a:lnTo>
                  <a:lnTo>
                    <a:pt x="2918" y="202"/>
                  </a:lnTo>
                  <a:lnTo>
                    <a:pt x="2915" y="211"/>
                  </a:lnTo>
                  <a:lnTo>
                    <a:pt x="2911" y="218"/>
                  </a:lnTo>
                  <a:lnTo>
                    <a:pt x="2907" y="224"/>
                  </a:lnTo>
                  <a:lnTo>
                    <a:pt x="2901" y="233"/>
                  </a:lnTo>
                  <a:lnTo>
                    <a:pt x="2898" y="236"/>
                  </a:lnTo>
                  <a:close/>
                </a:path>
              </a:pathLst>
            </a:custGeom>
            <a:solidFill>
              <a:srgbClr val="F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019A148-69D8-2EC6-AE29-501D5F14FD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90026" y="2697163"/>
              <a:ext cx="2439988" cy="3559175"/>
            </a:xfrm>
            <a:custGeom>
              <a:avLst/>
              <a:gdLst>
                <a:gd name="T0" fmla="*/ 1438 w 1537"/>
                <a:gd name="T1" fmla="*/ 1966 h 2242"/>
                <a:gd name="T2" fmla="*/ 1472 w 1537"/>
                <a:gd name="T3" fmla="*/ 1973 h 2242"/>
                <a:gd name="T4" fmla="*/ 1497 w 1537"/>
                <a:gd name="T5" fmla="*/ 1987 h 2242"/>
                <a:gd name="T6" fmla="*/ 1518 w 1537"/>
                <a:gd name="T7" fmla="*/ 2010 h 2242"/>
                <a:gd name="T8" fmla="*/ 1532 w 1537"/>
                <a:gd name="T9" fmla="*/ 2040 h 2242"/>
                <a:gd name="T10" fmla="*/ 1537 w 1537"/>
                <a:gd name="T11" fmla="*/ 2075 h 2242"/>
                <a:gd name="T12" fmla="*/ 1535 w 1537"/>
                <a:gd name="T13" fmla="*/ 2161 h 2242"/>
                <a:gd name="T14" fmla="*/ 1524 w 1537"/>
                <a:gd name="T15" fmla="*/ 2190 h 2242"/>
                <a:gd name="T16" fmla="*/ 1507 w 1537"/>
                <a:gd name="T17" fmla="*/ 2211 h 2242"/>
                <a:gd name="T18" fmla="*/ 1483 w 1537"/>
                <a:gd name="T19" fmla="*/ 2228 h 2242"/>
                <a:gd name="T20" fmla="*/ 1445 w 1537"/>
                <a:gd name="T21" fmla="*/ 2240 h 2242"/>
                <a:gd name="T22" fmla="*/ 189 w 1537"/>
                <a:gd name="T23" fmla="*/ 2242 h 2242"/>
                <a:gd name="T24" fmla="*/ 99 w 1537"/>
                <a:gd name="T25" fmla="*/ 2241 h 2242"/>
                <a:gd name="T26" fmla="*/ 72 w 1537"/>
                <a:gd name="T27" fmla="*/ 2234 h 2242"/>
                <a:gd name="T28" fmla="*/ 45 w 1537"/>
                <a:gd name="T29" fmla="*/ 2219 h 2242"/>
                <a:gd name="T30" fmla="*/ 25 w 1537"/>
                <a:gd name="T31" fmla="*/ 2199 h 2242"/>
                <a:gd name="T32" fmla="*/ 7 w 1537"/>
                <a:gd name="T33" fmla="*/ 2161 h 2242"/>
                <a:gd name="T34" fmla="*/ 1 w 1537"/>
                <a:gd name="T35" fmla="*/ 2128 h 2242"/>
                <a:gd name="T36" fmla="*/ 0 w 1537"/>
                <a:gd name="T37" fmla="*/ 620 h 2242"/>
                <a:gd name="T38" fmla="*/ 3 w 1537"/>
                <a:gd name="T39" fmla="*/ 89 h 2242"/>
                <a:gd name="T40" fmla="*/ 11 w 1537"/>
                <a:gd name="T41" fmla="*/ 64 h 2242"/>
                <a:gd name="T42" fmla="*/ 28 w 1537"/>
                <a:gd name="T43" fmla="*/ 39 h 2242"/>
                <a:gd name="T44" fmla="*/ 49 w 1537"/>
                <a:gd name="T45" fmla="*/ 22 h 2242"/>
                <a:gd name="T46" fmla="*/ 82 w 1537"/>
                <a:gd name="T47" fmla="*/ 7 h 2242"/>
                <a:gd name="T48" fmla="*/ 114 w 1537"/>
                <a:gd name="T49" fmla="*/ 1 h 2242"/>
                <a:gd name="T50" fmla="*/ 203 w 1537"/>
                <a:gd name="T51" fmla="*/ 1 h 2242"/>
                <a:gd name="T52" fmla="*/ 1447 w 1537"/>
                <a:gd name="T53" fmla="*/ 3 h 2242"/>
                <a:gd name="T54" fmla="*/ 1479 w 1537"/>
                <a:gd name="T55" fmla="*/ 11 h 2242"/>
                <a:gd name="T56" fmla="*/ 1502 w 1537"/>
                <a:gd name="T57" fmla="*/ 27 h 2242"/>
                <a:gd name="T58" fmla="*/ 1518 w 1537"/>
                <a:gd name="T59" fmla="*/ 46 h 2242"/>
                <a:gd name="T60" fmla="*/ 1532 w 1537"/>
                <a:gd name="T61" fmla="*/ 76 h 2242"/>
                <a:gd name="T62" fmla="*/ 1537 w 1537"/>
                <a:gd name="T63" fmla="*/ 111 h 2242"/>
                <a:gd name="T64" fmla="*/ 1535 w 1537"/>
                <a:gd name="T65" fmla="*/ 196 h 2242"/>
                <a:gd name="T66" fmla="*/ 1524 w 1537"/>
                <a:gd name="T67" fmla="*/ 226 h 2242"/>
                <a:gd name="T68" fmla="*/ 1507 w 1537"/>
                <a:gd name="T69" fmla="*/ 247 h 2242"/>
                <a:gd name="T70" fmla="*/ 1483 w 1537"/>
                <a:gd name="T71" fmla="*/ 264 h 2242"/>
                <a:gd name="T72" fmla="*/ 1445 w 1537"/>
                <a:gd name="T73" fmla="*/ 276 h 2242"/>
                <a:gd name="T74" fmla="*/ 309 w 1537"/>
                <a:gd name="T75" fmla="*/ 278 h 2242"/>
                <a:gd name="T76" fmla="*/ 1122 w 1537"/>
                <a:gd name="T77" fmla="*/ 984 h 2242"/>
                <a:gd name="T78" fmla="*/ 1154 w 1537"/>
                <a:gd name="T79" fmla="*/ 993 h 2242"/>
                <a:gd name="T80" fmla="*/ 1177 w 1537"/>
                <a:gd name="T81" fmla="*/ 1008 h 2242"/>
                <a:gd name="T82" fmla="*/ 1196 w 1537"/>
                <a:gd name="T83" fmla="*/ 1032 h 2242"/>
                <a:gd name="T84" fmla="*/ 1209 w 1537"/>
                <a:gd name="T85" fmla="*/ 1066 h 2242"/>
                <a:gd name="T86" fmla="*/ 1212 w 1537"/>
                <a:gd name="T87" fmla="*/ 1150 h 2242"/>
                <a:gd name="T88" fmla="*/ 1208 w 1537"/>
                <a:gd name="T89" fmla="*/ 1186 h 2242"/>
                <a:gd name="T90" fmla="*/ 1195 w 1537"/>
                <a:gd name="T91" fmla="*/ 1213 h 2242"/>
                <a:gd name="T92" fmla="*/ 1178 w 1537"/>
                <a:gd name="T93" fmla="*/ 1232 h 2242"/>
                <a:gd name="T94" fmla="*/ 1158 w 1537"/>
                <a:gd name="T95" fmla="*/ 1245 h 2242"/>
                <a:gd name="T96" fmla="*/ 1120 w 1537"/>
                <a:gd name="T97" fmla="*/ 1257 h 2242"/>
                <a:gd name="T98" fmla="*/ 309 w 1537"/>
                <a:gd name="T99" fmla="*/ 1966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7" h="2242">
                  <a:moveTo>
                    <a:pt x="309" y="1966"/>
                  </a:moveTo>
                  <a:lnTo>
                    <a:pt x="868" y="1966"/>
                  </a:lnTo>
                  <a:lnTo>
                    <a:pt x="1428" y="1966"/>
                  </a:lnTo>
                  <a:lnTo>
                    <a:pt x="1438" y="1966"/>
                  </a:lnTo>
                  <a:lnTo>
                    <a:pt x="1447" y="1967"/>
                  </a:lnTo>
                  <a:lnTo>
                    <a:pt x="1456" y="1968"/>
                  </a:lnTo>
                  <a:lnTo>
                    <a:pt x="1464" y="1970"/>
                  </a:lnTo>
                  <a:lnTo>
                    <a:pt x="1472" y="1973"/>
                  </a:lnTo>
                  <a:lnTo>
                    <a:pt x="1479" y="1976"/>
                  </a:lnTo>
                  <a:lnTo>
                    <a:pt x="1485" y="1979"/>
                  </a:lnTo>
                  <a:lnTo>
                    <a:pt x="1491" y="1983"/>
                  </a:lnTo>
                  <a:lnTo>
                    <a:pt x="1497" y="1987"/>
                  </a:lnTo>
                  <a:lnTo>
                    <a:pt x="1502" y="1991"/>
                  </a:lnTo>
                  <a:lnTo>
                    <a:pt x="1506" y="1995"/>
                  </a:lnTo>
                  <a:lnTo>
                    <a:pt x="1511" y="2000"/>
                  </a:lnTo>
                  <a:lnTo>
                    <a:pt x="1518" y="2010"/>
                  </a:lnTo>
                  <a:lnTo>
                    <a:pt x="1521" y="2015"/>
                  </a:lnTo>
                  <a:lnTo>
                    <a:pt x="1524" y="2020"/>
                  </a:lnTo>
                  <a:lnTo>
                    <a:pt x="1528" y="2030"/>
                  </a:lnTo>
                  <a:lnTo>
                    <a:pt x="1532" y="2040"/>
                  </a:lnTo>
                  <a:lnTo>
                    <a:pt x="1534" y="2050"/>
                  </a:lnTo>
                  <a:lnTo>
                    <a:pt x="1536" y="2058"/>
                  </a:lnTo>
                  <a:lnTo>
                    <a:pt x="1537" y="2070"/>
                  </a:lnTo>
                  <a:lnTo>
                    <a:pt x="1537" y="2075"/>
                  </a:lnTo>
                  <a:lnTo>
                    <a:pt x="1537" y="2133"/>
                  </a:lnTo>
                  <a:lnTo>
                    <a:pt x="1537" y="2143"/>
                  </a:lnTo>
                  <a:lnTo>
                    <a:pt x="1536" y="2152"/>
                  </a:lnTo>
                  <a:lnTo>
                    <a:pt x="1535" y="2161"/>
                  </a:lnTo>
                  <a:lnTo>
                    <a:pt x="1533" y="2169"/>
                  </a:lnTo>
                  <a:lnTo>
                    <a:pt x="1530" y="2176"/>
                  </a:lnTo>
                  <a:lnTo>
                    <a:pt x="1527" y="2183"/>
                  </a:lnTo>
                  <a:lnTo>
                    <a:pt x="1524" y="2190"/>
                  </a:lnTo>
                  <a:lnTo>
                    <a:pt x="1520" y="2196"/>
                  </a:lnTo>
                  <a:lnTo>
                    <a:pt x="1516" y="2202"/>
                  </a:lnTo>
                  <a:lnTo>
                    <a:pt x="1512" y="2207"/>
                  </a:lnTo>
                  <a:lnTo>
                    <a:pt x="1507" y="2211"/>
                  </a:lnTo>
                  <a:lnTo>
                    <a:pt x="1503" y="2215"/>
                  </a:lnTo>
                  <a:lnTo>
                    <a:pt x="1493" y="2223"/>
                  </a:lnTo>
                  <a:lnTo>
                    <a:pt x="1488" y="2226"/>
                  </a:lnTo>
                  <a:lnTo>
                    <a:pt x="1483" y="2228"/>
                  </a:lnTo>
                  <a:lnTo>
                    <a:pt x="1472" y="2233"/>
                  </a:lnTo>
                  <a:lnTo>
                    <a:pt x="1463" y="2236"/>
                  </a:lnTo>
                  <a:lnTo>
                    <a:pt x="1453" y="2239"/>
                  </a:lnTo>
                  <a:lnTo>
                    <a:pt x="1445" y="2240"/>
                  </a:lnTo>
                  <a:lnTo>
                    <a:pt x="1433" y="2242"/>
                  </a:lnTo>
                  <a:lnTo>
                    <a:pt x="1428" y="2242"/>
                  </a:lnTo>
                  <a:lnTo>
                    <a:pt x="808" y="2242"/>
                  </a:lnTo>
                  <a:lnTo>
                    <a:pt x="189" y="2242"/>
                  </a:lnTo>
                  <a:lnTo>
                    <a:pt x="164" y="2242"/>
                  </a:lnTo>
                  <a:lnTo>
                    <a:pt x="120" y="2242"/>
                  </a:lnTo>
                  <a:lnTo>
                    <a:pt x="109" y="2242"/>
                  </a:lnTo>
                  <a:lnTo>
                    <a:pt x="99" y="2241"/>
                  </a:lnTo>
                  <a:lnTo>
                    <a:pt x="89" y="2239"/>
                  </a:lnTo>
                  <a:lnTo>
                    <a:pt x="85" y="2238"/>
                  </a:lnTo>
                  <a:lnTo>
                    <a:pt x="80" y="2237"/>
                  </a:lnTo>
                  <a:lnTo>
                    <a:pt x="72" y="2234"/>
                  </a:lnTo>
                  <a:lnTo>
                    <a:pt x="64" y="2231"/>
                  </a:lnTo>
                  <a:lnTo>
                    <a:pt x="57" y="2227"/>
                  </a:lnTo>
                  <a:lnTo>
                    <a:pt x="51" y="2223"/>
                  </a:lnTo>
                  <a:lnTo>
                    <a:pt x="45" y="2219"/>
                  </a:lnTo>
                  <a:lnTo>
                    <a:pt x="39" y="2214"/>
                  </a:lnTo>
                  <a:lnTo>
                    <a:pt x="34" y="2210"/>
                  </a:lnTo>
                  <a:lnTo>
                    <a:pt x="29" y="2204"/>
                  </a:lnTo>
                  <a:lnTo>
                    <a:pt x="25" y="2199"/>
                  </a:lnTo>
                  <a:lnTo>
                    <a:pt x="22" y="2194"/>
                  </a:lnTo>
                  <a:lnTo>
                    <a:pt x="15" y="2182"/>
                  </a:lnTo>
                  <a:lnTo>
                    <a:pt x="10" y="2171"/>
                  </a:lnTo>
                  <a:lnTo>
                    <a:pt x="7" y="2161"/>
                  </a:lnTo>
                  <a:lnTo>
                    <a:pt x="4" y="2151"/>
                  </a:lnTo>
                  <a:lnTo>
                    <a:pt x="2" y="2141"/>
                  </a:lnTo>
                  <a:lnTo>
                    <a:pt x="1" y="2134"/>
                  </a:lnTo>
                  <a:lnTo>
                    <a:pt x="1" y="2128"/>
                  </a:lnTo>
                  <a:lnTo>
                    <a:pt x="0" y="2123"/>
                  </a:lnTo>
                  <a:lnTo>
                    <a:pt x="0" y="1622"/>
                  </a:lnTo>
                  <a:lnTo>
                    <a:pt x="0" y="1121"/>
                  </a:lnTo>
                  <a:lnTo>
                    <a:pt x="0" y="620"/>
                  </a:lnTo>
                  <a:lnTo>
                    <a:pt x="0" y="120"/>
                  </a:lnTo>
                  <a:lnTo>
                    <a:pt x="1" y="109"/>
                  </a:lnTo>
                  <a:lnTo>
                    <a:pt x="2" y="99"/>
                  </a:lnTo>
                  <a:lnTo>
                    <a:pt x="3" y="89"/>
                  </a:lnTo>
                  <a:lnTo>
                    <a:pt x="4" y="85"/>
                  </a:lnTo>
                  <a:lnTo>
                    <a:pt x="5" y="80"/>
                  </a:lnTo>
                  <a:lnTo>
                    <a:pt x="8" y="72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19" y="51"/>
                  </a:lnTo>
                  <a:lnTo>
                    <a:pt x="23" y="45"/>
                  </a:lnTo>
                  <a:lnTo>
                    <a:pt x="28" y="39"/>
                  </a:lnTo>
                  <a:lnTo>
                    <a:pt x="33" y="34"/>
                  </a:lnTo>
                  <a:lnTo>
                    <a:pt x="38" y="30"/>
                  </a:lnTo>
                  <a:lnTo>
                    <a:pt x="43" y="25"/>
                  </a:lnTo>
                  <a:lnTo>
                    <a:pt x="49" y="22"/>
                  </a:lnTo>
                  <a:lnTo>
                    <a:pt x="54" y="18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2" y="7"/>
                  </a:lnTo>
                  <a:lnTo>
                    <a:pt x="92" y="4"/>
                  </a:lnTo>
                  <a:lnTo>
                    <a:pt x="101" y="2"/>
                  </a:lnTo>
                  <a:lnTo>
                    <a:pt x="109" y="1"/>
                  </a:lnTo>
                  <a:lnTo>
                    <a:pt x="114" y="1"/>
                  </a:lnTo>
                  <a:lnTo>
                    <a:pt x="120" y="0"/>
                  </a:lnTo>
                  <a:lnTo>
                    <a:pt x="189" y="0"/>
                  </a:lnTo>
                  <a:lnTo>
                    <a:pt x="196" y="1"/>
                  </a:lnTo>
                  <a:lnTo>
                    <a:pt x="203" y="1"/>
                  </a:lnTo>
                  <a:lnTo>
                    <a:pt x="815" y="1"/>
                  </a:lnTo>
                  <a:lnTo>
                    <a:pt x="1428" y="1"/>
                  </a:lnTo>
                  <a:lnTo>
                    <a:pt x="1438" y="2"/>
                  </a:lnTo>
                  <a:lnTo>
                    <a:pt x="1447" y="3"/>
                  </a:lnTo>
                  <a:lnTo>
                    <a:pt x="1456" y="4"/>
                  </a:lnTo>
                  <a:lnTo>
                    <a:pt x="1464" y="6"/>
                  </a:lnTo>
                  <a:lnTo>
                    <a:pt x="1472" y="8"/>
                  </a:lnTo>
                  <a:lnTo>
                    <a:pt x="1479" y="11"/>
                  </a:lnTo>
                  <a:lnTo>
                    <a:pt x="1485" y="15"/>
                  </a:lnTo>
                  <a:lnTo>
                    <a:pt x="1491" y="18"/>
                  </a:lnTo>
                  <a:lnTo>
                    <a:pt x="1497" y="22"/>
                  </a:lnTo>
                  <a:lnTo>
                    <a:pt x="1502" y="27"/>
                  </a:lnTo>
                  <a:lnTo>
                    <a:pt x="1506" y="31"/>
                  </a:lnTo>
                  <a:lnTo>
                    <a:pt x="1511" y="36"/>
                  </a:lnTo>
                  <a:lnTo>
                    <a:pt x="1514" y="41"/>
                  </a:lnTo>
                  <a:lnTo>
                    <a:pt x="1518" y="46"/>
                  </a:lnTo>
                  <a:lnTo>
                    <a:pt x="1521" y="51"/>
                  </a:lnTo>
                  <a:lnTo>
                    <a:pt x="1524" y="56"/>
                  </a:lnTo>
                  <a:lnTo>
                    <a:pt x="1528" y="66"/>
                  </a:lnTo>
                  <a:lnTo>
                    <a:pt x="1532" y="76"/>
                  </a:lnTo>
                  <a:lnTo>
                    <a:pt x="1534" y="85"/>
                  </a:lnTo>
                  <a:lnTo>
                    <a:pt x="1536" y="94"/>
                  </a:lnTo>
                  <a:lnTo>
                    <a:pt x="1537" y="106"/>
                  </a:lnTo>
                  <a:lnTo>
                    <a:pt x="1537" y="111"/>
                  </a:lnTo>
                  <a:lnTo>
                    <a:pt x="1537" y="169"/>
                  </a:lnTo>
                  <a:lnTo>
                    <a:pt x="1537" y="178"/>
                  </a:lnTo>
                  <a:lnTo>
                    <a:pt x="1536" y="188"/>
                  </a:lnTo>
                  <a:lnTo>
                    <a:pt x="1535" y="196"/>
                  </a:lnTo>
                  <a:lnTo>
                    <a:pt x="1533" y="205"/>
                  </a:lnTo>
                  <a:lnTo>
                    <a:pt x="1530" y="212"/>
                  </a:lnTo>
                  <a:lnTo>
                    <a:pt x="1527" y="219"/>
                  </a:lnTo>
                  <a:lnTo>
                    <a:pt x="1524" y="226"/>
                  </a:lnTo>
                  <a:lnTo>
                    <a:pt x="1520" y="232"/>
                  </a:lnTo>
                  <a:lnTo>
                    <a:pt x="1516" y="237"/>
                  </a:lnTo>
                  <a:lnTo>
                    <a:pt x="1512" y="242"/>
                  </a:lnTo>
                  <a:lnTo>
                    <a:pt x="1507" y="247"/>
                  </a:lnTo>
                  <a:lnTo>
                    <a:pt x="1503" y="251"/>
                  </a:lnTo>
                  <a:lnTo>
                    <a:pt x="1493" y="258"/>
                  </a:lnTo>
                  <a:lnTo>
                    <a:pt x="1488" y="261"/>
                  </a:lnTo>
                  <a:lnTo>
                    <a:pt x="1483" y="264"/>
                  </a:lnTo>
                  <a:lnTo>
                    <a:pt x="1472" y="269"/>
                  </a:lnTo>
                  <a:lnTo>
                    <a:pt x="1463" y="272"/>
                  </a:lnTo>
                  <a:lnTo>
                    <a:pt x="1453" y="275"/>
                  </a:lnTo>
                  <a:lnTo>
                    <a:pt x="1445" y="276"/>
                  </a:lnTo>
                  <a:lnTo>
                    <a:pt x="1433" y="278"/>
                  </a:lnTo>
                  <a:lnTo>
                    <a:pt x="1428" y="278"/>
                  </a:lnTo>
                  <a:lnTo>
                    <a:pt x="868" y="278"/>
                  </a:lnTo>
                  <a:lnTo>
                    <a:pt x="309" y="278"/>
                  </a:lnTo>
                  <a:lnTo>
                    <a:pt x="309" y="983"/>
                  </a:lnTo>
                  <a:lnTo>
                    <a:pt x="1103" y="983"/>
                  </a:lnTo>
                  <a:lnTo>
                    <a:pt x="1113" y="983"/>
                  </a:lnTo>
                  <a:lnTo>
                    <a:pt x="1122" y="984"/>
                  </a:lnTo>
                  <a:lnTo>
                    <a:pt x="1131" y="985"/>
                  </a:lnTo>
                  <a:lnTo>
                    <a:pt x="1139" y="987"/>
                  </a:lnTo>
                  <a:lnTo>
                    <a:pt x="1147" y="990"/>
                  </a:lnTo>
                  <a:lnTo>
                    <a:pt x="1154" y="993"/>
                  </a:lnTo>
                  <a:lnTo>
                    <a:pt x="1160" y="996"/>
                  </a:lnTo>
                  <a:lnTo>
                    <a:pt x="1166" y="1000"/>
                  </a:lnTo>
                  <a:lnTo>
                    <a:pt x="1172" y="1004"/>
                  </a:lnTo>
                  <a:lnTo>
                    <a:pt x="1177" y="1008"/>
                  </a:lnTo>
                  <a:lnTo>
                    <a:pt x="1181" y="1012"/>
                  </a:lnTo>
                  <a:lnTo>
                    <a:pt x="1186" y="1017"/>
                  </a:lnTo>
                  <a:lnTo>
                    <a:pt x="1193" y="1027"/>
                  </a:lnTo>
                  <a:lnTo>
                    <a:pt x="1196" y="1032"/>
                  </a:lnTo>
                  <a:lnTo>
                    <a:pt x="1199" y="1037"/>
                  </a:lnTo>
                  <a:lnTo>
                    <a:pt x="1203" y="1047"/>
                  </a:lnTo>
                  <a:lnTo>
                    <a:pt x="1207" y="1057"/>
                  </a:lnTo>
                  <a:lnTo>
                    <a:pt x="1209" y="1066"/>
                  </a:lnTo>
                  <a:lnTo>
                    <a:pt x="1211" y="1075"/>
                  </a:lnTo>
                  <a:lnTo>
                    <a:pt x="1212" y="1087"/>
                  </a:lnTo>
                  <a:lnTo>
                    <a:pt x="1212" y="1092"/>
                  </a:lnTo>
                  <a:lnTo>
                    <a:pt x="1212" y="1150"/>
                  </a:lnTo>
                  <a:lnTo>
                    <a:pt x="1212" y="1160"/>
                  </a:lnTo>
                  <a:lnTo>
                    <a:pt x="1211" y="1169"/>
                  </a:lnTo>
                  <a:lnTo>
                    <a:pt x="1210" y="1178"/>
                  </a:lnTo>
                  <a:lnTo>
                    <a:pt x="1208" y="1186"/>
                  </a:lnTo>
                  <a:lnTo>
                    <a:pt x="1205" y="1193"/>
                  </a:lnTo>
                  <a:lnTo>
                    <a:pt x="1202" y="1200"/>
                  </a:lnTo>
                  <a:lnTo>
                    <a:pt x="1199" y="1207"/>
                  </a:lnTo>
                  <a:lnTo>
                    <a:pt x="1195" y="1213"/>
                  </a:lnTo>
                  <a:lnTo>
                    <a:pt x="1191" y="1218"/>
                  </a:lnTo>
                  <a:lnTo>
                    <a:pt x="1187" y="1224"/>
                  </a:lnTo>
                  <a:lnTo>
                    <a:pt x="1182" y="1228"/>
                  </a:lnTo>
                  <a:lnTo>
                    <a:pt x="1178" y="1232"/>
                  </a:lnTo>
                  <a:lnTo>
                    <a:pt x="1173" y="1236"/>
                  </a:lnTo>
                  <a:lnTo>
                    <a:pt x="1168" y="1240"/>
                  </a:lnTo>
                  <a:lnTo>
                    <a:pt x="1163" y="1243"/>
                  </a:lnTo>
                  <a:lnTo>
                    <a:pt x="1158" y="1245"/>
                  </a:lnTo>
                  <a:lnTo>
                    <a:pt x="1148" y="1250"/>
                  </a:lnTo>
                  <a:lnTo>
                    <a:pt x="1138" y="1253"/>
                  </a:lnTo>
                  <a:lnTo>
                    <a:pt x="1128" y="1256"/>
                  </a:lnTo>
                  <a:lnTo>
                    <a:pt x="1120" y="1257"/>
                  </a:lnTo>
                  <a:lnTo>
                    <a:pt x="1108" y="1259"/>
                  </a:lnTo>
                  <a:lnTo>
                    <a:pt x="1103" y="1259"/>
                  </a:lnTo>
                  <a:lnTo>
                    <a:pt x="309" y="1259"/>
                  </a:lnTo>
                  <a:lnTo>
                    <a:pt x="309" y="1966"/>
                  </a:lnTo>
                  <a:close/>
                </a:path>
              </a:pathLst>
            </a:custGeom>
            <a:solidFill>
              <a:srgbClr val="F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F71FE06-49CE-E6A7-8FAA-170405971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813" y="2697163"/>
              <a:ext cx="2366963" cy="3559175"/>
            </a:xfrm>
            <a:custGeom>
              <a:avLst/>
              <a:gdLst>
                <a:gd name="T0" fmla="*/ 1490 w 1491"/>
                <a:gd name="T1" fmla="*/ 2152 h 2242"/>
                <a:gd name="T2" fmla="*/ 1484 w 1491"/>
                <a:gd name="T3" fmla="*/ 2176 h 2242"/>
                <a:gd name="T4" fmla="*/ 1474 w 1491"/>
                <a:gd name="T5" fmla="*/ 2196 h 2242"/>
                <a:gd name="T6" fmla="*/ 1461 w 1491"/>
                <a:gd name="T7" fmla="*/ 2211 h 2242"/>
                <a:gd name="T8" fmla="*/ 1447 w 1491"/>
                <a:gd name="T9" fmla="*/ 2223 h 2242"/>
                <a:gd name="T10" fmla="*/ 1426 w 1491"/>
                <a:gd name="T11" fmla="*/ 2233 h 2242"/>
                <a:gd name="T12" fmla="*/ 1399 w 1491"/>
                <a:gd name="T13" fmla="*/ 2240 h 2242"/>
                <a:gd name="T14" fmla="*/ 785 w 1491"/>
                <a:gd name="T15" fmla="*/ 2242 h 2242"/>
                <a:gd name="T16" fmla="*/ 109 w 1491"/>
                <a:gd name="T17" fmla="*/ 2242 h 2242"/>
                <a:gd name="T18" fmla="*/ 84 w 1491"/>
                <a:gd name="T19" fmla="*/ 2238 h 2242"/>
                <a:gd name="T20" fmla="*/ 64 w 1491"/>
                <a:gd name="T21" fmla="*/ 2231 h 2242"/>
                <a:gd name="T22" fmla="*/ 44 w 1491"/>
                <a:gd name="T23" fmla="*/ 2219 h 2242"/>
                <a:gd name="T24" fmla="*/ 29 w 1491"/>
                <a:gd name="T25" fmla="*/ 2204 h 2242"/>
                <a:gd name="T26" fmla="*/ 15 w 1491"/>
                <a:gd name="T27" fmla="*/ 2182 h 2242"/>
                <a:gd name="T28" fmla="*/ 4 w 1491"/>
                <a:gd name="T29" fmla="*/ 2151 h 2242"/>
                <a:gd name="T30" fmla="*/ 0 w 1491"/>
                <a:gd name="T31" fmla="*/ 2128 h 2242"/>
                <a:gd name="T32" fmla="*/ 0 w 1491"/>
                <a:gd name="T33" fmla="*/ 1121 h 2242"/>
                <a:gd name="T34" fmla="*/ 0 w 1491"/>
                <a:gd name="T35" fmla="*/ 109 h 2242"/>
                <a:gd name="T36" fmla="*/ 4 w 1491"/>
                <a:gd name="T37" fmla="*/ 85 h 2242"/>
                <a:gd name="T38" fmla="*/ 11 w 1491"/>
                <a:gd name="T39" fmla="*/ 64 h 2242"/>
                <a:gd name="T40" fmla="*/ 23 w 1491"/>
                <a:gd name="T41" fmla="*/ 45 h 2242"/>
                <a:gd name="T42" fmla="*/ 38 w 1491"/>
                <a:gd name="T43" fmla="*/ 30 h 2242"/>
                <a:gd name="T44" fmla="*/ 60 w 1491"/>
                <a:gd name="T45" fmla="*/ 15 h 2242"/>
                <a:gd name="T46" fmla="*/ 92 w 1491"/>
                <a:gd name="T47" fmla="*/ 4 h 2242"/>
                <a:gd name="T48" fmla="*/ 114 w 1491"/>
                <a:gd name="T49" fmla="*/ 1 h 2242"/>
                <a:gd name="T50" fmla="*/ 201 w 1491"/>
                <a:gd name="T51" fmla="*/ 1 h 2242"/>
                <a:gd name="T52" fmla="*/ 225 w 1491"/>
                <a:gd name="T53" fmla="*/ 4 h 2242"/>
                <a:gd name="T54" fmla="*/ 245 w 1491"/>
                <a:gd name="T55" fmla="*/ 11 h 2242"/>
                <a:gd name="T56" fmla="*/ 265 w 1491"/>
                <a:gd name="T57" fmla="*/ 23 h 2242"/>
                <a:gd name="T58" fmla="*/ 280 w 1491"/>
                <a:gd name="T59" fmla="*/ 38 h 2242"/>
                <a:gd name="T60" fmla="*/ 291 w 1491"/>
                <a:gd name="T61" fmla="*/ 55 h 2242"/>
                <a:gd name="T62" fmla="*/ 303 w 1491"/>
                <a:gd name="T63" fmla="*/ 82 h 2242"/>
                <a:gd name="T64" fmla="*/ 308 w 1491"/>
                <a:gd name="T65" fmla="*/ 109 h 2242"/>
                <a:gd name="T66" fmla="*/ 309 w 1491"/>
                <a:gd name="T67" fmla="*/ 581 h 2242"/>
                <a:gd name="T68" fmla="*/ 309 w 1491"/>
                <a:gd name="T69" fmla="*/ 1966 h 2242"/>
                <a:gd name="T70" fmla="*/ 1392 w 1491"/>
                <a:gd name="T71" fmla="*/ 1966 h 2242"/>
                <a:gd name="T72" fmla="*/ 1418 w 1491"/>
                <a:gd name="T73" fmla="*/ 1970 h 2242"/>
                <a:gd name="T74" fmla="*/ 1439 w 1491"/>
                <a:gd name="T75" fmla="*/ 1979 h 2242"/>
                <a:gd name="T76" fmla="*/ 1456 w 1491"/>
                <a:gd name="T77" fmla="*/ 1991 h 2242"/>
                <a:gd name="T78" fmla="*/ 1472 w 1491"/>
                <a:gd name="T79" fmla="*/ 2010 h 2242"/>
                <a:gd name="T80" fmla="*/ 1482 w 1491"/>
                <a:gd name="T81" fmla="*/ 2030 h 2242"/>
                <a:gd name="T82" fmla="*/ 1489 w 1491"/>
                <a:gd name="T83" fmla="*/ 2058 h 2242"/>
                <a:gd name="T84" fmla="*/ 1491 w 1491"/>
                <a:gd name="T85" fmla="*/ 2133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1" h="2242">
                  <a:moveTo>
                    <a:pt x="1491" y="2133"/>
                  </a:moveTo>
                  <a:lnTo>
                    <a:pt x="1491" y="2143"/>
                  </a:lnTo>
                  <a:lnTo>
                    <a:pt x="1490" y="2152"/>
                  </a:lnTo>
                  <a:lnTo>
                    <a:pt x="1488" y="2161"/>
                  </a:lnTo>
                  <a:lnTo>
                    <a:pt x="1486" y="2169"/>
                  </a:lnTo>
                  <a:lnTo>
                    <a:pt x="1484" y="2176"/>
                  </a:lnTo>
                  <a:lnTo>
                    <a:pt x="1481" y="2183"/>
                  </a:lnTo>
                  <a:lnTo>
                    <a:pt x="1478" y="2190"/>
                  </a:lnTo>
                  <a:lnTo>
                    <a:pt x="1474" y="2196"/>
                  </a:lnTo>
                  <a:lnTo>
                    <a:pt x="1470" y="2202"/>
                  </a:lnTo>
                  <a:lnTo>
                    <a:pt x="1466" y="2207"/>
                  </a:lnTo>
                  <a:lnTo>
                    <a:pt x="1461" y="2211"/>
                  </a:lnTo>
                  <a:lnTo>
                    <a:pt x="1457" y="2215"/>
                  </a:lnTo>
                  <a:lnTo>
                    <a:pt x="1452" y="2219"/>
                  </a:lnTo>
                  <a:lnTo>
                    <a:pt x="1447" y="2223"/>
                  </a:lnTo>
                  <a:lnTo>
                    <a:pt x="1442" y="2226"/>
                  </a:lnTo>
                  <a:lnTo>
                    <a:pt x="1436" y="2228"/>
                  </a:lnTo>
                  <a:lnTo>
                    <a:pt x="1426" y="2233"/>
                  </a:lnTo>
                  <a:lnTo>
                    <a:pt x="1416" y="2236"/>
                  </a:lnTo>
                  <a:lnTo>
                    <a:pt x="1407" y="2239"/>
                  </a:lnTo>
                  <a:lnTo>
                    <a:pt x="1399" y="2240"/>
                  </a:lnTo>
                  <a:lnTo>
                    <a:pt x="1386" y="2242"/>
                  </a:lnTo>
                  <a:lnTo>
                    <a:pt x="1382" y="2242"/>
                  </a:lnTo>
                  <a:lnTo>
                    <a:pt x="785" y="2242"/>
                  </a:lnTo>
                  <a:lnTo>
                    <a:pt x="189" y="2242"/>
                  </a:lnTo>
                  <a:lnTo>
                    <a:pt x="119" y="2242"/>
                  </a:lnTo>
                  <a:lnTo>
                    <a:pt x="109" y="2242"/>
                  </a:lnTo>
                  <a:lnTo>
                    <a:pt x="98" y="2241"/>
                  </a:lnTo>
                  <a:lnTo>
                    <a:pt x="89" y="2239"/>
                  </a:lnTo>
                  <a:lnTo>
                    <a:pt x="84" y="2238"/>
                  </a:lnTo>
                  <a:lnTo>
                    <a:pt x="80" y="2237"/>
                  </a:lnTo>
                  <a:lnTo>
                    <a:pt x="72" y="2234"/>
                  </a:lnTo>
                  <a:lnTo>
                    <a:pt x="64" y="2231"/>
                  </a:lnTo>
                  <a:lnTo>
                    <a:pt x="57" y="2227"/>
                  </a:lnTo>
                  <a:lnTo>
                    <a:pt x="50" y="2223"/>
                  </a:lnTo>
                  <a:lnTo>
                    <a:pt x="44" y="2219"/>
                  </a:lnTo>
                  <a:lnTo>
                    <a:pt x="39" y="2214"/>
                  </a:lnTo>
                  <a:lnTo>
                    <a:pt x="34" y="2210"/>
                  </a:lnTo>
                  <a:lnTo>
                    <a:pt x="29" y="2204"/>
                  </a:lnTo>
                  <a:lnTo>
                    <a:pt x="25" y="2199"/>
                  </a:lnTo>
                  <a:lnTo>
                    <a:pt x="21" y="2194"/>
                  </a:lnTo>
                  <a:lnTo>
                    <a:pt x="15" y="2182"/>
                  </a:lnTo>
                  <a:lnTo>
                    <a:pt x="10" y="2171"/>
                  </a:lnTo>
                  <a:lnTo>
                    <a:pt x="6" y="2161"/>
                  </a:lnTo>
                  <a:lnTo>
                    <a:pt x="4" y="2151"/>
                  </a:lnTo>
                  <a:lnTo>
                    <a:pt x="2" y="2141"/>
                  </a:lnTo>
                  <a:lnTo>
                    <a:pt x="1" y="2134"/>
                  </a:lnTo>
                  <a:lnTo>
                    <a:pt x="0" y="2128"/>
                  </a:lnTo>
                  <a:lnTo>
                    <a:pt x="0" y="2123"/>
                  </a:lnTo>
                  <a:lnTo>
                    <a:pt x="0" y="1622"/>
                  </a:lnTo>
                  <a:lnTo>
                    <a:pt x="0" y="1121"/>
                  </a:lnTo>
                  <a:lnTo>
                    <a:pt x="0" y="620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3" y="89"/>
                  </a:lnTo>
                  <a:lnTo>
                    <a:pt x="4" y="85"/>
                  </a:lnTo>
                  <a:lnTo>
                    <a:pt x="5" y="80"/>
                  </a:lnTo>
                  <a:lnTo>
                    <a:pt x="8" y="72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19" y="51"/>
                  </a:lnTo>
                  <a:lnTo>
                    <a:pt x="23" y="45"/>
                  </a:lnTo>
                  <a:lnTo>
                    <a:pt x="28" y="39"/>
                  </a:lnTo>
                  <a:lnTo>
                    <a:pt x="33" y="34"/>
                  </a:lnTo>
                  <a:lnTo>
                    <a:pt x="38" y="30"/>
                  </a:lnTo>
                  <a:lnTo>
                    <a:pt x="43" y="25"/>
                  </a:lnTo>
                  <a:lnTo>
                    <a:pt x="49" y="22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2" y="7"/>
                  </a:lnTo>
                  <a:lnTo>
                    <a:pt x="92" y="4"/>
                  </a:lnTo>
                  <a:lnTo>
                    <a:pt x="101" y="2"/>
                  </a:lnTo>
                  <a:lnTo>
                    <a:pt x="108" y="1"/>
                  </a:lnTo>
                  <a:lnTo>
                    <a:pt x="114" y="1"/>
                  </a:lnTo>
                  <a:lnTo>
                    <a:pt x="119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1" y="2"/>
                  </a:lnTo>
                  <a:lnTo>
                    <a:pt x="220" y="3"/>
                  </a:lnTo>
                  <a:lnTo>
                    <a:pt x="225" y="4"/>
                  </a:lnTo>
                  <a:lnTo>
                    <a:pt x="229" y="6"/>
                  </a:lnTo>
                  <a:lnTo>
                    <a:pt x="238" y="8"/>
                  </a:lnTo>
                  <a:lnTo>
                    <a:pt x="245" y="11"/>
                  </a:lnTo>
                  <a:lnTo>
                    <a:pt x="252" y="15"/>
                  </a:lnTo>
                  <a:lnTo>
                    <a:pt x="259" y="19"/>
                  </a:lnTo>
                  <a:lnTo>
                    <a:pt x="265" y="23"/>
                  </a:lnTo>
                  <a:lnTo>
                    <a:pt x="270" y="28"/>
                  </a:lnTo>
                  <a:lnTo>
                    <a:pt x="276" y="33"/>
                  </a:lnTo>
                  <a:lnTo>
                    <a:pt x="280" y="38"/>
                  </a:lnTo>
                  <a:lnTo>
                    <a:pt x="284" y="44"/>
                  </a:lnTo>
                  <a:lnTo>
                    <a:pt x="288" y="49"/>
                  </a:lnTo>
                  <a:lnTo>
                    <a:pt x="291" y="55"/>
                  </a:lnTo>
                  <a:lnTo>
                    <a:pt x="294" y="60"/>
                  </a:lnTo>
                  <a:lnTo>
                    <a:pt x="299" y="71"/>
                  </a:lnTo>
                  <a:lnTo>
                    <a:pt x="303" y="82"/>
                  </a:lnTo>
                  <a:lnTo>
                    <a:pt x="306" y="92"/>
                  </a:lnTo>
                  <a:lnTo>
                    <a:pt x="307" y="101"/>
                  </a:lnTo>
                  <a:lnTo>
                    <a:pt x="308" y="109"/>
                  </a:lnTo>
                  <a:lnTo>
                    <a:pt x="309" y="115"/>
                  </a:lnTo>
                  <a:lnTo>
                    <a:pt x="309" y="120"/>
                  </a:lnTo>
                  <a:lnTo>
                    <a:pt x="309" y="581"/>
                  </a:lnTo>
                  <a:lnTo>
                    <a:pt x="309" y="1042"/>
                  </a:lnTo>
                  <a:lnTo>
                    <a:pt x="309" y="1504"/>
                  </a:lnTo>
                  <a:lnTo>
                    <a:pt x="309" y="1966"/>
                  </a:lnTo>
                  <a:lnTo>
                    <a:pt x="845" y="1966"/>
                  </a:lnTo>
                  <a:lnTo>
                    <a:pt x="1382" y="1966"/>
                  </a:lnTo>
                  <a:lnTo>
                    <a:pt x="1392" y="1966"/>
                  </a:lnTo>
                  <a:lnTo>
                    <a:pt x="1401" y="1967"/>
                  </a:lnTo>
                  <a:lnTo>
                    <a:pt x="1410" y="1968"/>
                  </a:lnTo>
                  <a:lnTo>
                    <a:pt x="1418" y="1970"/>
                  </a:lnTo>
                  <a:lnTo>
                    <a:pt x="1425" y="1973"/>
                  </a:lnTo>
                  <a:lnTo>
                    <a:pt x="1432" y="1976"/>
                  </a:lnTo>
                  <a:lnTo>
                    <a:pt x="1439" y="1979"/>
                  </a:lnTo>
                  <a:lnTo>
                    <a:pt x="1445" y="1983"/>
                  </a:lnTo>
                  <a:lnTo>
                    <a:pt x="1451" y="1987"/>
                  </a:lnTo>
                  <a:lnTo>
                    <a:pt x="1456" y="1991"/>
                  </a:lnTo>
                  <a:lnTo>
                    <a:pt x="1460" y="1995"/>
                  </a:lnTo>
                  <a:lnTo>
                    <a:pt x="1464" y="2000"/>
                  </a:lnTo>
                  <a:lnTo>
                    <a:pt x="1472" y="2010"/>
                  </a:lnTo>
                  <a:lnTo>
                    <a:pt x="1475" y="2015"/>
                  </a:lnTo>
                  <a:lnTo>
                    <a:pt x="1477" y="2020"/>
                  </a:lnTo>
                  <a:lnTo>
                    <a:pt x="1482" y="2030"/>
                  </a:lnTo>
                  <a:lnTo>
                    <a:pt x="1485" y="2040"/>
                  </a:lnTo>
                  <a:lnTo>
                    <a:pt x="1488" y="2050"/>
                  </a:lnTo>
                  <a:lnTo>
                    <a:pt x="1489" y="2058"/>
                  </a:lnTo>
                  <a:lnTo>
                    <a:pt x="1491" y="2070"/>
                  </a:lnTo>
                  <a:lnTo>
                    <a:pt x="1491" y="2075"/>
                  </a:lnTo>
                  <a:lnTo>
                    <a:pt x="1491" y="2133"/>
                  </a:lnTo>
                  <a:close/>
                </a:path>
              </a:pathLst>
            </a:custGeom>
            <a:solidFill>
              <a:srgbClr val="F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414AF13F-13C8-07A7-3487-02803EB30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3013" y="2697163"/>
              <a:ext cx="492125" cy="3559175"/>
            </a:xfrm>
            <a:custGeom>
              <a:avLst/>
              <a:gdLst>
                <a:gd name="T0" fmla="*/ 309 w 310"/>
                <a:gd name="T1" fmla="*/ 2134 h 2242"/>
                <a:gd name="T2" fmla="*/ 307 w 310"/>
                <a:gd name="T3" fmla="*/ 2153 h 2242"/>
                <a:gd name="T4" fmla="*/ 304 w 310"/>
                <a:gd name="T5" fmla="*/ 2162 h 2242"/>
                <a:gd name="T6" fmla="*/ 299 w 310"/>
                <a:gd name="T7" fmla="*/ 2178 h 2242"/>
                <a:gd name="T8" fmla="*/ 291 w 310"/>
                <a:gd name="T9" fmla="*/ 2192 h 2242"/>
                <a:gd name="T10" fmla="*/ 282 w 310"/>
                <a:gd name="T11" fmla="*/ 2203 h 2242"/>
                <a:gd name="T12" fmla="*/ 272 w 310"/>
                <a:gd name="T13" fmla="*/ 2213 h 2242"/>
                <a:gd name="T14" fmla="*/ 261 w 310"/>
                <a:gd name="T15" fmla="*/ 2221 h 2242"/>
                <a:gd name="T16" fmla="*/ 250 w 310"/>
                <a:gd name="T17" fmla="*/ 2227 h 2242"/>
                <a:gd name="T18" fmla="*/ 228 w 310"/>
                <a:gd name="T19" fmla="*/ 2236 h 2242"/>
                <a:gd name="T20" fmla="*/ 209 w 310"/>
                <a:gd name="T21" fmla="*/ 2240 h 2242"/>
                <a:gd name="T22" fmla="*/ 195 w 310"/>
                <a:gd name="T23" fmla="*/ 2242 h 2242"/>
                <a:gd name="T24" fmla="*/ 120 w 310"/>
                <a:gd name="T25" fmla="*/ 2242 h 2242"/>
                <a:gd name="T26" fmla="*/ 99 w 310"/>
                <a:gd name="T27" fmla="*/ 2241 h 2242"/>
                <a:gd name="T28" fmla="*/ 85 w 310"/>
                <a:gd name="T29" fmla="*/ 2238 h 2242"/>
                <a:gd name="T30" fmla="*/ 72 w 310"/>
                <a:gd name="T31" fmla="*/ 2234 h 2242"/>
                <a:gd name="T32" fmla="*/ 57 w 310"/>
                <a:gd name="T33" fmla="*/ 2228 h 2242"/>
                <a:gd name="T34" fmla="*/ 45 w 310"/>
                <a:gd name="T35" fmla="*/ 2219 h 2242"/>
                <a:gd name="T36" fmla="*/ 34 w 310"/>
                <a:gd name="T37" fmla="*/ 2210 h 2242"/>
                <a:gd name="T38" fmla="*/ 25 w 310"/>
                <a:gd name="T39" fmla="*/ 2199 h 2242"/>
                <a:gd name="T40" fmla="*/ 15 w 310"/>
                <a:gd name="T41" fmla="*/ 2182 h 2242"/>
                <a:gd name="T42" fmla="*/ 7 w 310"/>
                <a:gd name="T43" fmla="*/ 2161 h 2242"/>
                <a:gd name="T44" fmla="*/ 2 w 310"/>
                <a:gd name="T45" fmla="*/ 2141 h 2242"/>
                <a:gd name="T46" fmla="*/ 1 w 310"/>
                <a:gd name="T47" fmla="*/ 2128 h 2242"/>
                <a:gd name="T48" fmla="*/ 0 w 310"/>
                <a:gd name="T49" fmla="*/ 1622 h 2242"/>
                <a:gd name="T50" fmla="*/ 0 w 310"/>
                <a:gd name="T51" fmla="*/ 620 h 2242"/>
                <a:gd name="T52" fmla="*/ 1 w 310"/>
                <a:gd name="T53" fmla="*/ 109 h 2242"/>
                <a:gd name="T54" fmla="*/ 3 w 310"/>
                <a:gd name="T55" fmla="*/ 89 h 2242"/>
                <a:gd name="T56" fmla="*/ 6 w 310"/>
                <a:gd name="T57" fmla="*/ 80 h 2242"/>
                <a:gd name="T58" fmla="*/ 11 w 310"/>
                <a:gd name="T59" fmla="*/ 64 h 2242"/>
                <a:gd name="T60" fmla="*/ 19 w 310"/>
                <a:gd name="T61" fmla="*/ 51 h 2242"/>
                <a:gd name="T62" fmla="*/ 28 w 310"/>
                <a:gd name="T63" fmla="*/ 39 h 2242"/>
                <a:gd name="T64" fmla="*/ 38 w 310"/>
                <a:gd name="T65" fmla="*/ 30 h 2242"/>
                <a:gd name="T66" fmla="*/ 49 w 310"/>
                <a:gd name="T67" fmla="*/ 22 h 2242"/>
                <a:gd name="T68" fmla="*/ 71 w 310"/>
                <a:gd name="T69" fmla="*/ 10 h 2242"/>
                <a:gd name="T70" fmla="*/ 92 w 310"/>
                <a:gd name="T71" fmla="*/ 4 h 2242"/>
                <a:gd name="T72" fmla="*/ 109 w 310"/>
                <a:gd name="T73" fmla="*/ 1 h 2242"/>
                <a:gd name="T74" fmla="*/ 120 w 310"/>
                <a:gd name="T75" fmla="*/ 0 h 2242"/>
                <a:gd name="T76" fmla="*/ 201 w 310"/>
                <a:gd name="T77" fmla="*/ 1 h 2242"/>
                <a:gd name="T78" fmla="*/ 221 w 310"/>
                <a:gd name="T79" fmla="*/ 3 h 2242"/>
                <a:gd name="T80" fmla="*/ 230 w 310"/>
                <a:gd name="T81" fmla="*/ 6 h 2242"/>
                <a:gd name="T82" fmla="*/ 246 w 310"/>
                <a:gd name="T83" fmla="*/ 11 h 2242"/>
                <a:gd name="T84" fmla="*/ 259 w 310"/>
                <a:gd name="T85" fmla="*/ 19 h 2242"/>
                <a:gd name="T86" fmla="*/ 271 w 310"/>
                <a:gd name="T87" fmla="*/ 28 h 2242"/>
                <a:gd name="T88" fmla="*/ 280 w 310"/>
                <a:gd name="T89" fmla="*/ 38 h 2242"/>
                <a:gd name="T90" fmla="*/ 288 w 310"/>
                <a:gd name="T91" fmla="*/ 49 h 2242"/>
                <a:gd name="T92" fmla="*/ 300 w 310"/>
                <a:gd name="T93" fmla="*/ 71 h 2242"/>
                <a:gd name="T94" fmla="*/ 306 w 310"/>
                <a:gd name="T95" fmla="*/ 92 h 2242"/>
                <a:gd name="T96" fmla="*/ 309 w 310"/>
                <a:gd name="T97" fmla="*/ 109 h 2242"/>
                <a:gd name="T98" fmla="*/ 310 w 310"/>
                <a:gd name="T99" fmla="*/ 120 h 2242"/>
                <a:gd name="T100" fmla="*/ 310 w 310"/>
                <a:gd name="T101" fmla="*/ 1121 h 2242"/>
                <a:gd name="T102" fmla="*/ 310 w 310"/>
                <a:gd name="T103" fmla="*/ 2123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0" h="2242">
                  <a:moveTo>
                    <a:pt x="310" y="2123"/>
                  </a:moveTo>
                  <a:lnTo>
                    <a:pt x="309" y="2134"/>
                  </a:lnTo>
                  <a:lnTo>
                    <a:pt x="308" y="2144"/>
                  </a:lnTo>
                  <a:lnTo>
                    <a:pt x="307" y="2153"/>
                  </a:lnTo>
                  <a:lnTo>
                    <a:pt x="306" y="2158"/>
                  </a:lnTo>
                  <a:lnTo>
                    <a:pt x="304" y="2162"/>
                  </a:lnTo>
                  <a:lnTo>
                    <a:pt x="302" y="2170"/>
                  </a:lnTo>
                  <a:lnTo>
                    <a:pt x="299" y="2178"/>
                  </a:lnTo>
                  <a:lnTo>
                    <a:pt x="295" y="2185"/>
                  </a:lnTo>
                  <a:lnTo>
                    <a:pt x="291" y="2192"/>
                  </a:lnTo>
                  <a:lnTo>
                    <a:pt x="287" y="2198"/>
                  </a:lnTo>
                  <a:lnTo>
                    <a:pt x="282" y="2203"/>
                  </a:lnTo>
                  <a:lnTo>
                    <a:pt x="277" y="2208"/>
                  </a:lnTo>
                  <a:lnTo>
                    <a:pt x="272" y="2213"/>
                  </a:lnTo>
                  <a:lnTo>
                    <a:pt x="266" y="2217"/>
                  </a:lnTo>
                  <a:lnTo>
                    <a:pt x="261" y="2221"/>
                  </a:lnTo>
                  <a:lnTo>
                    <a:pt x="255" y="2224"/>
                  </a:lnTo>
                  <a:lnTo>
                    <a:pt x="250" y="2227"/>
                  </a:lnTo>
                  <a:lnTo>
                    <a:pt x="239" y="2232"/>
                  </a:lnTo>
                  <a:lnTo>
                    <a:pt x="228" y="2236"/>
                  </a:lnTo>
                  <a:lnTo>
                    <a:pt x="218" y="2238"/>
                  </a:lnTo>
                  <a:lnTo>
                    <a:pt x="209" y="2240"/>
                  </a:lnTo>
                  <a:lnTo>
                    <a:pt x="201" y="2241"/>
                  </a:lnTo>
                  <a:lnTo>
                    <a:pt x="195" y="2242"/>
                  </a:lnTo>
                  <a:lnTo>
                    <a:pt x="190" y="2242"/>
                  </a:lnTo>
                  <a:lnTo>
                    <a:pt x="120" y="2242"/>
                  </a:lnTo>
                  <a:lnTo>
                    <a:pt x="109" y="2242"/>
                  </a:lnTo>
                  <a:lnTo>
                    <a:pt x="99" y="2241"/>
                  </a:lnTo>
                  <a:lnTo>
                    <a:pt x="89" y="2239"/>
                  </a:lnTo>
                  <a:lnTo>
                    <a:pt x="85" y="2238"/>
                  </a:lnTo>
                  <a:lnTo>
                    <a:pt x="80" y="2237"/>
                  </a:lnTo>
                  <a:lnTo>
                    <a:pt x="72" y="2234"/>
                  </a:lnTo>
                  <a:lnTo>
                    <a:pt x="64" y="2231"/>
                  </a:lnTo>
                  <a:lnTo>
                    <a:pt x="57" y="2228"/>
                  </a:lnTo>
                  <a:lnTo>
                    <a:pt x="51" y="2223"/>
                  </a:lnTo>
                  <a:lnTo>
                    <a:pt x="45" y="2219"/>
                  </a:lnTo>
                  <a:lnTo>
                    <a:pt x="39" y="2214"/>
                  </a:lnTo>
                  <a:lnTo>
                    <a:pt x="34" y="2210"/>
                  </a:lnTo>
                  <a:lnTo>
                    <a:pt x="30" y="2204"/>
                  </a:lnTo>
                  <a:lnTo>
                    <a:pt x="25" y="2199"/>
                  </a:lnTo>
                  <a:lnTo>
                    <a:pt x="22" y="2194"/>
                  </a:lnTo>
                  <a:lnTo>
                    <a:pt x="15" y="2182"/>
                  </a:lnTo>
                  <a:lnTo>
                    <a:pt x="10" y="2171"/>
                  </a:lnTo>
                  <a:lnTo>
                    <a:pt x="7" y="2161"/>
                  </a:lnTo>
                  <a:lnTo>
                    <a:pt x="4" y="2151"/>
                  </a:lnTo>
                  <a:lnTo>
                    <a:pt x="2" y="2141"/>
                  </a:lnTo>
                  <a:lnTo>
                    <a:pt x="1" y="2134"/>
                  </a:lnTo>
                  <a:lnTo>
                    <a:pt x="1" y="2128"/>
                  </a:lnTo>
                  <a:lnTo>
                    <a:pt x="0" y="2123"/>
                  </a:lnTo>
                  <a:lnTo>
                    <a:pt x="0" y="1622"/>
                  </a:lnTo>
                  <a:lnTo>
                    <a:pt x="0" y="1121"/>
                  </a:lnTo>
                  <a:lnTo>
                    <a:pt x="0" y="620"/>
                  </a:lnTo>
                  <a:lnTo>
                    <a:pt x="0" y="120"/>
                  </a:lnTo>
                  <a:lnTo>
                    <a:pt x="1" y="109"/>
                  </a:lnTo>
                  <a:lnTo>
                    <a:pt x="2" y="99"/>
                  </a:lnTo>
                  <a:lnTo>
                    <a:pt x="3" y="89"/>
                  </a:lnTo>
                  <a:lnTo>
                    <a:pt x="4" y="85"/>
                  </a:lnTo>
                  <a:lnTo>
                    <a:pt x="6" y="80"/>
                  </a:lnTo>
                  <a:lnTo>
                    <a:pt x="8" y="72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19" y="51"/>
                  </a:lnTo>
                  <a:lnTo>
                    <a:pt x="23" y="45"/>
                  </a:lnTo>
                  <a:lnTo>
                    <a:pt x="28" y="39"/>
                  </a:lnTo>
                  <a:lnTo>
                    <a:pt x="33" y="34"/>
                  </a:lnTo>
                  <a:lnTo>
                    <a:pt x="38" y="30"/>
                  </a:lnTo>
                  <a:lnTo>
                    <a:pt x="43" y="25"/>
                  </a:lnTo>
                  <a:lnTo>
                    <a:pt x="49" y="22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2" y="7"/>
                  </a:lnTo>
                  <a:lnTo>
                    <a:pt x="92" y="4"/>
                  </a:lnTo>
                  <a:lnTo>
                    <a:pt x="101" y="2"/>
                  </a:lnTo>
                  <a:lnTo>
                    <a:pt x="109" y="1"/>
                  </a:lnTo>
                  <a:lnTo>
                    <a:pt x="115" y="1"/>
                  </a:lnTo>
                  <a:lnTo>
                    <a:pt x="120" y="0"/>
                  </a:lnTo>
                  <a:lnTo>
                    <a:pt x="190" y="0"/>
                  </a:lnTo>
                  <a:lnTo>
                    <a:pt x="201" y="1"/>
                  </a:lnTo>
                  <a:lnTo>
                    <a:pt x="211" y="2"/>
                  </a:lnTo>
                  <a:lnTo>
                    <a:pt x="221" y="3"/>
                  </a:lnTo>
                  <a:lnTo>
                    <a:pt x="225" y="4"/>
                  </a:lnTo>
                  <a:lnTo>
                    <a:pt x="230" y="6"/>
                  </a:lnTo>
                  <a:lnTo>
                    <a:pt x="238" y="8"/>
                  </a:lnTo>
                  <a:lnTo>
                    <a:pt x="246" y="11"/>
                  </a:lnTo>
                  <a:lnTo>
                    <a:pt x="253" y="15"/>
                  </a:lnTo>
                  <a:lnTo>
                    <a:pt x="259" y="19"/>
                  </a:lnTo>
                  <a:lnTo>
                    <a:pt x="265" y="23"/>
                  </a:lnTo>
                  <a:lnTo>
                    <a:pt x="271" y="28"/>
                  </a:lnTo>
                  <a:lnTo>
                    <a:pt x="276" y="33"/>
                  </a:lnTo>
                  <a:lnTo>
                    <a:pt x="280" y="38"/>
                  </a:lnTo>
                  <a:lnTo>
                    <a:pt x="285" y="44"/>
                  </a:lnTo>
                  <a:lnTo>
                    <a:pt x="288" y="49"/>
                  </a:lnTo>
                  <a:lnTo>
                    <a:pt x="295" y="60"/>
                  </a:lnTo>
                  <a:lnTo>
                    <a:pt x="300" y="71"/>
                  </a:lnTo>
                  <a:lnTo>
                    <a:pt x="303" y="82"/>
                  </a:lnTo>
                  <a:lnTo>
                    <a:pt x="306" y="92"/>
                  </a:lnTo>
                  <a:lnTo>
                    <a:pt x="308" y="101"/>
                  </a:lnTo>
                  <a:lnTo>
                    <a:pt x="309" y="109"/>
                  </a:lnTo>
                  <a:lnTo>
                    <a:pt x="309" y="115"/>
                  </a:lnTo>
                  <a:lnTo>
                    <a:pt x="310" y="120"/>
                  </a:lnTo>
                  <a:lnTo>
                    <a:pt x="310" y="620"/>
                  </a:lnTo>
                  <a:lnTo>
                    <a:pt x="310" y="1121"/>
                  </a:lnTo>
                  <a:lnTo>
                    <a:pt x="310" y="1622"/>
                  </a:lnTo>
                  <a:lnTo>
                    <a:pt x="310" y="2123"/>
                  </a:lnTo>
                  <a:close/>
                </a:path>
              </a:pathLst>
            </a:custGeom>
            <a:solidFill>
              <a:srgbClr val="F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6314D9-362A-59F5-1AB4-098955B80BD8}"/>
              </a:ext>
            </a:extLst>
          </p:cNvPr>
          <p:cNvGrpSpPr/>
          <p:nvPr userDrawn="1"/>
        </p:nvGrpSpPr>
        <p:grpSpPr>
          <a:xfrm>
            <a:off x="6106324" y="4948190"/>
            <a:ext cx="6085677" cy="1909810"/>
            <a:chOff x="6106324" y="4948190"/>
            <a:chExt cx="6085677" cy="190981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3678C9-55AD-CCA3-8F2A-C9961B9E8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05241AB-A8E5-B8D8-A412-5576C9083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552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6">
            <a:extLst>
              <a:ext uri="{FF2B5EF4-FFF2-40B4-BE49-F238E27FC236}">
                <a16:creationId xmlns:a16="http://schemas.microsoft.com/office/drawing/2014/main" id="{637DF2FA-0940-5EC2-34E5-642B14ABFF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4951" y="6035154"/>
            <a:ext cx="829062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C1E638-25BF-17E2-FED0-4788A059EB5E}"/>
              </a:ext>
            </a:extLst>
          </p:cNvPr>
          <p:cNvGrpSpPr/>
          <p:nvPr userDrawn="1"/>
        </p:nvGrpSpPr>
        <p:grpSpPr>
          <a:xfrm>
            <a:off x="1" y="0"/>
            <a:ext cx="4076921" cy="1268760"/>
            <a:chOff x="1" y="0"/>
            <a:chExt cx="4076921" cy="126876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A4D840-7C5D-8A88-B7C7-ECF6BC2C34D1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2C80D0-91E9-93DB-72EF-C29B55696ECD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202A99BB-FA0E-7F16-E8C2-2364D2DF4F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11612111 w 12192000"/>
              <a:gd name="connsiteY0" fmla="*/ 6181200 h 6858000"/>
              <a:gd name="connsiteX1" fmla="*/ 11611383 w 12192000"/>
              <a:gd name="connsiteY1" fmla="*/ 6181322 h 6858000"/>
              <a:gd name="connsiteX2" fmla="*/ 11610776 w 12192000"/>
              <a:gd name="connsiteY2" fmla="*/ 6181322 h 6858000"/>
              <a:gd name="connsiteX3" fmla="*/ 11609806 w 12192000"/>
              <a:gd name="connsiteY3" fmla="*/ 6181443 h 6858000"/>
              <a:gd name="connsiteX4" fmla="*/ 11608714 w 12192000"/>
              <a:gd name="connsiteY4" fmla="*/ 6181686 h 6858000"/>
              <a:gd name="connsiteX5" fmla="*/ 11607501 w 12192000"/>
              <a:gd name="connsiteY5" fmla="*/ 6182049 h 6858000"/>
              <a:gd name="connsiteX6" fmla="*/ 11606166 w 12192000"/>
              <a:gd name="connsiteY6" fmla="*/ 6182413 h 6858000"/>
              <a:gd name="connsiteX7" fmla="*/ 11604832 w 12192000"/>
              <a:gd name="connsiteY7" fmla="*/ 6183020 h 6858000"/>
              <a:gd name="connsiteX8" fmla="*/ 11604104 w 12192000"/>
              <a:gd name="connsiteY8" fmla="*/ 6183384 h 6858000"/>
              <a:gd name="connsiteX9" fmla="*/ 11603497 w 12192000"/>
              <a:gd name="connsiteY9" fmla="*/ 6183869 h 6858000"/>
              <a:gd name="connsiteX10" fmla="*/ 11602770 w 12192000"/>
              <a:gd name="connsiteY10" fmla="*/ 6184233 h 6858000"/>
              <a:gd name="connsiteX11" fmla="*/ 11602163 w 12192000"/>
              <a:gd name="connsiteY11" fmla="*/ 6184840 h 6858000"/>
              <a:gd name="connsiteX12" fmla="*/ 11601556 w 12192000"/>
              <a:gd name="connsiteY12" fmla="*/ 6185325 h 6858000"/>
              <a:gd name="connsiteX13" fmla="*/ 11600950 w 12192000"/>
              <a:gd name="connsiteY13" fmla="*/ 6185931 h 6858000"/>
              <a:gd name="connsiteX14" fmla="*/ 11600343 w 12192000"/>
              <a:gd name="connsiteY14" fmla="*/ 6186659 h 6858000"/>
              <a:gd name="connsiteX15" fmla="*/ 11599858 w 12192000"/>
              <a:gd name="connsiteY15" fmla="*/ 6187387 h 6858000"/>
              <a:gd name="connsiteX16" fmla="*/ 11599373 w 12192000"/>
              <a:gd name="connsiteY16" fmla="*/ 6188115 h 6858000"/>
              <a:gd name="connsiteX17" fmla="*/ 11598887 w 12192000"/>
              <a:gd name="connsiteY17" fmla="*/ 6188964 h 6858000"/>
              <a:gd name="connsiteX18" fmla="*/ 11598524 w 12192000"/>
              <a:gd name="connsiteY18" fmla="*/ 6189935 h 6858000"/>
              <a:gd name="connsiteX19" fmla="*/ 11598160 w 12192000"/>
              <a:gd name="connsiteY19" fmla="*/ 6190905 h 6858000"/>
              <a:gd name="connsiteX20" fmla="*/ 11598038 w 12192000"/>
              <a:gd name="connsiteY20" fmla="*/ 6191512 h 6858000"/>
              <a:gd name="connsiteX21" fmla="*/ 11597917 w 12192000"/>
              <a:gd name="connsiteY21" fmla="*/ 6191997 h 6858000"/>
              <a:gd name="connsiteX22" fmla="*/ 11597796 w 12192000"/>
              <a:gd name="connsiteY22" fmla="*/ 6193210 h 6858000"/>
              <a:gd name="connsiteX23" fmla="*/ 11597674 w 12192000"/>
              <a:gd name="connsiteY23" fmla="*/ 6194423 h 6858000"/>
              <a:gd name="connsiteX24" fmla="*/ 11597553 w 12192000"/>
              <a:gd name="connsiteY24" fmla="*/ 6195758 h 6858000"/>
              <a:gd name="connsiteX25" fmla="*/ 11597553 w 12192000"/>
              <a:gd name="connsiteY25" fmla="*/ 6256415 h 6858000"/>
              <a:gd name="connsiteX26" fmla="*/ 11597553 w 12192000"/>
              <a:gd name="connsiteY26" fmla="*/ 6317193 h 6858000"/>
              <a:gd name="connsiteX27" fmla="*/ 11597553 w 12192000"/>
              <a:gd name="connsiteY27" fmla="*/ 6377972 h 6858000"/>
              <a:gd name="connsiteX28" fmla="*/ 11597553 w 12192000"/>
              <a:gd name="connsiteY28" fmla="*/ 6438750 h 6858000"/>
              <a:gd name="connsiteX29" fmla="*/ 11597674 w 12192000"/>
              <a:gd name="connsiteY29" fmla="*/ 6439356 h 6858000"/>
              <a:gd name="connsiteX30" fmla="*/ 11597674 w 12192000"/>
              <a:gd name="connsiteY30" fmla="*/ 6440084 h 6858000"/>
              <a:gd name="connsiteX31" fmla="*/ 11597796 w 12192000"/>
              <a:gd name="connsiteY31" fmla="*/ 6440934 h 6858000"/>
              <a:gd name="connsiteX32" fmla="*/ 11598038 w 12192000"/>
              <a:gd name="connsiteY32" fmla="*/ 6442147 h 6858000"/>
              <a:gd name="connsiteX33" fmla="*/ 11598402 w 12192000"/>
              <a:gd name="connsiteY33" fmla="*/ 6443360 h 6858000"/>
              <a:gd name="connsiteX34" fmla="*/ 11598766 w 12192000"/>
              <a:gd name="connsiteY34" fmla="*/ 6444573 h 6858000"/>
              <a:gd name="connsiteX35" fmla="*/ 11599373 w 12192000"/>
              <a:gd name="connsiteY35" fmla="*/ 6445907 h 6858000"/>
              <a:gd name="connsiteX36" fmla="*/ 11600222 w 12192000"/>
              <a:gd name="connsiteY36" fmla="*/ 6447363 h 6858000"/>
              <a:gd name="connsiteX37" fmla="*/ 11600586 w 12192000"/>
              <a:gd name="connsiteY37" fmla="*/ 6447970 h 6858000"/>
              <a:gd name="connsiteX38" fmla="*/ 11601071 w 12192000"/>
              <a:gd name="connsiteY38" fmla="*/ 6448576 h 6858000"/>
              <a:gd name="connsiteX39" fmla="*/ 11601678 w 12192000"/>
              <a:gd name="connsiteY39" fmla="*/ 6449304 h 6858000"/>
              <a:gd name="connsiteX40" fmla="*/ 11602284 w 12192000"/>
              <a:gd name="connsiteY40" fmla="*/ 6449789 h 6858000"/>
              <a:gd name="connsiteX41" fmla="*/ 11603012 w 12192000"/>
              <a:gd name="connsiteY41" fmla="*/ 6450396 h 6858000"/>
              <a:gd name="connsiteX42" fmla="*/ 11603740 w 12192000"/>
              <a:gd name="connsiteY42" fmla="*/ 6450881 h 6858000"/>
              <a:gd name="connsiteX43" fmla="*/ 11604468 w 12192000"/>
              <a:gd name="connsiteY43" fmla="*/ 6451367 h 6858000"/>
              <a:gd name="connsiteX44" fmla="*/ 11605317 w 12192000"/>
              <a:gd name="connsiteY44" fmla="*/ 6451852 h 6858000"/>
              <a:gd name="connsiteX45" fmla="*/ 11606288 w 12192000"/>
              <a:gd name="connsiteY45" fmla="*/ 6452216 h 6858000"/>
              <a:gd name="connsiteX46" fmla="*/ 11607258 w 12192000"/>
              <a:gd name="connsiteY46" fmla="*/ 6452580 h 6858000"/>
              <a:gd name="connsiteX47" fmla="*/ 11607865 w 12192000"/>
              <a:gd name="connsiteY47" fmla="*/ 6452701 h 6858000"/>
              <a:gd name="connsiteX48" fmla="*/ 11608350 w 12192000"/>
              <a:gd name="connsiteY48" fmla="*/ 6452822 h 6858000"/>
              <a:gd name="connsiteX49" fmla="*/ 11609563 w 12192000"/>
              <a:gd name="connsiteY49" fmla="*/ 6453065 h 6858000"/>
              <a:gd name="connsiteX50" fmla="*/ 11610776 w 12192000"/>
              <a:gd name="connsiteY50" fmla="*/ 6453186 h 6858000"/>
              <a:gd name="connsiteX51" fmla="*/ 11612111 w 12192000"/>
              <a:gd name="connsiteY51" fmla="*/ 6453186 h 6858000"/>
              <a:gd name="connsiteX52" fmla="*/ 11617449 w 12192000"/>
              <a:gd name="connsiteY52" fmla="*/ 6453186 h 6858000"/>
              <a:gd name="connsiteX53" fmla="*/ 11620481 w 12192000"/>
              <a:gd name="connsiteY53" fmla="*/ 6453186 h 6858000"/>
              <a:gd name="connsiteX54" fmla="*/ 11695575 w 12192000"/>
              <a:gd name="connsiteY54" fmla="*/ 6453186 h 6858000"/>
              <a:gd name="connsiteX55" fmla="*/ 11770790 w 12192000"/>
              <a:gd name="connsiteY55" fmla="*/ 6453186 h 6858000"/>
              <a:gd name="connsiteX56" fmla="*/ 11771396 w 12192000"/>
              <a:gd name="connsiteY56" fmla="*/ 6453186 h 6858000"/>
              <a:gd name="connsiteX57" fmla="*/ 11772852 w 12192000"/>
              <a:gd name="connsiteY57" fmla="*/ 6452944 h 6858000"/>
              <a:gd name="connsiteX58" fmla="*/ 11773823 w 12192000"/>
              <a:gd name="connsiteY58" fmla="*/ 6452822 h 6858000"/>
              <a:gd name="connsiteX59" fmla="*/ 11775036 w 12192000"/>
              <a:gd name="connsiteY59" fmla="*/ 6452458 h 6858000"/>
              <a:gd name="connsiteX60" fmla="*/ 11776128 w 12192000"/>
              <a:gd name="connsiteY60" fmla="*/ 6452094 h 6858000"/>
              <a:gd name="connsiteX61" fmla="*/ 11777462 w 12192000"/>
              <a:gd name="connsiteY61" fmla="*/ 6451488 h 6858000"/>
              <a:gd name="connsiteX62" fmla="*/ 11778069 w 12192000"/>
              <a:gd name="connsiteY62" fmla="*/ 6451245 h 6858000"/>
              <a:gd name="connsiteX63" fmla="*/ 11778675 w 12192000"/>
              <a:gd name="connsiteY63" fmla="*/ 6450881 h 6858000"/>
              <a:gd name="connsiteX64" fmla="*/ 11779888 w 12192000"/>
              <a:gd name="connsiteY64" fmla="*/ 6449911 h 6858000"/>
              <a:gd name="connsiteX65" fmla="*/ 11780374 w 12192000"/>
              <a:gd name="connsiteY65" fmla="*/ 6449426 h 6858000"/>
              <a:gd name="connsiteX66" fmla="*/ 11780980 w 12192000"/>
              <a:gd name="connsiteY66" fmla="*/ 6448940 h 6858000"/>
              <a:gd name="connsiteX67" fmla="*/ 11781465 w 12192000"/>
              <a:gd name="connsiteY67" fmla="*/ 6448334 h 6858000"/>
              <a:gd name="connsiteX68" fmla="*/ 11781951 w 12192000"/>
              <a:gd name="connsiteY68" fmla="*/ 6447606 h 6858000"/>
              <a:gd name="connsiteX69" fmla="*/ 11782436 w 12192000"/>
              <a:gd name="connsiteY69" fmla="*/ 6446878 h 6858000"/>
              <a:gd name="connsiteX70" fmla="*/ 11782800 w 12192000"/>
              <a:gd name="connsiteY70" fmla="*/ 6446029 h 6858000"/>
              <a:gd name="connsiteX71" fmla="*/ 11783164 w 12192000"/>
              <a:gd name="connsiteY71" fmla="*/ 6445180 h 6858000"/>
              <a:gd name="connsiteX72" fmla="*/ 11783528 w 12192000"/>
              <a:gd name="connsiteY72" fmla="*/ 6444330 h 6858000"/>
              <a:gd name="connsiteX73" fmla="*/ 11783770 w 12192000"/>
              <a:gd name="connsiteY73" fmla="*/ 6443360 h 6858000"/>
              <a:gd name="connsiteX74" fmla="*/ 11783892 w 12192000"/>
              <a:gd name="connsiteY74" fmla="*/ 6442268 h 6858000"/>
              <a:gd name="connsiteX75" fmla="*/ 11784013 w 12192000"/>
              <a:gd name="connsiteY75" fmla="*/ 6441176 h 6858000"/>
              <a:gd name="connsiteX76" fmla="*/ 11784013 w 12192000"/>
              <a:gd name="connsiteY76" fmla="*/ 6439963 h 6858000"/>
              <a:gd name="connsiteX77" fmla="*/ 11784013 w 12192000"/>
              <a:gd name="connsiteY77" fmla="*/ 6432927 h 6858000"/>
              <a:gd name="connsiteX78" fmla="*/ 11784013 w 12192000"/>
              <a:gd name="connsiteY78" fmla="*/ 6432320 h 6858000"/>
              <a:gd name="connsiteX79" fmla="*/ 11783892 w 12192000"/>
              <a:gd name="connsiteY79" fmla="*/ 6430864 h 6858000"/>
              <a:gd name="connsiteX80" fmla="*/ 11783649 w 12192000"/>
              <a:gd name="connsiteY80" fmla="*/ 6429894 h 6858000"/>
              <a:gd name="connsiteX81" fmla="*/ 11783406 w 12192000"/>
              <a:gd name="connsiteY81" fmla="*/ 6428681 h 6858000"/>
              <a:gd name="connsiteX82" fmla="*/ 11782921 w 12192000"/>
              <a:gd name="connsiteY82" fmla="*/ 6427468 h 6858000"/>
              <a:gd name="connsiteX83" fmla="*/ 11782436 w 12192000"/>
              <a:gd name="connsiteY83" fmla="*/ 6426255 h 6858000"/>
              <a:gd name="connsiteX84" fmla="*/ 11782072 w 12192000"/>
              <a:gd name="connsiteY84" fmla="*/ 6425648 h 6858000"/>
              <a:gd name="connsiteX85" fmla="*/ 11781708 w 12192000"/>
              <a:gd name="connsiteY85" fmla="*/ 6425041 h 6858000"/>
              <a:gd name="connsiteX86" fmla="*/ 11780859 w 12192000"/>
              <a:gd name="connsiteY86" fmla="*/ 6423828 h 6858000"/>
              <a:gd name="connsiteX87" fmla="*/ 11780252 w 12192000"/>
              <a:gd name="connsiteY87" fmla="*/ 6423222 h 6858000"/>
              <a:gd name="connsiteX88" fmla="*/ 11779767 w 12192000"/>
              <a:gd name="connsiteY88" fmla="*/ 6422736 h 6858000"/>
              <a:gd name="connsiteX89" fmla="*/ 11779160 w 12192000"/>
              <a:gd name="connsiteY89" fmla="*/ 6422251 h 6858000"/>
              <a:gd name="connsiteX90" fmla="*/ 11778433 w 12192000"/>
              <a:gd name="connsiteY90" fmla="*/ 6421766 h 6858000"/>
              <a:gd name="connsiteX91" fmla="*/ 11777705 w 12192000"/>
              <a:gd name="connsiteY91" fmla="*/ 6421281 h 6858000"/>
              <a:gd name="connsiteX92" fmla="*/ 11776977 w 12192000"/>
              <a:gd name="connsiteY92" fmla="*/ 6420917 h 6858000"/>
              <a:gd name="connsiteX93" fmla="*/ 11776128 w 12192000"/>
              <a:gd name="connsiteY93" fmla="*/ 6420553 h 6858000"/>
              <a:gd name="connsiteX94" fmla="*/ 11775157 w 12192000"/>
              <a:gd name="connsiteY94" fmla="*/ 6420189 h 6858000"/>
              <a:gd name="connsiteX95" fmla="*/ 11774187 w 12192000"/>
              <a:gd name="connsiteY95" fmla="*/ 6419946 h 6858000"/>
              <a:gd name="connsiteX96" fmla="*/ 11773095 w 12192000"/>
              <a:gd name="connsiteY96" fmla="*/ 6419825 h 6858000"/>
              <a:gd name="connsiteX97" fmla="*/ 11772003 w 12192000"/>
              <a:gd name="connsiteY97" fmla="*/ 6419704 h 6858000"/>
              <a:gd name="connsiteX98" fmla="*/ 11770790 w 12192000"/>
              <a:gd name="connsiteY98" fmla="*/ 6419704 h 6858000"/>
              <a:gd name="connsiteX99" fmla="*/ 11702854 w 12192000"/>
              <a:gd name="connsiteY99" fmla="*/ 6419704 h 6858000"/>
              <a:gd name="connsiteX100" fmla="*/ 11635039 w 12192000"/>
              <a:gd name="connsiteY100" fmla="*/ 6419704 h 6858000"/>
              <a:gd name="connsiteX101" fmla="*/ 11635039 w 12192000"/>
              <a:gd name="connsiteY101" fmla="*/ 6333935 h 6858000"/>
              <a:gd name="connsiteX102" fmla="*/ 11731363 w 12192000"/>
              <a:gd name="connsiteY102" fmla="*/ 6333935 h 6858000"/>
              <a:gd name="connsiteX103" fmla="*/ 11731969 w 12192000"/>
              <a:gd name="connsiteY103" fmla="*/ 6333935 h 6858000"/>
              <a:gd name="connsiteX104" fmla="*/ 11733425 w 12192000"/>
              <a:gd name="connsiteY104" fmla="*/ 6333692 h 6858000"/>
              <a:gd name="connsiteX105" fmla="*/ 11734395 w 12192000"/>
              <a:gd name="connsiteY105" fmla="*/ 6333571 h 6858000"/>
              <a:gd name="connsiteX106" fmla="*/ 11735609 w 12192000"/>
              <a:gd name="connsiteY106" fmla="*/ 6333207 h 6858000"/>
              <a:gd name="connsiteX107" fmla="*/ 11736822 w 12192000"/>
              <a:gd name="connsiteY107" fmla="*/ 6332843 h 6858000"/>
              <a:gd name="connsiteX108" fmla="*/ 11738035 w 12192000"/>
              <a:gd name="connsiteY108" fmla="*/ 6332236 h 6858000"/>
              <a:gd name="connsiteX109" fmla="*/ 11738641 w 12192000"/>
              <a:gd name="connsiteY109" fmla="*/ 6331994 h 6858000"/>
              <a:gd name="connsiteX110" fmla="*/ 11739248 w 12192000"/>
              <a:gd name="connsiteY110" fmla="*/ 6331630 h 6858000"/>
              <a:gd name="connsiteX111" fmla="*/ 11739855 w 12192000"/>
              <a:gd name="connsiteY111" fmla="*/ 6331144 h 6858000"/>
              <a:gd name="connsiteX112" fmla="*/ 11740461 w 12192000"/>
              <a:gd name="connsiteY112" fmla="*/ 6330659 h 6858000"/>
              <a:gd name="connsiteX113" fmla="*/ 11740946 w 12192000"/>
              <a:gd name="connsiteY113" fmla="*/ 6330174 h 6858000"/>
              <a:gd name="connsiteX114" fmla="*/ 11741553 w 12192000"/>
              <a:gd name="connsiteY114" fmla="*/ 6329689 h 6858000"/>
              <a:gd name="connsiteX115" fmla="*/ 11742038 w 12192000"/>
              <a:gd name="connsiteY115" fmla="*/ 6328961 h 6858000"/>
              <a:gd name="connsiteX116" fmla="*/ 11742524 w 12192000"/>
              <a:gd name="connsiteY116" fmla="*/ 6328354 h 6858000"/>
              <a:gd name="connsiteX117" fmla="*/ 11743009 w 12192000"/>
              <a:gd name="connsiteY117" fmla="*/ 6327626 h 6858000"/>
              <a:gd name="connsiteX118" fmla="*/ 11743373 w 12192000"/>
              <a:gd name="connsiteY118" fmla="*/ 6326777 h 6858000"/>
              <a:gd name="connsiteX119" fmla="*/ 11743737 w 12192000"/>
              <a:gd name="connsiteY119" fmla="*/ 6325928 h 6858000"/>
              <a:gd name="connsiteX120" fmla="*/ 11744101 w 12192000"/>
              <a:gd name="connsiteY120" fmla="*/ 6325079 h 6858000"/>
              <a:gd name="connsiteX121" fmla="*/ 11744343 w 12192000"/>
              <a:gd name="connsiteY121" fmla="*/ 6324108 h 6858000"/>
              <a:gd name="connsiteX122" fmla="*/ 11744465 w 12192000"/>
              <a:gd name="connsiteY122" fmla="*/ 6323016 h 6858000"/>
              <a:gd name="connsiteX123" fmla="*/ 11744586 w 12192000"/>
              <a:gd name="connsiteY123" fmla="*/ 6321924 h 6858000"/>
              <a:gd name="connsiteX124" fmla="*/ 11744586 w 12192000"/>
              <a:gd name="connsiteY124" fmla="*/ 6320711 h 6858000"/>
              <a:gd name="connsiteX125" fmla="*/ 11744586 w 12192000"/>
              <a:gd name="connsiteY125" fmla="*/ 6313675 h 6858000"/>
              <a:gd name="connsiteX126" fmla="*/ 11744586 w 12192000"/>
              <a:gd name="connsiteY126" fmla="*/ 6313069 h 6858000"/>
              <a:gd name="connsiteX127" fmla="*/ 11744465 w 12192000"/>
              <a:gd name="connsiteY127" fmla="*/ 6311613 h 6858000"/>
              <a:gd name="connsiteX128" fmla="*/ 11744222 w 12192000"/>
              <a:gd name="connsiteY128" fmla="*/ 6310521 h 6858000"/>
              <a:gd name="connsiteX129" fmla="*/ 11743979 w 12192000"/>
              <a:gd name="connsiteY129" fmla="*/ 6309429 h 6858000"/>
              <a:gd name="connsiteX130" fmla="*/ 11743494 w 12192000"/>
              <a:gd name="connsiteY130" fmla="*/ 6308216 h 6858000"/>
              <a:gd name="connsiteX131" fmla="*/ 11743009 w 12192000"/>
              <a:gd name="connsiteY131" fmla="*/ 6307003 h 6858000"/>
              <a:gd name="connsiteX132" fmla="*/ 11742645 w 12192000"/>
              <a:gd name="connsiteY132" fmla="*/ 6306396 h 6858000"/>
              <a:gd name="connsiteX133" fmla="*/ 11742281 w 12192000"/>
              <a:gd name="connsiteY133" fmla="*/ 6305790 h 6858000"/>
              <a:gd name="connsiteX134" fmla="*/ 11741432 w 12192000"/>
              <a:gd name="connsiteY134" fmla="*/ 6304577 h 6858000"/>
              <a:gd name="connsiteX135" fmla="*/ 11740825 w 12192000"/>
              <a:gd name="connsiteY135" fmla="*/ 6303970 h 6858000"/>
              <a:gd name="connsiteX136" fmla="*/ 11740340 w 12192000"/>
              <a:gd name="connsiteY136" fmla="*/ 6303485 h 6858000"/>
              <a:gd name="connsiteX137" fmla="*/ 11739733 w 12192000"/>
              <a:gd name="connsiteY137" fmla="*/ 6303000 h 6858000"/>
              <a:gd name="connsiteX138" fmla="*/ 11739005 w 12192000"/>
              <a:gd name="connsiteY138" fmla="*/ 6302514 h 6858000"/>
              <a:gd name="connsiteX139" fmla="*/ 11738278 w 12192000"/>
              <a:gd name="connsiteY139" fmla="*/ 6302029 h 6858000"/>
              <a:gd name="connsiteX140" fmla="*/ 11737550 w 12192000"/>
              <a:gd name="connsiteY140" fmla="*/ 6301665 h 6858000"/>
              <a:gd name="connsiteX141" fmla="*/ 11736700 w 12192000"/>
              <a:gd name="connsiteY141" fmla="*/ 6301301 h 6858000"/>
              <a:gd name="connsiteX142" fmla="*/ 11735730 w 12192000"/>
              <a:gd name="connsiteY142" fmla="*/ 6300937 h 6858000"/>
              <a:gd name="connsiteX143" fmla="*/ 11734759 w 12192000"/>
              <a:gd name="connsiteY143" fmla="*/ 6300695 h 6858000"/>
              <a:gd name="connsiteX144" fmla="*/ 11733668 w 12192000"/>
              <a:gd name="connsiteY144" fmla="*/ 6300573 h 6858000"/>
              <a:gd name="connsiteX145" fmla="*/ 11732576 w 12192000"/>
              <a:gd name="connsiteY145" fmla="*/ 6300452 h 6858000"/>
              <a:gd name="connsiteX146" fmla="*/ 11731363 w 12192000"/>
              <a:gd name="connsiteY146" fmla="*/ 6300452 h 6858000"/>
              <a:gd name="connsiteX147" fmla="*/ 11635039 w 12192000"/>
              <a:gd name="connsiteY147" fmla="*/ 6300452 h 6858000"/>
              <a:gd name="connsiteX148" fmla="*/ 11635039 w 12192000"/>
              <a:gd name="connsiteY148" fmla="*/ 6214926 h 6858000"/>
              <a:gd name="connsiteX149" fmla="*/ 11702854 w 12192000"/>
              <a:gd name="connsiteY149" fmla="*/ 6214926 h 6858000"/>
              <a:gd name="connsiteX150" fmla="*/ 11770790 w 12192000"/>
              <a:gd name="connsiteY150" fmla="*/ 6214926 h 6858000"/>
              <a:gd name="connsiteX151" fmla="*/ 11771396 w 12192000"/>
              <a:gd name="connsiteY151" fmla="*/ 6214926 h 6858000"/>
              <a:gd name="connsiteX152" fmla="*/ 11772852 w 12192000"/>
              <a:gd name="connsiteY152" fmla="*/ 6214683 h 6858000"/>
              <a:gd name="connsiteX153" fmla="*/ 11773823 w 12192000"/>
              <a:gd name="connsiteY153" fmla="*/ 6214562 h 6858000"/>
              <a:gd name="connsiteX154" fmla="*/ 11775036 w 12192000"/>
              <a:gd name="connsiteY154" fmla="*/ 6214198 h 6858000"/>
              <a:gd name="connsiteX155" fmla="*/ 11776128 w 12192000"/>
              <a:gd name="connsiteY155" fmla="*/ 6213834 h 6858000"/>
              <a:gd name="connsiteX156" fmla="*/ 11777462 w 12192000"/>
              <a:gd name="connsiteY156" fmla="*/ 6213227 h 6858000"/>
              <a:gd name="connsiteX157" fmla="*/ 11778069 w 12192000"/>
              <a:gd name="connsiteY157" fmla="*/ 6212863 h 6858000"/>
              <a:gd name="connsiteX158" fmla="*/ 11778675 w 12192000"/>
              <a:gd name="connsiteY158" fmla="*/ 6212499 h 6858000"/>
              <a:gd name="connsiteX159" fmla="*/ 11779888 w 12192000"/>
              <a:gd name="connsiteY159" fmla="*/ 6211650 h 6858000"/>
              <a:gd name="connsiteX160" fmla="*/ 11780374 w 12192000"/>
              <a:gd name="connsiteY160" fmla="*/ 6211165 h 6858000"/>
              <a:gd name="connsiteX161" fmla="*/ 11780980 w 12192000"/>
              <a:gd name="connsiteY161" fmla="*/ 6210558 h 6858000"/>
              <a:gd name="connsiteX162" fmla="*/ 11781465 w 12192000"/>
              <a:gd name="connsiteY162" fmla="*/ 6209952 h 6858000"/>
              <a:gd name="connsiteX163" fmla="*/ 11781951 w 12192000"/>
              <a:gd name="connsiteY163" fmla="*/ 6209345 h 6858000"/>
              <a:gd name="connsiteX164" fmla="*/ 11782436 w 12192000"/>
              <a:gd name="connsiteY164" fmla="*/ 6208617 h 6858000"/>
              <a:gd name="connsiteX165" fmla="*/ 11782800 w 12192000"/>
              <a:gd name="connsiteY165" fmla="*/ 6207768 h 6858000"/>
              <a:gd name="connsiteX166" fmla="*/ 11783164 w 12192000"/>
              <a:gd name="connsiteY166" fmla="*/ 6206919 h 6858000"/>
              <a:gd name="connsiteX167" fmla="*/ 11783528 w 12192000"/>
              <a:gd name="connsiteY167" fmla="*/ 6206070 h 6858000"/>
              <a:gd name="connsiteX168" fmla="*/ 11783770 w 12192000"/>
              <a:gd name="connsiteY168" fmla="*/ 6204978 h 6858000"/>
              <a:gd name="connsiteX169" fmla="*/ 11783892 w 12192000"/>
              <a:gd name="connsiteY169" fmla="*/ 6204007 h 6858000"/>
              <a:gd name="connsiteX170" fmla="*/ 11784013 w 12192000"/>
              <a:gd name="connsiteY170" fmla="*/ 6202794 h 6858000"/>
              <a:gd name="connsiteX171" fmla="*/ 11784013 w 12192000"/>
              <a:gd name="connsiteY171" fmla="*/ 6201702 h 6858000"/>
              <a:gd name="connsiteX172" fmla="*/ 11784013 w 12192000"/>
              <a:gd name="connsiteY172" fmla="*/ 6194666 h 6858000"/>
              <a:gd name="connsiteX173" fmla="*/ 11784013 w 12192000"/>
              <a:gd name="connsiteY173" fmla="*/ 6194060 h 6858000"/>
              <a:gd name="connsiteX174" fmla="*/ 11783892 w 12192000"/>
              <a:gd name="connsiteY174" fmla="*/ 6192604 h 6858000"/>
              <a:gd name="connsiteX175" fmla="*/ 11783649 w 12192000"/>
              <a:gd name="connsiteY175" fmla="*/ 6191512 h 6858000"/>
              <a:gd name="connsiteX176" fmla="*/ 11783406 w 12192000"/>
              <a:gd name="connsiteY176" fmla="*/ 6190420 h 6858000"/>
              <a:gd name="connsiteX177" fmla="*/ 11782921 w 12192000"/>
              <a:gd name="connsiteY177" fmla="*/ 6189207 h 6858000"/>
              <a:gd name="connsiteX178" fmla="*/ 11782436 w 12192000"/>
              <a:gd name="connsiteY178" fmla="*/ 6187994 h 6858000"/>
              <a:gd name="connsiteX179" fmla="*/ 11782072 w 12192000"/>
              <a:gd name="connsiteY179" fmla="*/ 6187387 h 6858000"/>
              <a:gd name="connsiteX180" fmla="*/ 11781708 w 12192000"/>
              <a:gd name="connsiteY180" fmla="*/ 6186781 h 6858000"/>
              <a:gd name="connsiteX181" fmla="*/ 11781223 w 12192000"/>
              <a:gd name="connsiteY181" fmla="*/ 6186174 h 6858000"/>
              <a:gd name="connsiteX182" fmla="*/ 11780859 w 12192000"/>
              <a:gd name="connsiteY182" fmla="*/ 6185568 h 6858000"/>
              <a:gd name="connsiteX183" fmla="*/ 11780252 w 12192000"/>
              <a:gd name="connsiteY183" fmla="*/ 6184961 h 6858000"/>
              <a:gd name="connsiteX184" fmla="*/ 11779767 w 12192000"/>
              <a:gd name="connsiteY184" fmla="*/ 6184476 h 6858000"/>
              <a:gd name="connsiteX185" fmla="*/ 11779160 w 12192000"/>
              <a:gd name="connsiteY185" fmla="*/ 6183869 h 6858000"/>
              <a:gd name="connsiteX186" fmla="*/ 11778433 w 12192000"/>
              <a:gd name="connsiteY186" fmla="*/ 6183384 h 6858000"/>
              <a:gd name="connsiteX187" fmla="*/ 11777705 w 12192000"/>
              <a:gd name="connsiteY187" fmla="*/ 6183020 h 6858000"/>
              <a:gd name="connsiteX188" fmla="*/ 11776977 w 12192000"/>
              <a:gd name="connsiteY188" fmla="*/ 6182535 h 6858000"/>
              <a:gd name="connsiteX189" fmla="*/ 11776128 w 12192000"/>
              <a:gd name="connsiteY189" fmla="*/ 6182171 h 6858000"/>
              <a:gd name="connsiteX190" fmla="*/ 11775157 w 12192000"/>
              <a:gd name="connsiteY190" fmla="*/ 6181928 h 6858000"/>
              <a:gd name="connsiteX191" fmla="*/ 11774187 w 12192000"/>
              <a:gd name="connsiteY191" fmla="*/ 6181686 h 6858000"/>
              <a:gd name="connsiteX192" fmla="*/ 11773095 w 12192000"/>
              <a:gd name="connsiteY192" fmla="*/ 6181564 h 6858000"/>
              <a:gd name="connsiteX193" fmla="*/ 11772003 w 12192000"/>
              <a:gd name="connsiteY193" fmla="*/ 6181443 h 6858000"/>
              <a:gd name="connsiteX194" fmla="*/ 11770790 w 12192000"/>
              <a:gd name="connsiteY194" fmla="*/ 6181322 h 6858000"/>
              <a:gd name="connsiteX195" fmla="*/ 11696424 w 12192000"/>
              <a:gd name="connsiteY195" fmla="*/ 6181322 h 6858000"/>
              <a:gd name="connsiteX196" fmla="*/ 11622180 w 12192000"/>
              <a:gd name="connsiteY196" fmla="*/ 6181322 h 6858000"/>
              <a:gd name="connsiteX197" fmla="*/ 11621331 w 12192000"/>
              <a:gd name="connsiteY197" fmla="*/ 6181322 h 6858000"/>
              <a:gd name="connsiteX198" fmla="*/ 11620481 w 12192000"/>
              <a:gd name="connsiteY198" fmla="*/ 6181200 h 6858000"/>
              <a:gd name="connsiteX199" fmla="*/ 11206557 w 12192000"/>
              <a:gd name="connsiteY199" fmla="*/ 6181200 h 6858000"/>
              <a:gd name="connsiteX200" fmla="*/ 11205950 w 12192000"/>
              <a:gd name="connsiteY200" fmla="*/ 6181322 h 6858000"/>
              <a:gd name="connsiteX201" fmla="*/ 11205222 w 12192000"/>
              <a:gd name="connsiteY201" fmla="*/ 6181322 h 6858000"/>
              <a:gd name="connsiteX202" fmla="*/ 11204252 w 12192000"/>
              <a:gd name="connsiteY202" fmla="*/ 6181443 h 6858000"/>
              <a:gd name="connsiteX203" fmla="*/ 11203160 w 12192000"/>
              <a:gd name="connsiteY203" fmla="*/ 6181686 h 6858000"/>
              <a:gd name="connsiteX204" fmla="*/ 11201947 w 12192000"/>
              <a:gd name="connsiteY204" fmla="*/ 6182049 h 6858000"/>
              <a:gd name="connsiteX205" fmla="*/ 11200612 w 12192000"/>
              <a:gd name="connsiteY205" fmla="*/ 6182413 h 6858000"/>
              <a:gd name="connsiteX206" fmla="*/ 11199278 w 12192000"/>
              <a:gd name="connsiteY206" fmla="*/ 6183020 h 6858000"/>
              <a:gd name="connsiteX207" fmla="*/ 11197943 w 12192000"/>
              <a:gd name="connsiteY207" fmla="*/ 6183869 h 6858000"/>
              <a:gd name="connsiteX208" fmla="*/ 11197215 w 12192000"/>
              <a:gd name="connsiteY208" fmla="*/ 6184233 h 6858000"/>
              <a:gd name="connsiteX209" fmla="*/ 11196609 w 12192000"/>
              <a:gd name="connsiteY209" fmla="*/ 6184840 h 6858000"/>
              <a:gd name="connsiteX210" fmla="*/ 11196002 w 12192000"/>
              <a:gd name="connsiteY210" fmla="*/ 6185325 h 6858000"/>
              <a:gd name="connsiteX211" fmla="*/ 11195396 w 12192000"/>
              <a:gd name="connsiteY211" fmla="*/ 6185931 h 6858000"/>
              <a:gd name="connsiteX212" fmla="*/ 11194789 w 12192000"/>
              <a:gd name="connsiteY212" fmla="*/ 6186659 h 6858000"/>
              <a:gd name="connsiteX213" fmla="*/ 11194304 w 12192000"/>
              <a:gd name="connsiteY213" fmla="*/ 6187387 h 6858000"/>
              <a:gd name="connsiteX214" fmla="*/ 11193819 w 12192000"/>
              <a:gd name="connsiteY214" fmla="*/ 6188115 h 6858000"/>
              <a:gd name="connsiteX215" fmla="*/ 11193333 w 12192000"/>
              <a:gd name="connsiteY215" fmla="*/ 6188964 h 6858000"/>
              <a:gd name="connsiteX216" fmla="*/ 11192970 w 12192000"/>
              <a:gd name="connsiteY216" fmla="*/ 6189935 h 6858000"/>
              <a:gd name="connsiteX217" fmla="*/ 11192727 w 12192000"/>
              <a:gd name="connsiteY217" fmla="*/ 6190905 h 6858000"/>
              <a:gd name="connsiteX218" fmla="*/ 11192484 w 12192000"/>
              <a:gd name="connsiteY218" fmla="*/ 6191512 h 6858000"/>
              <a:gd name="connsiteX219" fmla="*/ 11192363 w 12192000"/>
              <a:gd name="connsiteY219" fmla="*/ 6191997 h 6858000"/>
              <a:gd name="connsiteX220" fmla="*/ 11192242 w 12192000"/>
              <a:gd name="connsiteY220" fmla="*/ 6193210 h 6858000"/>
              <a:gd name="connsiteX221" fmla="*/ 11192120 w 12192000"/>
              <a:gd name="connsiteY221" fmla="*/ 6194423 h 6858000"/>
              <a:gd name="connsiteX222" fmla="*/ 11191999 w 12192000"/>
              <a:gd name="connsiteY222" fmla="*/ 6195758 h 6858000"/>
              <a:gd name="connsiteX223" fmla="*/ 11191999 w 12192000"/>
              <a:gd name="connsiteY223" fmla="*/ 6256415 h 6858000"/>
              <a:gd name="connsiteX224" fmla="*/ 11191999 w 12192000"/>
              <a:gd name="connsiteY224" fmla="*/ 6317193 h 6858000"/>
              <a:gd name="connsiteX225" fmla="*/ 11191999 w 12192000"/>
              <a:gd name="connsiteY225" fmla="*/ 6377972 h 6858000"/>
              <a:gd name="connsiteX226" fmla="*/ 11191999 w 12192000"/>
              <a:gd name="connsiteY226" fmla="*/ 6438750 h 6858000"/>
              <a:gd name="connsiteX227" fmla="*/ 11192120 w 12192000"/>
              <a:gd name="connsiteY227" fmla="*/ 6439356 h 6858000"/>
              <a:gd name="connsiteX228" fmla="*/ 11192120 w 12192000"/>
              <a:gd name="connsiteY228" fmla="*/ 6440084 h 6858000"/>
              <a:gd name="connsiteX229" fmla="*/ 11192242 w 12192000"/>
              <a:gd name="connsiteY229" fmla="*/ 6440934 h 6858000"/>
              <a:gd name="connsiteX230" fmla="*/ 11192484 w 12192000"/>
              <a:gd name="connsiteY230" fmla="*/ 6442147 h 6858000"/>
              <a:gd name="connsiteX231" fmla="*/ 11192848 w 12192000"/>
              <a:gd name="connsiteY231" fmla="*/ 6443360 h 6858000"/>
              <a:gd name="connsiteX232" fmla="*/ 11193212 w 12192000"/>
              <a:gd name="connsiteY232" fmla="*/ 6444573 h 6858000"/>
              <a:gd name="connsiteX233" fmla="*/ 11193819 w 12192000"/>
              <a:gd name="connsiteY233" fmla="*/ 6445907 h 6858000"/>
              <a:gd name="connsiteX234" fmla="*/ 11194668 w 12192000"/>
              <a:gd name="connsiteY234" fmla="*/ 6447363 h 6858000"/>
              <a:gd name="connsiteX235" fmla="*/ 11195032 w 12192000"/>
              <a:gd name="connsiteY235" fmla="*/ 6447970 h 6858000"/>
              <a:gd name="connsiteX236" fmla="*/ 11195638 w 12192000"/>
              <a:gd name="connsiteY236" fmla="*/ 6448576 h 6858000"/>
              <a:gd name="connsiteX237" fmla="*/ 11196124 w 12192000"/>
              <a:gd name="connsiteY237" fmla="*/ 6449304 h 6858000"/>
              <a:gd name="connsiteX238" fmla="*/ 11196730 w 12192000"/>
              <a:gd name="connsiteY238" fmla="*/ 6449789 h 6858000"/>
              <a:gd name="connsiteX239" fmla="*/ 11197458 w 12192000"/>
              <a:gd name="connsiteY239" fmla="*/ 6450396 h 6858000"/>
              <a:gd name="connsiteX240" fmla="*/ 11198186 w 12192000"/>
              <a:gd name="connsiteY240" fmla="*/ 6450881 h 6858000"/>
              <a:gd name="connsiteX241" fmla="*/ 11198914 w 12192000"/>
              <a:gd name="connsiteY241" fmla="*/ 6451488 h 6858000"/>
              <a:gd name="connsiteX242" fmla="*/ 11199763 w 12192000"/>
              <a:gd name="connsiteY242" fmla="*/ 6451852 h 6858000"/>
              <a:gd name="connsiteX243" fmla="*/ 11200734 w 12192000"/>
              <a:gd name="connsiteY243" fmla="*/ 6452216 h 6858000"/>
              <a:gd name="connsiteX244" fmla="*/ 11201704 w 12192000"/>
              <a:gd name="connsiteY244" fmla="*/ 6452580 h 6858000"/>
              <a:gd name="connsiteX245" fmla="*/ 11202311 w 12192000"/>
              <a:gd name="connsiteY245" fmla="*/ 6452701 h 6858000"/>
              <a:gd name="connsiteX246" fmla="*/ 11202796 w 12192000"/>
              <a:gd name="connsiteY246" fmla="*/ 6452822 h 6858000"/>
              <a:gd name="connsiteX247" fmla="*/ 11204009 w 12192000"/>
              <a:gd name="connsiteY247" fmla="*/ 6453065 h 6858000"/>
              <a:gd name="connsiteX248" fmla="*/ 11205222 w 12192000"/>
              <a:gd name="connsiteY248" fmla="*/ 6453186 h 6858000"/>
              <a:gd name="connsiteX249" fmla="*/ 11206557 w 12192000"/>
              <a:gd name="connsiteY249" fmla="*/ 6453186 h 6858000"/>
              <a:gd name="connsiteX250" fmla="*/ 11215048 w 12192000"/>
              <a:gd name="connsiteY250" fmla="*/ 6453186 h 6858000"/>
              <a:gd name="connsiteX251" fmla="*/ 11215655 w 12192000"/>
              <a:gd name="connsiteY251" fmla="*/ 6453186 h 6858000"/>
              <a:gd name="connsiteX252" fmla="*/ 11216383 w 12192000"/>
              <a:gd name="connsiteY252" fmla="*/ 6453065 h 6858000"/>
              <a:gd name="connsiteX253" fmla="*/ 11217353 w 12192000"/>
              <a:gd name="connsiteY253" fmla="*/ 6452944 h 6858000"/>
              <a:gd name="connsiteX254" fmla="*/ 11218445 w 12192000"/>
              <a:gd name="connsiteY254" fmla="*/ 6452701 h 6858000"/>
              <a:gd name="connsiteX255" fmla="*/ 11219658 w 12192000"/>
              <a:gd name="connsiteY255" fmla="*/ 6452458 h 6858000"/>
              <a:gd name="connsiteX256" fmla="*/ 11220993 w 12192000"/>
              <a:gd name="connsiteY256" fmla="*/ 6451973 h 6858000"/>
              <a:gd name="connsiteX257" fmla="*/ 11222327 w 12192000"/>
              <a:gd name="connsiteY257" fmla="*/ 6451367 h 6858000"/>
              <a:gd name="connsiteX258" fmla="*/ 11222934 w 12192000"/>
              <a:gd name="connsiteY258" fmla="*/ 6451003 h 6858000"/>
              <a:gd name="connsiteX259" fmla="*/ 11223662 w 12192000"/>
              <a:gd name="connsiteY259" fmla="*/ 6450639 h 6858000"/>
              <a:gd name="connsiteX260" fmla="*/ 11224268 w 12192000"/>
              <a:gd name="connsiteY260" fmla="*/ 6450153 h 6858000"/>
              <a:gd name="connsiteX261" fmla="*/ 11224996 w 12192000"/>
              <a:gd name="connsiteY261" fmla="*/ 6449668 h 6858000"/>
              <a:gd name="connsiteX262" fmla="*/ 11225603 w 12192000"/>
              <a:gd name="connsiteY262" fmla="*/ 6449062 h 6858000"/>
              <a:gd name="connsiteX263" fmla="*/ 11226209 w 12192000"/>
              <a:gd name="connsiteY263" fmla="*/ 6448455 h 6858000"/>
              <a:gd name="connsiteX264" fmla="*/ 11226816 w 12192000"/>
              <a:gd name="connsiteY264" fmla="*/ 6447848 h 6858000"/>
              <a:gd name="connsiteX265" fmla="*/ 11227301 w 12192000"/>
              <a:gd name="connsiteY265" fmla="*/ 6447121 h 6858000"/>
              <a:gd name="connsiteX266" fmla="*/ 11227786 w 12192000"/>
              <a:gd name="connsiteY266" fmla="*/ 6446271 h 6858000"/>
              <a:gd name="connsiteX267" fmla="*/ 11228272 w 12192000"/>
              <a:gd name="connsiteY267" fmla="*/ 6445422 h 6858000"/>
              <a:gd name="connsiteX268" fmla="*/ 11228635 w 12192000"/>
              <a:gd name="connsiteY268" fmla="*/ 6444452 h 6858000"/>
              <a:gd name="connsiteX269" fmla="*/ 11228878 w 12192000"/>
              <a:gd name="connsiteY269" fmla="*/ 6443481 h 6858000"/>
              <a:gd name="connsiteX270" fmla="*/ 11229121 w 12192000"/>
              <a:gd name="connsiteY270" fmla="*/ 6442996 h 6858000"/>
              <a:gd name="connsiteX271" fmla="*/ 11229242 w 12192000"/>
              <a:gd name="connsiteY271" fmla="*/ 6442389 h 6858000"/>
              <a:gd name="connsiteX272" fmla="*/ 11229363 w 12192000"/>
              <a:gd name="connsiteY272" fmla="*/ 6441297 h 6858000"/>
              <a:gd name="connsiteX273" fmla="*/ 11229485 w 12192000"/>
              <a:gd name="connsiteY273" fmla="*/ 6440084 h 6858000"/>
              <a:gd name="connsiteX274" fmla="*/ 11229606 w 12192000"/>
              <a:gd name="connsiteY274" fmla="*/ 6438750 h 6858000"/>
              <a:gd name="connsiteX275" fmla="*/ 11229606 w 12192000"/>
              <a:gd name="connsiteY275" fmla="*/ 6377972 h 6858000"/>
              <a:gd name="connsiteX276" fmla="*/ 11229606 w 12192000"/>
              <a:gd name="connsiteY276" fmla="*/ 6317193 h 6858000"/>
              <a:gd name="connsiteX277" fmla="*/ 11229606 w 12192000"/>
              <a:gd name="connsiteY277" fmla="*/ 6256415 h 6858000"/>
              <a:gd name="connsiteX278" fmla="*/ 11229606 w 12192000"/>
              <a:gd name="connsiteY278" fmla="*/ 6195758 h 6858000"/>
              <a:gd name="connsiteX279" fmla="*/ 11229485 w 12192000"/>
              <a:gd name="connsiteY279" fmla="*/ 6195151 h 6858000"/>
              <a:gd name="connsiteX280" fmla="*/ 11229485 w 12192000"/>
              <a:gd name="connsiteY280" fmla="*/ 6194423 h 6858000"/>
              <a:gd name="connsiteX281" fmla="*/ 11229363 w 12192000"/>
              <a:gd name="connsiteY281" fmla="*/ 6193453 h 6858000"/>
              <a:gd name="connsiteX282" fmla="*/ 11229121 w 12192000"/>
              <a:gd name="connsiteY282" fmla="*/ 6192361 h 6858000"/>
              <a:gd name="connsiteX283" fmla="*/ 11228757 w 12192000"/>
              <a:gd name="connsiteY283" fmla="*/ 6191148 h 6858000"/>
              <a:gd name="connsiteX284" fmla="*/ 11228393 w 12192000"/>
              <a:gd name="connsiteY284" fmla="*/ 6189814 h 6858000"/>
              <a:gd name="connsiteX285" fmla="*/ 11227786 w 12192000"/>
              <a:gd name="connsiteY285" fmla="*/ 6188479 h 6858000"/>
              <a:gd name="connsiteX286" fmla="*/ 11226937 w 12192000"/>
              <a:gd name="connsiteY286" fmla="*/ 6187145 h 6858000"/>
              <a:gd name="connsiteX287" fmla="*/ 11226573 w 12192000"/>
              <a:gd name="connsiteY287" fmla="*/ 6186538 h 6858000"/>
              <a:gd name="connsiteX288" fmla="*/ 11225967 w 12192000"/>
              <a:gd name="connsiteY288" fmla="*/ 6185810 h 6858000"/>
              <a:gd name="connsiteX289" fmla="*/ 11225481 w 12192000"/>
              <a:gd name="connsiteY289" fmla="*/ 6185204 h 6858000"/>
              <a:gd name="connsiteX290" fmla="*/ 11224875 w 12192000"/>
              <a:gd name="connsiteY290" fmla="*/ 6184597 h 6858000"/>
              <a:gd name="connsiteX291" fmla="*/ 11224147 w 12192000"/>
              <a:gd name="connsiteY291" fmla="*/ 6183990 h 6858000"/>
              <a:gd name="connsiteX292" fmla="*/ 11223419 w 12192000"/>
              <a:gd name="connsiteY292" fmla="*/ 6183505 h 6858000"/>
              <a:gd name="connsiteX293" fmla="*/ 11222691 w 12192000"/>
              <a:gd name="connsiteY293" fmla="*/ 6183020 h 6858000"/>
              <a:gd name="connsiteX294" fmla="*/ 11221842 w 12192000"/>
              <a:gd name="connsiteY294" fmla="*/ 6182535 h 6858000"/>
              <a:gd name="connsiteX295" fmla="*/ 11220871 w 12192000"/>
              <a:gd name="connsiteY295" fmla="*/ 6182171 h 6858000"/>
              <a:gd name="connsiteX296" fmla="*/ 11219901 w 12192000"/>
              <a:gd name="connsiteY296" fmla="*/ 6181928 h 6858000"/>
              <a:gd name="connsiteX297" fmla="*/ 11219294 w 12192000"/>
              <a:gd name="connsiteY297" fmla="*/ 6181686 h 6858000"/>
              <a:gd name="connsiteX298" fmla="*/ 11218809 w 12192000"/>
              <a:gd name="connsiteY298" fmla="*/ 6181564 h 6858000"/>
              <a:gd name="connsiteX299" fmla="*/ 11217596 w 12192000"/>
              <a:gd name="connsiteY299" fmla="*/ 6181443 h 6858000"/>
              <a:gd name="connsiteX300" fmla="*/ 11216383 w 12192000"/>
              <a:gd name="connsiteY300" fmla="*/ 6181322 h 6858000"/>
              <a:gd name="connsiteX301" fmla="*/ 11215048 w 12192000"/>
              <a:gd name="connsiteY301" fmla="*/ 6181200 h 6858000"/>
              <a:gd name="connsiteX302" fmla="*/ 10967689 w 12192000"/>
              <a:gd name="connsiteY302" fmla="*/ 6181200 h 6858000"/>
              <a:gd name="connsiteX303" fmla="*/ 10967083 w 12192000"/>
              <a:gd name="connsiteY303" fmla="*/ 6181322 h 6858000"/>
              <a:gd name="connsiteX304" fmla="*/ 10966355 w 12192000"/>
              <a:gd name="connsiteY304" fmla="*/ 6181322 h 6858000"/>
              <a:gd name="connsiteX305" fmla="*/ 10965506 w 12192000"/>
              <a:gd name="connsiteY305" fmla="*/ 6181443 h 6858000"/>
              <a:gd name="connsiteX306" fmla="*/ 10964414 w 12192000"/>
              <a:gd name="connsiteY306" fmla="*/ 6181686 h 6858000"/>
              <a:gd name="connsiteX307" fmla="*/ 10963201 w 12192000"/>
              <a:gd name="connsiteY307" fmla="*/ 6182049 h 6858000"/>
              <a:gd name="connsiteX308" fmla="*/ 10961866 w 12192000"/>
              <a:gd name="connsiteY308" fmla="*/ 6182413 h 6858000"/>
              <a:gd name="connsiteX309" fmla="*/ 10960532 w 12192000"/>
              <a:gd name="connsiteY309" fmla="*/ 6183020 h 6858000"/>
              <a:gd name="connsiteX310" fmla="*/ 10959197 w 12192000"/>
              <a:gd name="connsiteY310" fmla="*/ 6183869 h 6858000"/>
              <a:gd name="connsiteX311" fmla="*/ 10958470 w 12192000"/>
              <a:gd name="connsiteY311" fmla="*/ 6184233 h 6858000"/>
              <a:gd name="connsiteX312" fmla="*/ 10957863 w 12192000"/>
              <a:gd name="connsiteY312" fmla="*/ 6184840 h 6858000"/>
              <a:gd name="connsiteX313" fmla="*/ 10957256 w 12192000"/>
              <a:gd name="connsiteY313" fmla="*/ 6185325 h 6858000"/>
              <a:gd name="connsiteX314" fmla="*/ 10956650 w 12192000"/>
              <a:gd name="connsiteY314" fmla="*/ 6185931 h 6858000"/>
              <a:gd name="connsiteX315" fmla="*/ 10956043 w 12192000"/>
              <a:gd name="connsiteY315" fmla="*/ 6186659 h 6858000"/>
              <a:gd name="connsiteX316" fmla="*/ 10955558 w 12192000"/>
              <a:gd name="connsiteY316" fmla="*/ 6187387 h 6858000"/>
              <a:gd name="connsiteX317" fmla="*/ 10955073 w 12192000"/>
              <a:gd name="connsiteY317" fmla="*/ 6188115 h 6858000"/>
              <a:gd name="connsiteX318" fmla="*/ 10954587 w 12192000"/>
              <a:gd name="connsiteY318" fmla="*/ 6188964 h 6858000"/>
              <a:gd name="connsiteX319" fmla="*/ 10954224 w 12192000"/>
              <a:gd name="connsiteY319" fmla="*/ 6189935 h 6858000"/>
              <a:gd name="connsiteX320" fmla="*/ 10953860 w 12192000"/>
              <a:gd name="connsiteY320" fmla="*/ 6190905 h 6858000"/>
              <a:gd name="connsiteX321" fmla="*/ 10953738 w 12192000"/>
              <a:gd name="connsiteY321" fmla="*/ 6191512 h 6858000"/>
              <a:gd name="connsiteX322" fmla="*/ 10953617 w 12192000"/>
              <a:gd name="connsiteY322" fmla="*/ 6191997 h 6858000"/>
              <a:gd name="connsiteX323" fmla="*/ 10953374 w 12192000"/>
              <a:gd name="connsiteY323" fmla="*/ 6193210 h 6858000"/>
              <a:gd name="connsiteX324" fmla="*/ 10953253 w 12192000"/>
              <a:gd name="connsiteY324" fmla="*/ 6194423 h 6858000"/>
              <a:gd name="connsiteX325" fmla="*/ 10953253 w 12192000"/>
              <a:gd name="connsiteY325" fmla="*/ 6195758 h 6858000"/>
              <a:gd name="connsiteX326" fmla="*/ 10953253 w 12192000"/>
              <a:gd name="connsiteY326" fmla="*/ 6256415 h 6858000"/>
              <a:gd name="connsiteX327" fmla="*/ 10953253 w 12192000"/>
              <a:gd name="connsiteY327" fmla="*/ 6317193 h 6858000"/>
              <a:gd name="connsiteX328" fmla="*/ 10953253 w 12192000"/>
              <a:gd name="connsiteY328" fmla="*/ 6377972 h 6858000"/>
              <a:gd name="connsiteX329" fmla="*/ 10953253 w 12192000"/>
              <a:gd name="connsiteY329" fmla="*/ 6438750 h 6858000"/>
              <a:gd name="connsiteX330" fmla="*/ 10953253 w 12192000"/>
              <a:gd name="connsiteY330" fmla="*/ 6439356 h 6858000"/>
              <a:gd name="connsiteX331" fmla="*/ 10953374 w 12192000"/>
              <a:gd name="connsiteY331" fmla="*/ 6440084 h 6858000"/>
              <a:gd name="connsiteX332" fmla="*/ 10953496 w 12192000"/>
              <a:gd name="connsiteY332" fmla="*/ 6440934 h 6858000"/>
              <a:gd name="connsiteX333" fmla="*/ 10953738 w 12192000"/>
              <a:gd name="connsiteY333" fmla="*/ 6442147 h 6858000"/>
              <a:gd name="connsiteX334" fmla="*/ 10953981 w 12192000"/>
              <a:gd name="connsiteY334" fmla="*/ 6443360 h 6858000"/>
              <a:gd name="connsiteX335" fmla="*/ 10954466 w 12192000"/>
              <a:gd name="connsiteY335" fmla="*/ 6444573 h 6858000"/>
              <a:gd name="connsiteX336" fmla="*/ 10955073 w 12192000"/>
              <a:gd name="connsiteY336" fmla="*/ 6445907 h 6858000"/>
              <a:gd name="connsiteX337" fmla="*/ 10955801 w 12192000"/>
              <a:gd name="connsiteY337" fmla="*/ 6447363 h 6858000"/>
              <a:gd name="connsiteX338" fmla="*/ 10956286 w 12192000"/>
              <a:gd name="connsiteY338" fmla="*/ 6447970 h 6858000"/>
              <a:gd name="connsiteX339" fmla="*/ 10956771 w 12192000"/>
              <a:gd name="connsiteY339" fmla="*/ 6448576 h 6858000"/>
              <a:gd name="connsiteX340" fmla="*/ 10957378 w 12192000"/>
              <a:gd name="connsiteY340" fmla="*/ 6449304 h 6858000"/>
              <a:gd name="connsiteX341" fmla="*/ 10957984 w 12192000"/>
              <a:gd name="connsiteY341" fmla="*/ 6449789 h 6858000"/>
              <a:gd name="connsiteX342" fmla="*/ 10958591 w 12192000"/>
              <a:gd name="connsiteY342" fmla="*/ 6450396 h 6858000"/>
              <a:gd name="connsiteX343" fmla="*/ 10959319 w 12192000"/>
              <a:gd name="connsiteY343" fmla="*/ 6450881 h 6858000"/>
              <a:gd name="connsiteX344" fmla="*/ 10960168 w 12192000"/>
              <a:gd name="connsiteY344" fmla="*/ 6451367 h 6858000"/>
              <a:gd name="connsiteX345" fmla="*/ 10961017 w 12192000"/>
              <a:gd name="connsiteY345" fmla="*/ 6451852 h 6858000"/>
              <a:gd name="connsiteX346" fmla="*/ 10961988 w 12192000"/>
              <a:gd name="connsiteY346" fmla="*/ 6452216 h 6858000"/>
              <a:gd name="connsiteX347" fmla="*/ 10962958 w 12192000"/>
              <a:gd name="connsiteY347" fmla="*/ 6452580 h 6858000"/>
              <a:gd name="connsiteX348" fmla="*/ 10963443 w 12192000"/>
              <a:gd name="connsiteY348" fmla="*/ 6452701 h 6858000"/>
              <a:gd name="connsiteX349" fmla="*/ 10964050 w 12192000"/>
              <a:gd name="connsiteY349" fmla="*/ 6452822 h 6858000"/>
              <a:gd name="connsiteX350" fmla="*/ 10965142 w 12192000"/>
              <a:gd name="connsiteY350" fmla="*/ 6453065 h 6858000"/>
              <a:gd name="connsiteX351" fmla="*/ 10966476 w 12192000"/>
              <a:gd name="connsiteY351" fmla="*/ 6453186 h 6858000"/>
              <a:gd name="connsiteX352" fmla="*/ 10967689 w 12192000"/>
              <a:gd name="connsiteY352" fmla="*/ 6453186 h 6858000"/>
              <a:gd name="connsiteX353" fmla="*/ 10976181 w 12192000"/>
              <a:gd name="connsiteY353" fmla="*/ 6453186 h 6858000"/>
              <a:gd name="connsiteX354" fmla="*/ 11048485 w 12192000"/>
              <a:gd name="connsiteY354" fmla="*/ 6453186 h 6858000"/>
              <a:gd name="connsiteX355" fmla="*/ 11120910 w 12192000"/>
              <a:gd name="connsiteY355" fmla="*/ 6453186 h 6858000"/>
              <a:gd name="connsiteX356" fmla="*/ 11121395 w 12192000"/>
              <a:gd name="connsiteY356" fmla="*/ 6453186 h 6858000"/>
              <a:gd name="connsiteX357" fmla="*/ 11122972 w 12192000"/>
              <a:gd name="connsiteY357" fmla="*/ 6452944 h 6858000"/>
              <a:gd name="connsiteX358" fmla="*/ 11123943 w 12192000"/>
              <a:gd name="connsiteY358" fmla="*/ 6452822 h 6858000"/>
              <a:gd name="connsiteX359" fmla="*/ 11125034 w 12192000"/>
              <a:gd name="connsiteY359" fmla="*/ 6452458 h 6858000"/>
              <a:gd name="connsiteX360" fmla="*/ 11126248 w 12192000"/>
              <a:gd name="connsiteY360" fmla="*/ 6452094 h 6858000"/>
              <a:gd name="connsiteX361" fmla="*/ 11127461 w 12192000"/>
              <a:gd name="connsiteY361" fmla="*/ 6451488 h 6858000"/>
              <a:gd name="connsiteX362" fmla="*/ 11128189 w 12192000"/>
              <a:gd name="connsiteY362" fmla="*/ 6451245 h 6858000"/>
              <a:gd name="connsiteX363" fmla="*/ 11128795 w 12192000"/>
              <a:gd name="connsiteY363" fmla="*/ 6450881 h 6858000"/>
              <a:gd name="connsiteX364" fmla="*/ 11129402 w 12192000"/>
              <a:gd name="connsiteY364" fmla="*/ 6450396 h 6858000"/>
              <a:gd name="connsiteX365" fmla="*/ 11130008 w 12192000"/>
              <a:gd name="connsiteY365" fmla="*/ 6449911 h 6858000"/>
              <a:gd name="connsiteX366" fmla="*/ 11130494 w 12192000"/>
              <a:gd name="connsiteY366" fmla="*/ 6449426 h 6858000"/>
              <a:gd name="connsiteX367" fmla="*/ 11131100 w 12192000"/>
              <a:gd name="connsiteY367" fmla="*/ 6448940 h 6858000"/>
              <a:gd name="connsiteX368" fmla="*/ 11131585 w 12192000"/>
              <a:gd name="connsiteY368" fmla="*/ 6448334 h 6858000"/>
              <a:gd name="connsiteX369" fmla="*/ 11132071 w 12192000"/>
              <a:gd name="connsiteY369" fmla="*/ 6447606 h 6858000"/>
              <a:gd name="connsiteX370" fmla="*/ 11132556 w 12192000"/>
              <a:gd name="connsiteY370" fmla="*/ 6446878 h 6858000"/>
              <a:gd name="connsiteX371" fmla="*/ 11132920 w 12192000"/>
              <a:gd name="connsiteY371" fmla="*/ 6446029 h 6858000"/>
              <a:gd name="connsiteX372" fmla="*/ 11133284 w 12192000"/>
              <a:gd name="connsiteY372" fmla="*/ 6445180 h 6858000"/>
              <a:gd name="connsiteX373" fmla="*/ 11133526 w 12192000"/>
              <a:gd name="connsiteY373" fmla="*/ 6444330 h 6858000"/>
              <a:gd name="connsiteX374" fmla="*/ 11133769 w 12192000"/>
              <a:gd name="connsiteY374" fmla="*/ 6443360 h 6858000"/>
              <a:gd name="connsiteX375" fmla="*/ 11134012 w 12192000"/>
              <a:gd name="connsiteY375" fmla="*/ 6442268 h 6858000"/>
              <a:gd name="connsiteX376" fmla="*/ 11134133 w 12192000"/>
              <a:gd name="connsiteY376" fmla="*/ 6441176 h 6858000"/>
              <a:gd name="connsiteX377" fmla="*/ 11134133 w 12192000"/>
              <a:gd name="connsiteY377" fmla="*/ 6439963 h 6858000"/>
              <a:gd name="connsiteX378" fmla="*/ 11134133 w 12192000"/>
              <a:gd name="connsiteY378" fmla="*/ 6432927 h 6858000"/>
              <a:gd name="connsiteX379" fmla="*/ 11134133 w 12192000"/>
              <a:gd name="connsiteY379" fmla="*/ 6432320 h 6858000"/>
              <a:gd name="connsiteX380" fmla="*/ 11133890 w 12192000"/>
              <a:gd name="connsiteY380" fmla="*/ 6430864 h 6858000"/>
              <a:gd name="connsiteX381" fmla="*/ 11133769 w 12192000"/>
              <a:gd name="connsiteY381" fmla="*/ 6429894 h 6858000"/>
              <a:gd name="connsiteX382" fmla="*/ 11133405 w 12192000"/>
              <a:gd name="connsiteY382" fmla="*/ 6428681 h 6858000"/>
              <a:gd name="connsiteX383" fmla="*/ 11133041 w 12192000"/>
              <a:gd name="connsiteY383" fmla="*/ 6427468 h 6858000"/>
              <a:gd name="connsiteX384" fmla="*/ 11132435 w 12192000"/>
              <a:gd name="connsiteY384" fmla="*/ 6426255 h 6858000"/>
              <a:gd name="connsiteX385" fmla="*/ 11132192 w 12192000"/>
              <a:gd name="connsiteY385" fmla="*/ 6425648 h 6858000"/>
              <a:gd name="connsiteX386" fmla="*/ 11131828 w 12192000"/>
              <a:gd name="connsiteY386" fmla="*/ 6425041 h 6858000"/>
              <a:gd name="connsiteX387" fmla="*/ 11130858 w 12192000"/>
              <a:gd name="connsiteY387" fmla="*/ 6423828 h 6858000"/>
              <a:gd name="connsiteX388" fmla="*/ 11130372 w 12192000"/>
              <a:gd name="connsiteY388" fmla="*/ 6423222 h 6858000"/>
              <a:gd name="connsiteX389" fmla="*/ 11129887 w 12192000"/>
              <a:gd name="connsiteY389" fmla="*/ 6422736 h 6858000"/>
              <a:gd name="connsiteX390" fmla="*/ 11129280 w 12192000"/>
              <a:gd name="connsiteY390" fmla="*/ 6422251 h 6858000"/>
              <a:gd name="connsiteX391" fmla="*/ 11128553 w 12192000"/>
              <a:gd name="connsiteY391" fmla="*/ 6421766 h 6858000"/>
              <a:gd name="connsiteX392" fmla="*/ 11127825 w 12192000"/>
              <a:gd name="connsiteY392" fmla="*/ 6421281 h 6858000"/>
              <a:gd name="connsiteX393" fmla="*/ 11126975 w 12192000"/>
              <a:gd name="connsiteY393" fmla="*/ 6420917 h 6858000"/>
              <a:gd name="connsiteX394" fmla="*/ 11126126 w 12192000"/>
              <a:gd name="connsiteY394" fmla="*/ 6420553 h 6858000"/>
              <a:gd name="connsiteX395" fmla="*/ 11125277 w 12192000"/>
              <a:gd name="connsiteY395" fmla="*/ 6420189 h 6858000"/>
              <a:gd name="connsiteX396" fmla="*/ 11124307 w 12192000"/>
              <a:gd name="connsiteY396" fmla="*/ 6419946 h 6858000"/>
              <a:gd name="connsiteX397" fmla="*/ 11123215 w 12192000"/>
              <a:gd name="connsiteY397" fmla="*/ 6419825 h 6858000"/>
              <a:gd name="connsiteX398" fmla="*/ 11122123 w 12192000"/>
              <a:gd name="connsiteY398" fmla="*/ 6419704 h 6858000"/>
              <a:gd name="connsiteX399" fmla="*/ 11120910 w 12192000"/>
              <a:gd name="connsiteY399" fmla="*/ 6419704 h 6858000"/>
              <a:gd name="connsiteX400" fmla="*/ 11055764 w 12192000"/>
              <a:gd name="connsiteY400" fmla="*/ 6419704 h 6858000"/>
              <a:gd name="connsiteX401" fmla="*/ 10990739 w 12192000"/>
              <a:gd name="connsiteY401" fmla="*/ 6419704 h 6858000"/>
              <a:gd name="connsiteX402" fmla="*/ 10990739 w 12192000"/>
              <a:gd name="connsiteY402" fmla="*/ 6363657 h 6858000"/>
              <a:gd name="connsiteX403" fmla="*/ 10990739 w 12192000"/>
              <a:gd name="connsiteY403" fmla="*/ 6307609 h 6858000"/>
              <a:gd name="connsiteX404" fmla="*/ 10990739 w 12192000"/>
              <a:gd name="connsiteY404" fmla="*/ 6251684 h 6858000"/>
              <a:gd name="connsiteX405" fmla="*/ 10990739 w 12192000"/>
              <a:gd name="connsiteY405" fmla="*/ 6195758 h 6858000"/>
              <a:gd name="connsiteX406" fmla="*/ 10990739 w 12192000"/>
              <a:gd name="connsiteY406" fmla="*/ 6195151 h 6858000"/>
              <a:gd name="connsiteX407" fmla="*/ 10990618 w 12192000"/>
              <a:gd name="connsiteY407" fmla="*/ 6194423 h 6858000"/>
              <a:gd name="connsiteX408" fmla="*/ 10990497 w 12192000"/>
              <a:gd name="connsiteY408" fmla="*/ 6193453 h 6858000"/>
              <a:gd name="connsiteX409" fmla="*/ 10990375 w 12192000"/>
              <a:gd name="connsiteY409" fmla="*/ 6192361 h 6858000"/>
              <a:gd name="connsiteX410" fmla="*/ 10990011 w 12192000"/>
              <a:gd name="connsiteY410" fmla="*/ 6191148 h 6858000"/>
              <a:gd name="connsiteX411" fmla="*/ 10989526 w 12192000"/>
              <a:gd name="connsiteY411" fmla="*/ 6189814 h 6858000"/>
              <a:gd name="connsiteX412" fmla="*/ 10988919 w 12192000"/>
              <a:gd name="connsiteY412" fmla="*/ 6188479 h 6858000"/>
              <a:gd name="connsiteX413" fmla="*/ 10988556 w 12192000"/>
              <a:gd name="connsiteY413" fmla="*/ 6187873 h 6858000"/>
              <a:gd name="connsiteX414" fmla="*/ 10988192 w 12192000"/>
              <a:gd name="connsiteY414" fmla="*/ 6187145 h 6858000"/>
              <a:gd name="connsiteX415" fmla="*/ 10987706 w 12192000"/>
              <a:gd name="connsiteY415" fmla="*/ 6186538 h 6858000"/>
              <a:gd name="connsiteX416" fmla="*/ 10987221 w 12192000"/>
              <a:gd name="connsiteY416" fmla="*/ 6185810 h 6858000"/>
              <a:gd name="connsiteX417" fmla="*/ 10986736 w 12192000"/>
              <a:gd name="connsiteY417" fmla="*/ 6185204 h 6858000"/>
              <a:gd name="connsiteX418" fmla="*/ 10986008 w 12192000"/>
              <a:gd name="connsiteY418" fmla="*/ 6184597 h 6858000"/>
              <a:gd name="connsiteX419" fmla="*/ 10985401 w 12192000"/>
              <a:gd name="connsiteY419" fmla="*/ 6183990 h 6858000"/>
              <a:gd name="connsiteX420" fmla="*/ 10984673 w 12192000"/>
              <a:gd name="connsiteY420" fmla="*/ 6183505 h 6858000"/>
              <a:gd name="connsiteX421" fmla="*/ 10983824 w 12192000"/>
              <a:gd name="connsiteY421" fmla="*/ 6183020 h 6858000"/>
              <a:gd name="connsiteX422" fmla="*/ 10982975 w 12192000"/>
              <a:gd name="connsiteY422" fmla="*/ 6182535 h 6858000"/>
              <a:gd name="connsiteX423" fmla="*/ 10982126 w 12192000"/>
              <a:gd name="connsiteY423" fmla="*/ 6182171 h 6858000"/>
              <a:gd name="connsiteX424" fmla="*/ 10981034 w 12192000"/>
              <a:gd name="connsiteY424" fmla="*/ 6181928 h 6858000"/>
              <a:gd name="connsiteX425" fmla="*/ 10980549 w 12192000"/>
              <a:gd name="connsiteY425" fmla="*/ 6181686 h 6858000"/>
              <a:gd name="connsiteX426" fmla="*/ 10979942 w 12192000"/>
              <a:gd name="connsiteY426" fmla="*/ 6181564 h 6858000"/>
              <a:gd name="connsiteX427" fmla="*/ 10978850 w 12192000"/>
              <a:gd name="connsiteY427" fmla="*/ 6181443 h 6858000"/>
              <a:gd name="connsiteX428" fmla="*/ 10977637 w 12192000"/>
              <a:gd name="connsiteY428" fmla="*/ 6181322 h 6858000"/>
              <a:gd name="connsiteX429" fmla="*/ 10976181 w 12192000"/>
              <a:gd name="connsiteY429" fmla="*/ 6181200 h 6858000"/>
              <a:gd name="connsiteX430" fmla="*/ 11667916 w 12192000"/>
              <a:gd name="connsiteY430" fmla="*/ 6021187 h 6858000"/>
              <a:gd name="connsiteX431" fmla="*/ 11667067 w 12192000"/>
              <a:gd name="connsiteY431" fmla="*/ 6021309 h 6858000"/>
              <a:gd name="connsiteX432" fmla="*/ 11666096 w 12192000"/>
              <a:gd name="connsiteY432" fmla="*/ 6021551 h 6858000"/>
              <a:gd name="connsiteX433" fmla="*/ 11665126 w 12192000"/>
              <a:gd name="connsiteY433" fmla="*/ 6021794 h 6858000"/>
              <a:gd name="connsiteX434" fmla="*/ 11664155 w 12192000"/>
              <a:gd name="connsiteY434" fmla="*/ 6022158 h 6858000"/>
              <a:gd name="connsiteX435" fmla="*/ 11663064 w 12192000"/>
              <a:gd name="connsiteY435" fmla="*/ 6022643 h 6858000"/>
              <a:gd name="connsiteX436" fmla="*/ 11662093 w 12192000"/>
              <a:gd name="connsiteY436" fmla="*/ 6023250 h 6858000"/>
              <a:gd name="connsiteX437" fmla="*/ 11661001 w 12192000"/>
              <a:gd name="connsiteY437" fmla="*/ 6023856 h 6858000"/>
              <a:gd name="connsiteX438" fmla="*/ 11660031 w 12192000"/>
              <a:gd name="connsiteY438" fmla="*/ 6024705 h 6858000"/>
              <a:gd name="connsiteX439" fmla="*/ 11658939 w 12192000"/>
              <a:gd name="connsiteY439" fmla="*/ 6025555 h 6858000"/>
              <a:gd name="connsiteX440" fmla="*/ 11653722 w 12192000"/>
              <a:gd name="connsiteY440" fmla="*/ 6030286 h 6858000"/>
              <a:gd name="connsiteX441" fmla="*/ 11647535 w 12192000"/>
              <a:gd name="connsiteY441" fmla="*/ 6035988 h 6858000"/>
              <a:gd name="connsiteX442" fmla="*/ 11639407 w 12192000"/>
              <a:gd name="connsiteY442" fmla="*/ 6043509 h 6858000"/>
              <a:gd name="connsiteX443" fmla="*/ 11634555 w 12192000"/>
              <a:gd name="connsiteY443" fmla="*/ 6047998 h 6858000"/>
              <a:gd name="connsiteX444" fmla="*/ 11629459 w 12192000"/>
              <a:gd name="connsiteY444" fmla="*/ 6052850 h 6858000"/>
              <a:gd name="connsiteX445" fmla="*/ 11617935 w 12192000"/>
              <a:gd name="connsiteY445" fmla="*/ 6063647 h 6858000"/>
              <a:gd name="connsiteX446" fmla="*/ 11611748 w 12192000"/>
              <a:gd name="connsiteY446" fmla="*/ 6069592 h 6858000"/>
              <a:gd name="connsiteX447" fmla="*/ 11605318 w 12192000"/>
              <a:gd name="connsiteY447" fmla="*/ 6075779 h 6858000"/>
              <a:gd name="connsiteX448" fmla="*/ 11591731 w 12192000"/>
              <a:gd name="connsiteY448" fmla="*/ 6089002 h 6858000"/>
              <a:gd name="connsiteX449" fmla="*/ 11577537 w 12192000"/>
              <a:gd name="connsiteY449" fmla="*/ 6103196 h 6858000"/>
              <a:gd name="connsiteX450" fmla="*/ 11570137 w 12192000"/>
              <a:gd name="connsiteY450" fmla="*/ 6110475 h 6858000"/>
              <a:gd name="connsiteX451" fmla="*/ 11562736 w 12192000"/>
              <a:gd name="connsiteY451" fmla="*/ 6117996 h 6858000"/>
              <a:gd name="connsiteX452" fmla="*/ 11555215 w 12192000"/>
              <a:gd name="connsiteY452" fmla="*/ 6125639 h 6858000"/>
              <a:gd name="connsiteX453" fmla="*/ 11547815 w 12192000"/>
              <a:gd name="connsiteY453" fmla="*/ 6133524 h 6858000"/>
              <a:gd name="connsiteX454" fmla="*/ 11540415 w 12192000"/>
              <a:gd name="connsiteY454" fmla="*/ 6141410 h 6858000"/>
              <a:gd name="connsiteX455" fmla="*/ 11533014 w 12192000"/>
              <a:gd name="connsiteY455" fmla="*/ 6149295 h 6858000"/>
              <a:gd name="connsiteX456" fmla="*/ 11525614 w 12192000"/>
              <a:gd name="connsiteY456" fmla="*/ 6157181 h 6858000"/>
              <a:gd name="connsiteX457" fmla="*/ 11518457 w 12192000"/>
              <a:gd name="connsiteY457" fmla="*/ 6165187 h 6858000"/>
              <a:gd name="connsiteX458" fmla="*/ 11511542 w 12192000"/>
              <a:gd name="connsiteY458" fmla="*/ 6173073 h 6858000"/>
              <a:gd name="connsiteX459" fmla="*/ 11504627 w 12192000"/>
              <a:gd name="connsiteY459" fmla="*/ 6180958 h 6858000"/>
              <a:gd name="connsiteX460" fmla="*/ 11498076 w 12192000"/>
              <a:gd name="connsiteY460" fmla="*/ 6188722 h 6858000"/>
              <a:gd name="connsiteX461" fmla="*/ 11491768 w 12192000"/>
              <a:gd name="connsiteY461" fmla="*/ 6196486 h 6858000"/>
              <a:gd name="connsiteX462" fmla="*/ 11485702 w 12192000"/>
              <a:gd name="connsiteY462" fmla="*/ 6204008 h 6858000"/>
              <a:gd name="connsiteX463" fmla="*/ 11482669 w 12192000"/>
              <a:gd name="connsiteY463" fmla="*/ 6207769 h 6858000"/>
              <a:gd name="connsiteX464" fmla="*/ 11479757 w 12192000"/>
              <a:gd name="connsiteY464" fmla="*/ 6211529 h 6858000"/>
              <a:gd name="connsiteX465" fmla="*/ 11473328 w 12192000"/>
              <a:gd name="connsiteY465" fmla="*/ 6220143 h 6858000"/>
              <a:gd name="connsiteX466" fmla="*/ 11466656 w 12192000"/>
              <a:gd name="connsiteY466" fmla="*/ 6229241 h 6858000"/>
              <a:gd name="connsiteX467" fmla="*/ 11459862 w 12192000"/>
              <a:gd name="connsiteY467" fmla="*/ 6238825 h 6858000"/>
              <a:gd name="connsiteX468" fmla="*/ 11452947 w 12192000"/>
              <a:gd name="connsiteY468" fmla="*/ 6248894 h 6858000"/>
              <a:gd name="connsiteX469" fmla="*/ 11445789 w 12192000"/>
              <a:gd name="connsiteY469" fmla="*/ 6259084 h 6858000"/>
              <a:gd name="connsiteX470" fmla="*/ 11438753 w 12192000"/>
              <a:gd name="connsiteY470" fmla="*/ 6269639 h 6858000"/>
              <a:gd name="connsiteX471" fmla="*/ 11431474 w 12192000"/>
              <a:gd name="connsiteY471" fmla="*/ 6280314 h 6858000"/>
              <a:gd name="connsiteX472" fmla="*/ 11424438 w 12192000"/>
              <a:gd name="connsiteY472" fmla="*/ 6291111 h 6858000"/>
              <a:gd name="connsiteX473" fmla="*/ 11417281 w 12192000"/>
              <a:gd name="connsiteY473" fmla="*/ 6301787 h 6858000"/>
              <a:gd name="connsiteX474" fmla="*/ 11410366 w 12192000"/>
              <a:gd name="connsiteY474" fmla="*/ 6312584 h 6858000"/>
              <a:gd name="connsiteX475" fmla="*/ 11403572 w 12192000"/>
              <a:gd name="connsiteY475" fmla="*/ 6323138 h 6858000"/>
              <a:gd name="connsiteX476" fmla="*/ 11396900 w 12192000"/>
              <a:gd name="connsiteY476" fmla="*/ 6333571 h 6858000"/>
              <a:gd name="connsiteX477" fmla="*/ 11390349 w 12192000"/>
              <a:gd name="connsiteY477" fmla="*/ 6343762 h 6858000"/>
              <a:gd name="connsiteX478" fmla="*/ 11384162 w 12192000"/>
              <a:gd name="connsiteY478" fmla="*/ 6353710 h 6858000"/>
              <a:gd name="connsiteX479" fmla="*/ 11372758 w 12192000"/>
              <a:gd name="connsiteY479" fmla="*/ 6372028 h 6858000"/>
              <a:gd name="connsiteX480" fmla="*/ 11372758 w 12192000"/>
              <a:gd name="connsiteY480" fmla="*/ 6283833 h 6858000"/>
              <a:gd name="connsiteX481" fmla="*/ 11372758 w 12192000"/>
              <a:gd name="connsiteY481" fmla="*/ 6195758 h 6858000"/>
              <a:gd name="connsiteX482" fmla="*/ 11372758 w 12192000"/>
              <a:gd name="connsiteY482" fmla="*/ 6195152 h 6858000"/>
              <a:gd name="connsiteX483" fmla="*/ 11372637 w 12192000"/>
              <a:gd name="connsiteY483" fmla="*/ 6194424 h 6858000"/>
              <a:gd name="connsiteX484" fmla="*/ 11372516 w 12192000"/>
              <a:gd name="connsiteY484" fmla="*/ 6193453 h 6858000"/>
              <a:gd name="connsiteX485" fmla="*/ 11372273 w 12192000"/>
              <a:gd name="connsiteY485" fmla="*/ 6192362 h 6858000"/>
              <a:gd name="connsiteX486" fmla="*/ 11372030 w 12192000"/>
              <a:gd name="connsiteY486" fmla="*/ 6191148 h 6858000"/>
              <a:gd name="connsiteX487" fmla="*/ 11371545 w 12192000"/>
              <a:gd name="connsiteY487" fmla="*/ 6189814 h 6858000"/>
              <a:gd name="connsiteX488" fmla="*/ 11370938 w 12192000"/>
              <a:gd name="connsiteY488" fmla="*/ 6188480 h 6858000"/>
              <a:gd name="connsiteX489" fmla="*/ 11370211 w 12192000"/>
              <a:gd name="connsiteY489" fmla="*/ 6187145 h 6858000"/>
              <a:gd name="connsiteX490" fmla="*/ 11369725 w 12192000"/>
              <a:gd name="connsiteY490" fmla="*/ 6186539 h 6858000"/>
              <a:gd name="connsiteX491" fmla="*/ 11369240 w 12192000"/>
              <a:gd name="connsiteY491" fmla="*/ 6185811 h 6858000"/>
              <a:gd name="connsiteX492" fmla="*/ 11368633 w 12192000"/>
              <a:gd name="connsiteY492" fmla="*/ 6185204 h 6858000"/>
              <a:gd name="connsiteX493" fmla="*/ 11368027 w 12192000"/>
              <a:gd name="connsiteY493" fmla="*/ 6184598 h 6858000"/>
              <a:gd name="connsiteX494" fmla="*/ 11367420 w 12192000"/>
              <a:gd name="connsiteY494" fmla="*/ 6183991 h 6858000"/>
              <a:gd name="connsiteX495" fmla="*/ 11366692 w 12192000"/>
              <a:gd name="connsiteY495" fmla="*/ 6183506 h 6858000"/>
              <a:gd name="connsiteX496" fmla="*/ 11365843 w 12192000"/>
              <a:gd name="connsiteY496" fmla="*/ 6183020 h 6858000"/>
              <a:gd name="connsiteX497" fmla="*/ 11364994 w 12192000"/>
              <a:gd name="connsiteY497" fmla="*/ 6182535 h 6858000"/>
              <a:gd name="connsiteX498" fmla="*/ 11364024 w 12192000"/>
              <a:gd name="connsiteY498" fmla="*/ 6182171 h 6858000"/>
              <a:gd name="connsiteX499" fmla="*/ 11363053 w 12192000"/>
              <a:gd name="connsiteY499" fmla="*/ 6181929 h 6858000"/>
              <a:gd name="connsiteX500" fmla="*/ 11362568 w 12192000"/>
              <a:gd name="connsiteY500" fmla="*/ 6181686 h 6858000"/>
              <a:gd name="connsiteX501" fmla="*/ 11361961 w 12192000"/>
              <a:gd name="connsiteY501" fmla="*/ 6181565 h 6858000"/>
              <a:gd name="connsiteX502" fmla="*/ 11360869 w 12192000"/>
              <a:gd name="connsiteY502" fmla="*/ 6181443 h 6858000"/>
              <a:gd name="connsiteX503" fmla="*/ 11359535 w 12192000"/>
              <a:gd name="connsiteY503" fmla="*/ 6181322 h 6858000"/>
              <a:gd name="connsiteX504" fmla="*/ 11358322 w 12192000"/>
              <a:gd name="connsiteY504" fmla="*/ 6181201 h 6858000"/>
              <a:gd name="connsiteX505" fmla="*/ 11349830 w 12192000"/>
              <a:gd name="connsiteY505" fmla="*/ 6181201 h 6858000"/>
              <a:gd name="connsiteX506" fmla="*/ 11349223 w 12192000"/>
              <a:gd name="connsiteY506" fmla="*/ 6181322 h 6858000"/>
              <a:gd name="connsiteX507" fmla="*/ 11348495 w 12192000"/>
              <a:gd name="connsiteY507" fmla="*/ 6181322 h 6858000"/>
              <a:gd name="connsiteX508" fmla="*/ 11347525 w 12192000"/>
              <a:gd name="connsiteY508" fmla="*/ 6181443 h 6858000"/>
              <a:gd name="connsiteX509" fmla="*/ 11346433 w 12192000"/>
              <a:gd name="connsiteY509" fmla="*/ 6181686 h 6858000"/>
              <a:gd name="connsiteX510" fmla="*/ 11345098 w 12192000"/>
              <a:gd name="connsiteY510" fmla="*/ 6182050 h 6858000"/>
              <a:gd name="connsiteX511" fmla="*/ 11343764 w 12192000"/>
              <a:gd name="connsiteY511" fmla="*/ 6182414 h 6858000"/>
              <a:gd name="connsiteX512" fmla="*/ 11342430 w 12192000"/>
              <a:gd name="connsiteY512" fmla="*/ 6183020 h 6858000"/>
              <a:gd name="connsiteX513" fmla="*/ 11341095 w 12192000"/>
              <a:gd name="connsiteY513" fmla="*/ 6183870 h 6858000"/>
              <a:gd name="connsiteX514" fmla="*/ 11340489 w 12192000"/>
              <a:gd name="connsiteY514" fmla="*/ 6184234 h 6858000"/>
              <a:gd name="connsiteX515" fmla="*/ 11339761 w 12192000"/>
              <a:gd name="connsiteY515" fmla="*/ 6184840 h 6858000"/>
              <a:gd name="connsiteX516" fmla="*/ 11339154 w 12192000"/>
              <a:gd name="connsiteY516" fmla="*/ 6185325 h 6858000"/>
              <a:gd name="connsiteX517" fmla="*/ 11338547 w 12192000"/>
              <a:gd name="connsiteY517" fmla="*/ 6185932 h 6858000"/>
              <a:gd name="connsiteX518" fmla="*/ 11338062 w 12192000"/>
              <a:gd name="connsiteY518" fmla="*/ 6186660 h 6858000"/>
              <a:gd name="connsiteX519" fmla="*/ 11337456 w 12192000"/>
              <a:gd name="connsiteY519" fmla="*/ 6187388 h 6858000"/>
              <a:gd name="connsiteX520" fmla="*/ 11336970 w 12192000"/>
              <a:gd name="connsiteY520" fmla="*/ 6188116 h 6858000"/>
              <a:gd name="connsiteX521" fmla="*/ 11336606 w 12192000"/>
              <a:gd name="connsiteY521" fmla="*/ 6188965 h 6858000"/>
              <a:gd name="connsiteX522" fmla="*/ 11336243 w 12192000"/>
              <a:gd name="connsiteY522" fmla="*/ 6189935 h 6858000"/>
              <a:gd name="connsiteX523" fmla="*/ 11335879 w 12192000"/>
              <a:gd name="connsiteY523" fmla="*/ 6190906 h 6858000"/>
              <a:gd name="connsiteX524" fmla="*/ 11335757 w 12192000"/>
              <a:gd name="connsiteY524" fmla="*/ 6191512 h 6858000"/>
              <a:gd name="connsiteX525" fmla="*/ 11335636 w 12192000"/>
              <a:gd name="connsiteY525" fmla="*/ 6191998 h 6858000"/>
              <a:gd name="connsiteX526" fmla="*/ 11335393 w 12192000"/>
              <a:gd name="connsiteY526" fmla="*/ 6193211 h 6858000"/>
              <a:gd name="connsiteX527" fmla="*/ 11335272 w 12192000"/>
              <a:gd name="connsiteY527" fmla="*/ 6194424 h 6858000"/>
              <a:gd name="connsiteX528" fmla="*/ 11335272 w 12192000"/>
              <a:gd name="connsiteY528" fmla="*/ 6195758 h 6858000"/>
              <a:gd name="connsiteX529" fmla="*/ 11335272 w 12192000"/>
              <a:gd name="connsiteY529" fmla="*/ 6256416 h 6858000"/>
              <a:gd name="connsiteX530" fmla="*/ 11335272 w 12192000"/>
              <a:gd name="connsiteY530" fmla="*/ 6317194 h 6858000"/>
              <a:gd name="connsiteX531" fmla="*/ 11335272 w 12192000"/>
              <a:gd name="connsiteY531" fmla="*/ 6377972 h 6858000"/>
              <a:gd name="connsiteX532" fmla="*/ 11335272 w 12192000"/>
              <a:gd name="connsiteY532" fmla="*/ 6438751 h 6858000"/>
              <a:gd name="connsiteX533" fmla="*/ 11335272 w 12192000"/>
              <a:gd name="connsiteY533" fmla="*/ 6439357 h 6858000"/>
              <a:gd name="connsiteX534" fmla="*/ 11335393 w 12192000"/>
              <a:gd name="connsiteY534" fmla="*/ 6440085 h 6858000"/>
              <a:gd name="connsiteX535" fmla="*/ 11335515 w 12192000"/>
              <a:gd name="connsiteY535" fmla="*/ 6440934 h 6858000"/>
              <a:gd name="connsiteX536" fmla="*/ 11335636 w 12192000"/>
              <a:gd name="connsiteY536" fmla="*/ 6442148 h 6858000"/>
              <a:gd name="connsiteX537" fmla="*/ 11336000 w 12192000"/>
              <a:gd name="connsiteY537" fmla="*/ 6443361 h 6858000"/>
              <a:gd name="connsiteX538" fmla="*/ 11336485 w 12192000"/>
              <a:gd name="connsiteY538" fmla="*/ 6444574 h 6858000"/>
              <a:gd name="connsiteX539" fmla="*/ 11337092 w 12192000"/>
              <a:gd name="connsiteY539" fmla="*/ 6445908 h 6858000"/>
              <a:gd name="connsiteX540" fmla="*/ 11337820 w 12192000"/>
              <a:gd name="connsiteY540" fmla="*/ 6447364 h 6858000"/>
              <a:gd name="connsiteX541" fmla="*/ 11338305 w 12192000"/>
              <a:gd name="connsiteY541" fmla="*/ 6447971 h 6858000"/>
              <a:gd name="connsiteX542" fmla="*/ 11338790 w 12192000"/>
              <a:gd name="connsiteY542" fmla="*/ 6448577 h 6858000"/>
              <a:gd name="connsiteX543" fmla="*/ 11339275 w 12192000"/>
              <a:gd name="connsiteY543" fmla="*/ 6449305 h 6858000"/>
              <a:gd name="connsiteX544" fmla="*/ 11339882 w 12192000"/>
              <a:gd name="connsiteY544" fmla="*/ 6449790 h 6858000"/>
              <a:gd name="connsiteX545" fmla="*/ 11340610 w 12192000"/>
              <a:gd name="connsiteY545" fmla="*/ 6450397 h 6858000"/>
              <a:gd name="connsiteX546" fmla="*/ 11341338 w 12192000"/>
              <a:gd name="connsiteY546" fmla="*/ 6450882 h 6858000"/>
              <a:gd name="connsiteX547" fmla="*/ 11342187 w 12192000"/>
              <a:gd name="connsiteY547" fmla="*/ 6451368 h 6858000"/>
              <a:gd name="connsiteX548" fmla="*/ 11343036 w 12192000"/>
              <a:gd name="connsiteY548" fmla="*/ 6451853 h 6858000"/>
              <a:gd name="connsiteX549" fmla="*/ 11343885 w 12192000"/>
              <a:gd name="connsiteY549" fmla="*/ 6452217 h 6858000"/>
              <a:gd name="connsiteX550" fmla="*/ 11344977 w 12192000"/>
              <a:gd name="connsiteY550" fmla="*/ 6452581 h 6858000"/>
              <a:gd name="connsiteX551" fmla="*/ 11345462 w 12192000"/>
              <a:gd name="connsiteY551" fmla="*/ 6452702 h 6858000"/>
              <a:gd name="connsiteX552" fmla="*/ 11346069 w 12192000"/>
              <a:gd name="connsiteY552" fmla="*/ 6452823 h 6858000"/>
              <a:gd name="connsiteX553" fmla="*/ 11347282 w 12192000"/>
              <a:gd name="connsiteY553" fmla="*/ 6453066 h 6858000"/>
              <a:gd name="connsiteX554" fmla="*/ 11348495 w 12192000"/>
              <a:gd name="connsiteY554" fmla="*/ 6453187 h 6858000"/>
              <a:gd name="connsiteX555" fmla="*/ 11349830 w 12192000"/>
              <a:gd name="connsiteY555" fmla="*/ 6453187 h 6858000"/>
              <a:gd name="connsiteX556" fmla="*/ 11358322 w 12192000"/>
              <a:gd name="connsiteY556" fmla="*/ 6453187 h 6858000"/>
              <a:gd name="connsiteX557" fmla="*/ 11358686 w 12192000"/>
              <a:gd name="connsiteY557" fmla="*/ 6453187 h 6858000"/>
              <a:gd name="connsiteX558" fmla="*/ 11359778 w 12192000"/>
              <a:gd name="connsiteY558" fmla="*/ 6453066 h 6858000"/>
              <a:gd name="connsiteX559" fmla="*/ 11361355 w 12192000"/>
              <a:gd name="connsiteY559" fmla="*/ 6452823 h 6858000"/>
              <a:gd name="connsiteX560" fmla="*/ 11362204 w 12192000"/>
              <a:gd name="connsiteY560" fmla="*/ 6452581 h 6858000"/>
              <a:gd name="connsiteX561" fmla="*/ 11363296 w 12192000"/>
              <a:gd name="connsiteY561" fmla="*/ 6452217 h 6858000"/>
              <a:gd name="connsiteX562" fmla="*/ 11364266 w 12192000"/>
              <a:gd name="connsiteY562" fmla="*/ 6451853 h 6858000"/>
              <a:gd name="connsiteX563" fmla="*/ 11365358 w 12192000"/>
              <a:gd name="connsiteY563" fmla="*/ 6451368 h 6858000"/>
              <a:gd name="connsiteX564" fmla="*/ 11366450 w 12192000"/>
              <a:gd name="connsiteY564" fmla="*/ 6450761 h 6858000"/>
              <a:gd name="connsiteX565" fmla="*/ 11367542 w 12192000"/>
              <a:gd name="connsiteY565" fmla="*/ 6450033 h 6858000"/>
              <a:gd name="connsiteX566" fmla="*/ 11368512 w 12192000"/>
              <a:gd name="connsiteY566" fmla="*/ 6449184 h 6858000"/>
              <a:gd name="connsiteX567" fmla="*/ 11369119 w 12192000"/>
              <a:gd name="connsiteY567" fmla="*/ 6448699 h 6858000"/>
              <a:gd name="connsiteX568" fmla="*/ 11369604 w 12192000"/>
              <a:gd name="connsiteY568" fmla="*/ 6448213 h 6858000"/>
              <a:gd name="connsiteX569" fmla="*/ 11370453 w 12192000"/>
              <a:gd name="connsiteY569" fmla="*/ 6447122 h 6858000"/>
              <a:gd name="connsiteX570" fmla="*/ 11370938 w 12192000"/>
              <a:gd name="connsiteY570" fmla="*/ 6446394 h 6858000"/>
              <a:gd name="connsiteX571" fmla="*/ 11371302 w 12192000"/>
              <a:gd name="connsiteY571" fmla="*/ 6445787 h 6858000"/>
              <a:gd name="connsiteX572" fmla="*/ 11374214 w 12192000"/>
              <a:gd name="connsiteY572" fmla="*/ 6440449 h 6858000"/>
              <a:gd name="connsiteX573" fmla="*/ 11382463 w 12192000"/>
              <a:gd name="connsiteY573" fmla="*/ 6425649 h 6858000"/>
              <a:gd name="connsiteX574" fmla="*/ 11388408 w 12192000"/>
              <a:gd name="connsiteY574" fmla="*/ 6415216 h 6858000"/>
              <a:gd name="connsiteX575" fmla="*/ 11395687 w 12192000"/>
              <a:gd name="connsiteY575" fmla="*/ 6403084 h 6858000"/>
              <a:gd name="connsiteX576" fmla="*/ 11403815 w 12192000"/>
              <a:gd name="connsiteY576" fmla="*/ 6389255 h 6858000"/>
              <a:gd name="connsiteX577" fmla="*/ 11412913 w 12192000"/>
              <a:gd name="connsiteY577" fmla="*/ 6374212 h 6858000"/>
              <a:gd name="connsiteX578" fmla="*/ 11417766 w 12192000"/>
              <a:gd name="connsiteY578" fmla="*/ 6366205 h 6858000"/>
              <a:gd name="connsiteX579" fmla="*/ 11422861 w 12192000"/>
              <a:gd name="connsiteY579" fmla="*/ 6357956 h 6858000"/>
              <a:gd name="connsiteX580" fmla="*/ 11428199 w 12192000"/>
              <a:gd name="connsiteY580" fmla="*/ 6349464 h 6858000"/>
              <a:gd name="connsiteX581" fmla="*/ 11433779 w 12192000"/>
              <a:gd name="connsiteY581" fmla="*/ 6340608 h 6858000"/>
              <a:gd name="connsiteX582" fmla="*/ 11439602 w 12192000"/>
              <a:gd name="connsiteY582" fmla="*/ 6331752 h 6858000"/>
              <a:gd name="connsiteX583" fmla="*/ 11445425 w 12192000"/>
              <a:gd name="connsiteY583" fmla="*/ 6322774 h 6858000"/>
              <a:gd name="connsiteX584" fmla="*/ 11451491 w 12192000"/>
              <a:gd name="connsiteY584" fmla="*/ 6313555 h 6858000"/>
              <a:gd name="connsiteX585" fmla="*/ 11457678 w 12192000"/>
              <a:gd name="connsiteY585" fmla="*/ 6304335 h 6858000"/>
              <a:gd name="connsiteX586" fmla="*/ 11464108 w 12192000"/>
              <a:gd name="connsiteY586" fmla="*/ 6294993 h 6858000"/>
              <a:gd name="connsiteX587" fmla="*/ 11470538 w 12192000"/>
              <a:gd name="connsiteY587" fmla="*/ 6285652 h 6858000"/>
              <a:gd name="connsiteX588" fmla="*/ 11477210 w 12192000"/>
              <a:gd name="connsiteY588" fmla="*/ 6276190 h 6858000"/>
              <a:gd name="connsiteX589" fmla="*/ 11483882 w 12192000"/>
              <a:gd name="connsiteY589" fmla="*/ 6266727 h 6858000"/>
              <a:gd name="connsiteX590" fmla="*/ 11490918 w 12192000"/>
              <a:gd name="connsiteY590" fmla="*/ 6257386 h 6858000"/>
              <a:gd name="connsiteX591" fmla="*/ 11494436 w 12192000"/>
              <a:gd name="connsiteY591" fmla="*/ 6252655 h 6858000"/>
              <a:gd name="connsiteX592" fmla="*/ 11497955 w 12192000"/>
              <a:gd name="connsiteY592" fmla="*/ 6247924 h 6858000"/>
              <a:gd name="connsiteX593" fmla="*/ 11504991 w 12192000"/>
              <a:gd name="connsiteY593" fmla="*/ 6238704 h 6858000"/>
              <a:gd name="connsiteX594" fmla="*/ 11508509 w 12192000"/>
              <a:gd name="connsiteY594" fmla="*/ 6234094 h 6858000"/>
              <a:gd name="connsiteX595" fmla="*/ 11512148 w 12192000"/>
              <a:gd name="connsiteY595" fmla="*/ 6229484 h 6858000"/>
              <a:gd name="connsiteX596" fmla="*/ 11519306 w 12192000"/>
              <a:gd name="connsiteY596" fmla="*/ 6220385 h 6858000"/>
              <a:gd name="connsiteX597" fmla="*/ 11526706 w 12192000"/>
              <a:gd name="connsiteY597" fmla="*/ 6211408 h 6858000"/>
              <a:gd name="connsiteX598" fmla="*/ 11534228 w 12192000"/>
              <a:gd name="connsiteY598" fmla="*/ 6202552 h 6858000"/>
              <a:gd name="connsiteX599" fmla="*/ 11541749 w 12192000"/>
              <a:gd name="connsiteY599" fmla="*/ 6193817 h 6858000"/>
              <a:gd name="connsiteX600" fmla="*/ 11549271 w 12192000"/>
              <a:gd name="connsiteY600" fmla="*/ 6185204 h 6858000"/>
              <a:gd name="connsiteX601" fmla="*/ 11553031 w 12192000"/>
              <a:gd name="connsiteY601" fmla="*/ 6180958 h 6858000"/>
              <a:gd name="connsiteX602" fmla="*/ 11556792 w 12192000"/>
              <a:gd name="connsiteY602" fmla="*/ 6176833 h 6858000"/>
              <a:gd name="connsiteX603" fmla="*/ 11564314 w 12192000"/>
              <a:gd name="connsiteY603" fmla="*/ 6168463 h 6858000"/>
              <a:gd name="connsiteX604" fmla="*/ 11568074 w 12192000"/>
              <a:gd name="connsiteY604" fmla="*/ 6164459 h 6858000"/>
              <a:gd name="connsiteX605" fmla="*/ 11571835 w 12192000"/>
              <a:gd name="connsiteY605" fmla="*/ 6160335 h 6858000"/>
              <a:gd name="connsiteX606" fmla="*/ 11579357 w 12192000"/>
              <a:gd name="connsiteY606" fmla="*/ 6152449 h 6858000"/>
              <a:gd name="connsiteX607" fmla="*/ 11586757 w 12192000"/>
              <a:gd name="connsiteY607" fmla="*/ 6144685 h 6858000"/>
              <a:gd name="connsiteX608" fmla="*/ 11594036 w 12192000"/>
              <a:gd name="connsiteY608" fmla="*/ 6137164 h 6858000"/>
              <a:gd name="connsiteX609" fmla="*/ 11601193 w 12192000"/>
              <a:gd name="connsiteY609" fmla="*/ 6129885 h 6858000"/>
              <a:gd name="connsiteX610" fmla="*/ 11608229 w 12192000"/>
              <a:gd name="connsiteY610" fmla="*/ 6122727 h 6858000"/>
              <a:gd name="connsiteX611" fmla="*/ 11615144 w 12192000"/>
              <a:gd name="connsiteY611" fmla="*/ 6115934 h 6858000"/>
              <a:gd name="connsiteX612" fmla="*/ 11621817 w 12192000"/>
              <a:gd name="connsiteY612" fmla="*/ 6109383 h 6858000"/>
              <a:gd name="connsiteX613" fmla="*/ 11628368 w 12192000"/>
              <a:gd name="connsiteY613" fmla="*/ 6103074 h 6858000"/>
              <a:gd name="connsiteX614" fmla="*/ 11640620 w 12192000"/>
              <a:gd name="connsiteY614" fmla="*/ 6091428 h 6858000"/>
              <a:gd name="connsiteX615" fmla="*/ 11651781 w 12192000"/>
              <a:gd name="connsiteY615" fmla="*/ 6080995 h 6858000"/>
              <a:gd name="connsiteX616" fmla="*/ 11656998 w 12192000"/>
              <a:gd name="connsiteY616" fmla="*/ 6076264 h 6858000"/>
              <a:gd name="connsiteX617" fmla="*/ 11661729 w 12192000"/>
              <a:gd name="connsiteY617" fmla="*/ 6071775 h 6858000"/>
              <a:gd name="connsiteX618" fmla="*/ 11670464 w 12192000"/>
              <a:gd name="connsiteY618" fmla="*/ 6064132 h 6858000"/>
              <a:gd name="connsiteX619" fmla="*/ 11677379 w 12192000"/>
              <a:gd name="connsiteY619" fmla="*/ 6058067 h 6858000"/>
              <a:gd name="connsiteX620" fmla="*/ 11682474 w 12192000"/>
              <a:gd name="connsiteY620" fmla="*/ 6053457 h 6858000"/>
              <a:gd name="connsiteX621" fmla="*/ 11686841 w 12192000"/>
              <a:gd name="connsiteY621" fmla="*/ 6049817 h 6858000"/>
              <a:gd name="connsiteX622" fmla="*/ 11687205 w 12192000"/>
              <a:gd name="connsiteY622" fmla="*/ 6049453 h 6858000"/>
              <a:gd name="connsiteX623" fmla="*/ 11687933 w 12192000"/>
              <a:gd name="connsiteY623" fmla="*/ 6048362 h 6858000"/>
              <a:gd name="connsiteX624" fmla="*/ 11688418 w 12192000"/>
              <a:gd name="connsiteY624" fmla="*/ 6047634 h 6858000"/>
              <a:gd name="connsiteX625" fmla="*/ 11688904 w 12192000"/>
              <a:gd name="connsiteY625" fmla="*/ 6046785 h 6858000"/>
              <a:gd name="connsiteX626" fmla="*/ 11689267 w 12192000"/>
              <a:gd name="connsiteY626" fmla="*/ 6045693 h 6858000"/>
              <a:gd name="connsiteX627" fmla="*/ 11689631 w 12192000"/>
              <a:gd name="connsiteY627" fmla="*/ 6044480 h 6858000"/>
              <a:gd name="connsiteX628" fmla="*/ 11689753 w 12192000"/>
              <a:gd name="connsiteY628" fmla="*/ 6043873 h 6858000"/>
              <a:gd name="connsiteX629" fmla="*/ 11689753 w 12192000"/>
              <a:gd name="connsiteY629" fmla="*/ 6043266 h 6858000"/>
              <a:gd name="connsiteX630" fmla="*/ 11689874 w 12192000"/>
              <a:gd name="connsiteY630" fmla="*/ 6042539 h 6858000"/>
              <a:gd name="connsiteX631" fmla="*/ 11689874 w 12192000"/>
              <a:gd name="connsiteY631" fmla="*/ 6041811 h 6858000"/>
              <a:gd name="connsiteX632" fmla="*/ 11689753 w 12192000"/>
              <a:gd name="connsiteY632" fmla="*/ 6041083 h 6858000"/>
              <a:gd name="connsiteX633" fmla="*/ 11689753 w 12192000"/>
              <a:gd name="connsiteY633" fmla="*/ 6040234 h 6858000"/>
              <a:gd name="connsiteX634" fmla="*/ 11689510 w 12192000"/>
              <a:gd name="connsiteY634" fmla="*/ 6039506 h 6858000"/>
              <a:gd name="connsiteX635" fmla="*/ 11689267 w 12192000"/>
              <a:gd name="connsiteY635" fmla="*/ 6038656 h 6858000"/>
              <a:gd name="connsiteX636" fmla="*/ 11689025 w 12192000"/>
              <a:gd name="connsiteY636" fmla="*/ 6037807 h 6858000"/>
              <a:gd name="connsiteX637" fmla="*/ 11688661 w 12192000"/>
              <a:gd name="connsiteY637" fmla="*/ 6036837 h 6858000"/>
              <a:gd name="connsiteX638" fmla="*/ 11688176 w 12192000"/>
              <a:gd name="connsiteY638" fmla="*/ 6035988 h 6858000"/>
              <a:gd name="connsiteX639" fmla="*/ 11687690 w 12192000"/>
              <a:gd name="connsiteY639" fmla="*/ 6035017 h 6858000"/>
              <a:gd name="connsiteX640" fmla="*/ 11687084 w 12192000"/>
              <a:gd name="connsiteY640" fmla="*/ 6034168 h 6858000"/>
              <a:gd name="connsiteX641" fmla="*/ 11686356 w 12192000"/>
              <a:gd name="connsiteY641" fmla="*/ 6033197 h 6858000"/>
              <a:gd name="connsiteX642" fmla="*/ 11685507 w 12192000"/>
              <a:gd name="connsiteY642" fmla="*/ 6032106 h 6858000"/>
              <a:gd name="connsiteX643" fmla="*/ 11684536 w 12192000"/>
              <a:gd name="connsiteY643" fmla="*/ 6031135 h 6858000"/>
              <a:gd name="connsiteX644" fmla="*/ 11680048 w 12192000"/>
              <a:gd name="connsiteY644" fmla="*/ 6026040 h 6858000"/>
              <a:gd name="connsiteX645" fmla="*/ 11679562 w 12192000"/>
              <a:gd name="connsiteY645" fmla="*/ 6025676 h 6858000"/>
              <a:gd name="connsiteX646" fmla="*/ 11678349 w 12192000"/>
              <a:gd name="connsiteY646" fmla="*/ 6024584 h 6858000"/>
              <a:gd name="connsiteX647" fmla="*/ 11677500 w 12192000"/>
              <a:gd name="connsiteY647" fmla="*/ 6023856 h 6858000"/>
              <a:gd name="connsiteX648" fmla="*/ 11676408 w 12192000"/>
              <a:gd name="connsiteY648" fmla="*/ 6023250 h 6858000"/>
              <a:gd name="connsiteX649" fmla="*/ 11675195 w 12192000"/>
              <a:gd name="connsiteY649" fmla="*/ 6022643 h 6858000"/>
              <a:gd name="connsiteX650" fmla="*/ 11673860 w 12192000"/>
              <a:gd name="connsiteY650" fmla="*/ 6022036 h 6858000"/>
              <a:gd name="connsiteX651" fmla="*/ 11673133 w 12192000"/>
              <a:gd name="connsiteY651" fmla="*/ 6021794 h 6858000"/>
              <a:gd name="connsiteX652" fmla="*/ 11672283 w 12192000"/>
              <a:gd name="connsiteY652" fmla="*/ 6021551 h 6858000"/>
              <a:gd name="connsiteX653" fmla="*/ 11671556 w 12192000"/>
              <a:gd name="connsiteY653" fmla="*/ 6021430 h 6858000"/>
              <a:gd name="connsiteX654" fmla="*/ 11670706 w 12192000"/>
              <a:gd name="connsiteY654" fmla="*/ 6021309 h 6858000"/>
              <a:gd name="connsiteX655" fmla="*/ 11669857 w 12192000"/>
              <a:gd name="connsiteY655" fmla="*/ 6021187 h 6858000"/>
              <a:gd name="connsiteX656" fmla="*/ 11669008 w 12192000"/>
              <a:gd name="connsiteY656" fmla="*/ 6021187 h 6858000"/>
              <a:gd name="connsiteX657" fmla="*/ 4076921 w 12192000"/>
              <a:gd name="connsiteY657" fmla="*/ 0 h 6858000"/>
              <a:gd name="connsiteX658" fmla="*/ 12192000 w 12192000"/>
              <a:gd name="connsiteY658" fmla="*/ 0 h 6858000"/>
              <a:gd name="connsiteX659" fmla="*/ 12192000 w 12192000"/>
              <a:gd name="connsiteY659" fmla="*/ 6858000 h 6858000"/>
              <a:gd name="connsiteX660" fmla="*/ 0 w 12192000"/>
              <a:gd name="connsiteY660" fmla="*/ 6858000 h 6858000"/>
              <a:gd name="connsiteX661" fmla="*/ 0 w 12192000"/>
              <a:gd name="connsiteY661" fmla="*/ 1217801 h 6858000"/>
              <a:gd name="connsiteX662" fmla="*/ 22054 w 12192000"/>
              <a:gd name="connsiteY662" fmla="*/ 1220793 h 6858000"/>
              <a:gd name="connsiteX663" fmla="*/ 91801 w 12192000"/>
              <a:gd name="connsiteY663" fmla="*/ 1229661 h 6858000"/>
              <a:gd name="connsiteX664" fmla="*/ 173643 w 12192000"/>
              <a:gd name="connsiteY664" fmla="*/ 1238528 h 6858000"/>
              <a:gd name="connsiteX665" fmla="*/ 265161 w 12192000"/>
              <a:gd name="connsiteY665" fmla="*/ 1246590 h 6858000"/>
              <a:gd name="connsiteX666" fmla="*/ 355066 w 12192000"/>
              <a:gd name="connsiteY666" fmla="*/ 1253845 h 6858000"/>
              <a:gd name="connsiteX667" fmla="*/ 408283 w 12192000"/>
              <a:gd name="connsiteY667" fmla="*/ 1257473 h 6858000"/>
              <a:gd name="connsiteX668" fmla="*/ 465936 w 12192000"/>
              <a:gd name="connsiteY668" fmla="*/ 1260698 h 6858000"/>
              <a:gd name="connsiteX669" fmla="*/ 596560 w 12192000"/>
              <a:gd name="connsiteY669" fmla="*/ 1266341 h 6858000"/>
              <a:gd name="connsiteX670" fmla="*/ 668726 w 12192000"/>
              <a:gd name="connsiteY670" fmla="*/ 1268356 h 6858000"/>
              <a:gd name="connsiteX671" fmla="*/ 745327 w 12192000"/>
              <a:gd name="connsiteY671" fmla="*/ 1268759 h 6858000"/>
              <a:gd name="connsiteX672" fmla="*/ 826363 w 12192000"/>
              <a:gd name="connsiteY672" fmla="*/ 1268759 h 6858000"/>
              <a:gd name="connsiteX673" fmla="*/ 911027 w 12192000"/>
              <a:gd name="connsiteY673" fmla="*/ 1267147 h 6858000"/>
              <a:gd name="connsiteX674" fmla="*/ 999319 w 12192000"/>
              <a:gd name="connsiteY674" fmla="*/ 1264728 h 6858000"/>
              <a:gd name="connsiteX675" fmla="*/ 1091240 w 12192000"/>
              <a:gd name="connsiteY675" fmla="*/ 1259891 h 6858000"/>
              <a:gd name="connsiteX676" fmla="*/ 1186387 w 12192000"/>
              <a:gd name="connsiteY676" fmla="*/ 1253845 h 6858000"/>
              <a:gd name="connsiteX677" fmla="*/ 1285161 w 12192000"/>
              <a:gd name="connsiteY677" fmla="*/ 1244978 h 6858000"/>
              <a:gd name="connsiteX678" fmla="*/ 1386355 w 12192000"/>
              <a:gd name="connsiteY678" fmla="*/ 1234901 h 6858000"/>
              <a:gd name="connsiteX679" fmla="*/ 1490774 w 12192000"/>
              <a:gd name="connsiteY679" fmla="*/ 1222002 h 6858000"/>
              <a:gd name="connsiteX680" fmla="*/ 1597612 w 12192000"/>
              <a:gd name="connsiteY680" fmla="*/ 1207088 h 6858000"/>
              <a:gd name="connsiteX681" fmla="*/ 1652039 w 12192000"/>
              <a:gd name="connsiteY681" fmla="*/ 1198221 h 6858000"/>
              <a:gd name="connsiteX682" fmla="*/ 1706466 w 12192000"/>
              <a:gd name="connsiteY682" fmla="*/ 1188950 h 6858000"/>
              <a:gd name="connsiteX683" fmla="*/ 1818142 w 12192000"/>
              <a:gd name="connsiteY683" fmla="*/ 1167990 h 6858000"/>
              <a:gd name="connsiteX684" fmla="*/ 1874584 w 12192000"/>
              <a:gd name="connsiteY684" fmla="*/ 1156301 h 6858000"/>
              <a:gd name="connsiteX685" fmla="*/ 1931430 w 12192000"/>
              <a:gd name="connsiteY685" fmla="*/ 1144208 h 6858000"/>
              <a:gd name="connsiteX686" fmla="*/ 1988679 w 12192000"/>
              <a:gd name="connsiteY686" fmla="*/ 1130504 h 6858000"/>
              <a:gd name="connsiteX687" fmla="*/ 2046331 w 12192000"/>
              <a:gd name="connsiteY687" fmla="*/ 1116799 h 6858000"/>
              <a:gd name="connsiteX688" fmla="*/ 2104790 w 12192000"/>
              <a:gd name="connsiteY688" fmla="*/ 1101885 h 6858000"/>
              <a:gd name="connsiteX689" fmla="*/ 2163249 w 12192000"/>
              <a:gd name="connsiteY689" fmla="*/ 1086568 h 6858000"/>
              <a:gd name="connsiteX690" fmla="*/ 2281375 w 12192000"/>
              <a:gd name="connsiteY690" fmla="*/ 1051904 h 6858000"/>
              <a:gd name="connsiteX691" fmla="*/ 2341043 w 12192000"/>
              <a:gd name="connsiteY691" fmla="*/ 1033765 h 6858000"/>
              <a:gd name="connsiteX692" fmla="*/ 2400711 w 12192000"/>
              <a:gd name="connsiteY692" fmla="*/ 1014418 h 6858000"/>
              <a:gd name="connsiteX693" fmla="*/ 2461185 w 12192000"/>
              <a:gd name="connsiteY693" fmla="*/ 993458 h 6858000"/>
              <a:gd name="connsiteX694" fmla="*/ 2521660 w 12192000"/>
              <a:gd name="connsiteY694" fmla="*/ 972094 h 6858000"/>
              <a:gd name="connsiteX695" fmla="*/ 2582134 w 12192000"/>
              <a:gd name="connsiteY695" fmla="*/ 949925 h 6858000"/>
              <a:gd name="connsiteX696" fmla="*/ 2642608 w 12192000"/>
              <a:gd name="connsiteY696" fmla="*/ 926144 h 6858000"/>
              <a:gd name="connsiteX697" fmla="*/ 2703486 w 12192000"/>
              <a:gd name="connsiteY697" fmla="*/ 901556 h 6858000"/>
              <a:gd name="connsiteX698" fmla="*/ 2764363 w 12192000"/>
              <a:gd name="connsiteY698" fmla="*/ 875759 h 6858000"/>
              <a:gd name="connsiteX699" fmla="*/ 2826047 w 12192000"/>
              <a:gd name="connsiteY699" fmla="*/ 848753 h 6858000"/>
              <a:gd name="connsiteX700" fmla="*/ 2886925 w 12192000"/>
              <a:gd name="connsiteY700" fmla="*/ 820941 h 6858000"/>
              <a:gd name="connsiteX701" fmla="*/ 2948205 w 12192000"/>
              <a:gd name="connsiteY701" fmla="*/ 791516 h 6858000"/>
              <a:gd name="connsiteX702" fmla="*/ 3009889 w 12192000"/>
              <a:gd name="connsiteY702" fmla="*/ 761285 h 6858000"/>
              <a:gd name="connsiteX703" fmla="*/ 3071170 w 12192000"/>
              <a:gd name="connsiteY703" fmla="*/ 729845 h 6858000"/>
              <a:gd name="connsiteX704" fmla="*/ 3132047 w 12192000"/>
              <a:gd name="connsiteY704" fmla="*/ 696793 h 6858000"/>
              <a:gd name="connsiteX705" fmla="*/ 3193731 w 12192000"/>
              <a:gd name="connsiteY705" fmla="*/ 662935 h 6858000"/>
              <a:gd name="connsiteX706" fmla="*/ 3255012 w 12192000"/>
              <a:gd name="connsiteY706" fmla="*/ 627061 h 6858000"/>
              <a:gd name="connsiteX707" fmla="*/ 3315889 w 12192000"/>
              <a:gd name="connsiteY707" fmla="*/ 590784 h 6858000"/>
              <a:gd name="connsiteX708" fmla="*/ 3377170 w 12192000"/>
              <a:gd name="connsiteY708" fmla="*/ 552895 h 6858000"/>
              <a:gd name="connsiteX709" fmla="*/ 3450545 w 12192000"/>
              <a:gd name="connsiteY709" fmla="*/ 504928 h 6858000"/>
              <a:gd name="connsiteX710" fmla="*/ 3530372 w 12192000"/>
              <a:gd name="connsiteY710" fmla="*/ 450916 h 6858000"/>
              <a:gd name="connsiteX711" fmla="*/ 3572703 w 12192000"/>
              <a:gd name="connsiteY711" fmla="*/ 421088 h 6858000"/>
              <a:gd name="connsiteX712" fmla="*/ 3616245 w 12192000"/>
              <a:gd name="connsiteY712" fmla="*/ 389648 h 6858000"/>
              <a:gd name="connsiteX713" fmla="*/ 3660996 w 12192000"/>
              <a:gd name="connsiteY713" fmla="*/ 356193 h 6858000"/>
              <a:gd name="connsiteX714" fmla="*/ 3706957 w 12192000"/>
              <a:gd name="connsiteY714" fmla="*/ 321125 h 6858000"/>
              <a:gd name="connsiteX715" fmla="*/ 3754127 w 12192000"/>
              <a:gd name="connsiteY715" fmla="*/ 284042 h 6858000"/>
              <a:gd name="connsiteX716" fmla="*/ 3802506 w 12192000"/>
              <a:gd name="connsiteY716" fmla="*/ 244944 h 6858000"/>
              <a:gd name="connsiteX717" fmla="*/ 3851692 w 12192000"/>
              <a:gd name="connsiteY717" fmla="*/ 204233 h 6858000"/>
              <a:gd name="connsiteX718" fmla="*/ 3901684 w 12192000"/>
              <a:gd name="connsiteY718" fmla="*/ 161507 h 6858000"/>
              <a:gd name="connsiteX719" fmla="*/ 3952482 w 12192000"/>
              <a:gd name="connsiteY719" fmla="*/ 116362 h 6858000"/>
              <a:gd name="connsiteX720" fmla="*/ 4004087 w 12192000"/>
              <a:gd name="connsiteY720" fmla="*/ 69202 h 6858000"/>
              <a:gd name="connsiteX721" fmla="*/ 4056095 w 12192000"/>
              <a:gd name="connsiteY721" fmla="*/ 200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12192000" h="6858000">
                <a:moveTo>
                  <a:pt x="11612111" y="6181200"/>
                </a:moveTo>
                <a:lnTo>
                  <a:pt x="11611383" y="6181322"/>
                </a:lnTo>
                <a:lnTo>
                  <a:pt x="11610776" y="6181322"/>
                </a:lnTo>
                <a:lnTo>
                  <a:pt x="11609806" y="6181443"/>
                </a:lnTo>
                <a:lnTo>
                  <a:pt x="11608714" y="6181686"/>
                </a:lnTo>
                <a:lnTo>
                  <a:pt x="11607501" y="6182049"/>
                </a:lnTo>
                <a:lnTo>
                  <a:pt x="11606166" y="6182413"/>
                </a:lnTo>
                <a:lnTo>
                  <a:pt x="11604832" y="6183020"/>
                </a:lnTo>
                <a:lnTo>
                  <a:pt x="11604104" y="6183384"/>
                </a:lnTo>
                <a:lnTo>
                  <a:pt x="11603497" y="6183869"/>
                </a:lnTo>
                <a:lnTo>
                  <a:pt x="11602770" y="6184233"/>
                </a:lnTo>
                <a:lnTo>
                  <a:pt x="11602163" y="6184840"/>
                </a:lnTo>
                <a:lnTo>
                  <a:pt x="11601556" y="6185325"/>
                </a:lnTo>
                <a:lnTo>
                  <a:pt x="11600950" y="6185931"/>
                </a:lnTo>
                <a:lnTo>
                  <a:pt x="11600343" y="6186659"/>
                </a:lnTo>
                <a:lnTo>
                  <a:pt x="11599858" y="6187387"/>
                </a:lnTo>
                <a:lnTo>
                  <a:pt x="11599373" y="6188115"/>
                </a:lnTo>
                <a:lnTo>
                  <a:pt x="11598887" y="6188964"/>
                </a:lnTo>
                <a:lnTo>
                  <a:pt x="11598524" y="6189935"/>
                </a:lnTo>
                <a:lnTo>
                  <a:pt x="11598160" y="6190905"/>
                </a:lnTo>
                <a:lnTo>
                  <a:pt x="11598038" y="6191512"/>
                </a:lnTo>
                <a:lnTo>
                  <a:pt x="11597917" y="6191997"/>
                </a:lnTo>
                <a:lnTo>
                  <a:pt x="11597796" y="6193210"/>
                </a:lnTo>
                <a:lnTo>
                  <a:pt x="11597674" y="6194423"/>
                </a:lnTo>
                <a:lnTo>
                  <a:pt x="11597553" y="6195758"/>
                </a:lnTo>
                <a:lnTo>
                  <a:pt x="11597553" y="6256415"/>
                </a:lnTo>
                <a:lnTo>
                  <a:pt x="11597553" y="6317193"/>
                </a:lnTo>
                <a:lnTo>
                  <a:pt x="11597553" y="6377972"/>
                </a:lnTo>
                <a:lnTo>
                  <a:pt x="11597553" y="6438750"/>
                </a:lnTo>
                <a:lnTo>
                  <a:pt x="11597674" y="6439356"/>
                </a:lnTo>
                <a:lnTo>
                  <a:pt x="11597674" y="6440084"/>
                </a:lnTo>
                <a:lnTo>
                  <a:pt x="11597796" y="6440934"/>
                </a:lnTo>
                <a:lnTo>
                  <a:pt x="11598038" y="6442147"/>
                </a:lnTo>
                <a:lnTo>
                  <a:pt x="11598402" y="6443360"/>
                </a:lnTo>
                <a:lnTo>
                  <a:pt x="11598766" y="6444573"/>
                </a:lnTo>
                <a:lnTo>
                  <a:pt x="11599373" y="6445907"/>
                </a:lnTo>
                <a:lnTo>
                  <a:pt x="11600222" y="6447363"/>
                </a:lnTo>
                <a:lnTo>
                  <a:pt x="11600586" y="6447970"/>
                </a:lnTo>
                <a:lnTo>
                  <a:pt x="11601071" y="6448576"/>
                </a:lnTo>
                <a:lnTo>
                  <a:pt x="11601678" y="6449304"/>
                </a:lnTo>
                <a:lnTo>
                  <a:pt x="11602284" y="6449789"/>
                </a:lnTo>
                <a:lnTo>
                  <a:pt x="11603012" y="6450396"/>
                </a:lnTo>
                <a:lnTo>
                  <a:pt x="11603740" y="6450881"/>
                </a:lnTo>
                <a:lnTo>
                  <a:pt x="11604468" y="6451367"/>
                </a:lnTo>
                <a:lnTo>
                  <a:pt x="11605317" y="6451852"/>
                </a:lnTo>
                <a:lnTo>
                  <a:pt x="11606288" y="6452216"/>
                </a:lnTo>
                <a:lnTo>
                  <a:pt x="11607258" y="6452580"/>
                </a:lnTo>
                <a:lnTo>
                  <a:pt x="11607865" y="6452701"/>
                </a:lnTo>
                <a:lnTo>
                  <a:pt x="11608350" y="6452822"/>
                </a:lnTo>
                <a:lnTo>
                  <a:pt x="11609563" y="6453065"/>
                </a:lnTo>
                <a:lnTo>
                  <a:pt x="11610776" y="6453186"/>
                </a:lnTo>
                <a:lnTo>
                  <a:pt x="11612111" y="6453186"/>
                </a:lnTo>
                <a:lnTo>
                  <a:pt x="11617449" y="6453186"/>
                </a:lnTo>
                <a:lnTo>
                  <a:pt x="11620481" y="6453186"/>
                </a:lnTo>
                <a:lnTo>
                  <a:pt x="11695575" y="6453186"/>
                </a:lnTo>
                <a:lnTo>
                  <a:pt x="11770790" y="6453186"/>
                </a:lnTo>
                <a:lnTo>
                  <a:pt x="11771396" y="6453186"/>
                </a:lnTo>
                <a:lnTo>
                  <a:pt x="11772852" y="6452944"/>
                </a:lnTo>
                <a:lnTo>
                  <a:pt x="11773823" y="6452822"/>
                </a:lnTo>
                <a:lnTo>
                  <a:pt x="11775036" y="6452458"/>
                </a:lnTo>
                <a:lnTo>
                  <a:pt x="11776128" y="6452094"/>
                </a:lnTo>
                <a:lnTo>
                  <a:pt x="11777462" y="6451488"/>
                </a:lnTo>
                <a:lnTo>
                  <a:pt x="11778069" y="6451245"/>
                </a:lnTo>
                <a:lnTo>
                  <a:pt x="11778675" y="6450881"/>
                </a:lnTo>
                <a:lnTo>
                  <a:pt x="11779888" y="6449911"/>
                </a:lnTo>
                <a:lnTo>
                  <a:pt x="11780374" y="6449426"/>
                </a:lnTo>
                <a:lnTo>
                  <a:pt x="11780980" y="6448940"/>
                </a:lnTo>
                <a:lnTo>
                  <a:pt x="11781465" y="6448334"/>
                </a:lnTo>
                <a:lnTo>
                  <a:pt x="11781951" y="6447606"/>
                </a:lnTo>
                <a:lnTo>
                  <a:pt x="11782436" y="6446878"/>
                </a:lnTo>
                <a:lnTo>
                  <a:pt x="11782800" y="6446029"/>
                </a:lnTo>
                <a:lnTo>
                  <a:pt x="11783164" y="6445180"/>
                </a:lnTo>
                <a:lnTo>
                  <a:pt x="11783528" y="6444330"/>
                </a:lnTo>
                <a:lnTo>
                  <a:pt x="11783770" y="6443360"/>
                </a:lnTo>
                <a:lnTo>
                  <a:pt x="11783892" y="6442268"/>
                </a:lnTo>
                <a:lnTo>
                  <a:pt x="11784013" y="6441176"/>
                </a:lnTo>
                <a:lnTo>
                  <a:pt x="11784013" y="6439963"/>
                </a:lnTo>
                <a:lnTo>
                  <a:pt x="11784013" y="6432927"/>
                </a:lnTo>
                <a:lnTo>
                  <a:pt x="11784013" y="6432320"/>
                </a:lnTo>
                <a:lnTo>
                  <a:pt x="11783892" y="6430864"/>
                </a:lnTo>
                <a:lnTo>
                  <a:pt x="11783649" y="6429894"/>
                </a:lnTo>
                <a:lnTo>
                  <a:pt x="11783406" y="6428681"/>
                </a:lnTo>
                <a:lnTo>
                  <a:pt x="11782921" y="6427468"/>
                </a:lnTo>
                <a:lnTo>
                  <a:pt x="11782436" y="6426255"/>
                </a:lnTo>
                <a:lnTo>
                  <a:pt x="11782072" y="6425648"/>
                </a:lnTo>
                <a:lnTo>
                  <a:pt x="11781708" y="6425041"/>
                </a:lnTo>
                <a:lnTo>
                  <a:pt x="11780859" y="6423828"/>
                </a:lnTo>
                <a:lnTo>
                  <a:pt x="11780252" y="6423222"/>
                </a:lnTo>
                <a:lnTo>
                  <a:pt x="11779767" y="6422736"/>
                </a:lnTo>
                <a:lnTo>
                  <a:pt x="11779160" y="6422251"/>
                </a:lnTo>
                <a:lnTo>
                  <a:pt x="11778433" y="6421766"/>
                </a:lnTo>
                <a:lnTo>
                  <a:pt x="11777705" y="6421281"/>
                </a:lnTo>
                <a:lnTo>
                  <a:pt x="11776977" y="6420917"/>
                </a:lnTo>
                <a:lnTo>
                  <a:pt x="11776128" y="6420553"/>
                </a:lnTo>
                <a:lnTo>
                  <a:pt x="11775157" y="6420189"/>
                </a:lnTo>
                <a:lnTo>
                  <a:pt x="11774187" y="6419946"/>
                </a:lnTo>
                <a:lnTo>
                  <a:pt x="11773095" y="6419825"/>
                </a:lnTo>
                <a:lnTo>
                  <a:pt x="11772003" y="6419704"/>
                </a:lnTo>
                <a:lnTo>
                  <a:pt x="11770790" y="6419704"/>
                </a:lnTo>
                <a:lnTo>
                  <a:pt x="11702854" y="6419704"/>
                </a:lnTo>
                <a:lnTo>
                  <a:pt x="11635039" y="6419704"/>
                </a:lnTo>
                <a:lnTo>
                  <a:pt x="11635039" y="6333935"/>
                </a:lnTo>
                <a:lnTo>
                  <a:pt x="11731363" y="6333935"/>
                </a:lnTo>
                <a:lnTo>
                  <a:pt x="11731969" y="6333935"/>
                </a:lnTo>
                <a:lnTo>
                  <a:pt x="11733425" y="6333692"/>
                </a:lnTo>
                <a:lnTo>
                  <a:pt x="11734395" y="6333571"/>
                </a:lnTo>
                <a:lnTo>
                  <a:pt x="11735609" y="6333207"/>
                </a:lnTo>
                <a:lnTo>
                  <a:pt x="11736822" y="6332843"/>
                </a:lnTo>
                <a:lnTo>
                  <a:pt x="11738035" y="6332236"/>
                </a:lnTo>
                <a:lnTo>
                  <a:pt x="11738641" y="6331994"/>
                </a:lnTo>
                <a:lnTo>
                  <a:pt x="11739248" y="6331630"/>
                </a:lnTo>
                <a:lnTo>
                  <a:pt x="11739855" y="6331144"/>
                </a:lnTo>
                <a:lnTo>
                  <a:pt x="11740461" y="6330659"/>
                </a:lnTo>
                <a:lnTo>
                  <a:pt x="11740946" y="6330174"/>
                </a:lnTo>
                <a:lnTo>
                  <a:pt x="11741553" y="6329689"/>
                </a:lnTo>
                <a:lnTo>
                  <a:pt x="11742038" y="6328961"/>
                </a:lnTo>
                <a:lnTo>
                  <a:pt x="11742524" y="6328354"/>
                </a:lnTo>
                <a:lnTo>
                  <a:pt x="11743009" y="6327626"/>
                </a:lnTo>
                <a:lnTo>
                  <a:pt x="11743373" y="6326777"/>
                </a:lnTo>
                <a:lnTo>
                  <a:pt x="11743737" y="6325928"/>
                </a:lnTo>
                <a:lnTo>
                  <a:pt x="11744101" y="6325079"/>
                </a:lnTo>
                <a:lnTo>
                  <a:pt x="11744343" y="6324108"/>
                </a:lnTo>
                <a:lnTo>
                  <a:pt x="11744465" y="6323016"/>
                </a:lnTo>
                <a:lnTo>
                  <a:pt x="11744586" y="6321924"/>
                </a:lnTo>
                <a:lnTo>
                  <a:pt x="11744586" y="6320711"/>
                </a:lnTo>
                <a:lnTo>
                  <a:pt x="11744586" y="6313675"/>
                </a:lnTo>
                <a:lnTo>
                  <a:pt x="11744586" y="6313069"/>
                </a:lnTo>
                <a:lnTo>
                  <a:pt x="11744465" y="6311613"/>
                </a:lnTo>
                <a:lnTo>
                  <a:pt x="11744222" y="6310521"/>
                </a:lnTo>
                <a:lnTo>
                  <a:pt x="11743979" y="6309429"/>
                </a:lnTo>
                <a:lnTo>
                  <a:pt x="11743494" y="6308216"/>
                </a:lnTo>
                <a:lnTo>
                  <a:pt x="11743009" y="6307003"/>
                </a:lnTo>
                <a:lnTo>
                  <a:pt x="11742645" y="6306396"/>
                </a:lnTo>
                <a:lnTo>
                  <a:pt x="11742281" y="6305790"/>
                </a:lnTo>
                <a:lnTo>
                  <a:pt x="11741432" y="6304577"/>
                </a:lnTo>
                <a:lnTo>
                  <a:pt x="11740825" y="6303970"/>
                </a:lnTo>
                <a:lnTo>
                  <a:pt x="11740340" y="6303485"/>
                </a:lnTo>
                <a:lnTo>
                  <a:pt x="11739733" y="6303000"/>
                </a:lnTo>
                <a:lnTo>
                  <a:pt x="11739005" y="6302514"/>
                </a:lnTo>
                <a:lnTo>
                  <a:pt x="11738278" y="6302029"/>
                </a:lnTo>
                <a:lnTo>
                  <a:pt x="11737550" y="6301665"/>
                </a:lnTo>
                <a:lnTo>
                  <a:pt x="11736700" y="6301301"/>
                </a:lnTo>
                <a:lnTo>
                  <a:pt x="11735730" y="6300937"/>
                </a:lnTo>
                <a:lnTo>
                  <a:pt x="11734759" y="6300695"/>
                </a:lnTo>
                <a:lnTo>
                  <a:pt x="11733668" y="6300573"/>
                </a:lnTo>
                <a:lnTo>
                  <a:pt x="11732576" y="6300452"/>
                </a:lnTo>
                <a:lnTo>
                  <a:pt x="11731363" y="6300452"/>
                </a:lnTo>
                <a:lnTo>
                  <a:pt x="11635039" y="6300452"/>
                </a:lnTo>
                <a:lnTo>
                  <a:pt x="11635039" y="6214926"/>
                </a:lnTo>
                <a:lnTo>
                  <a:pt x="11702854" y="6214926"/>
                </a:lnTo>
                <a:lnTo>
                  <a:pt x="11770790" y="6214926"/>
                </a:lnTo>
                <a:lnTo>
                  <a:pt x="11771396" y="6214926"/>
                </a:lnTo>
                <a:lnTo>
                  <a:pt x="11772852" y="6214683"/>
                </a:lnTo>
                <a:lnTo>
                  <a:pt x="11773823" y="6214562"/>
                </a:lnTo>
                <a:lnTo>
                  <a:pt x="11775036" y="6214198"/>
                </a:lnTo>
                <a:lnTo>
                  <a:pt x="11776128" y="6213834"/>
                </a:lnTo>
                <a:lnTo>
                  <a:pt x="11777462" y="6213227"/>
                </a:lnTo>
                <a:lnTo>
                  <a:pt x="11778069" y="6212863"/>
                </a:lnTo>
                <a:lnTo>
                  <a:pt x="11778675" y="6212499"/>
                </a:lnTo>
                <a:lnTo>
                  <a:pt x="11779888" y="6211650"/>
                </a:lnTo>
                <a:lnTo>
                  <a:pt x="11780374" y="6211165"/>
                </a:lnTo>
                <a:lnTo>
                  <a:pt x="11780980" y="6210558"/>
                </a:lnTo>
                <a:lnTo>
                  <a:pt x="11781465" y="6209952"/>
                </a:lnTo>
                <a:lnTo>
                  <a:pt x="11781951" y="6209345"/>
                </a:lnTo>
                <a:lnTo>
                  <a:pt x="11782436" y="6208617"/>
                </a:lnTo>
                <a:lnTo>
                  <a:pt x="11782800" y="6207768"/>
                </a:lnTo>
                <a:lnTo>
                  <a:pt x="11783164" y="6206919"/>
                </a:lnTo>
                <a:lnTo>
                  <a:pt x="11783528" y="6206070"/>
                </a:lnTo>
                <a:lnTo>
                  <a:pt x="11783770" y="6204978"/>
                </a:lnTo>
                <a:lnTo>
                  <a:pt x="11783892" y="6204007"/>
                </a:lnTo>
                <a:lnTo>
                  <a:pt x="11784013" y="6202794"/>
                </a:lnTo>
                <a:lnTo>
                  <a:pt x="11784013" y="6201702"/>
                </a:lnTo>
                <a:lnTo>
                  <a:pt x="11784013" y="6194666"/>
                </a:lnTo>
                <a:lnTo>
                  <a:pt x="11784013" y="6194060"/>
                </a:lnTo>
                <a:lnTo>
                  <a:pt x="11783892" y="6192604"/>
                </a:lnTo>
                <a:lnTo>
                  <a:pt x="11783649" y="6191512"/>
                </a:lnTo>
                <a:lnTo>
                  <a:pt x="11783406" y="6190420"/>
                </a:lnTo>
                <a:lnTo>
                  <a:pt x="11782921" y="6189207"/>
                </a:lnTo>
                <a:lnTo>
                  <a:pt x="11782436" y="6187994"/>
                </a:lnTo>
                <a:lnTo>
                  <a:pt x="11782072" y="6187387"/>
                </a:lnTo>
                <a:lnTo>
                  <a:pt x="11781708" y="6186781"/>
                </a:lnTo>
                <a:lnTo>
                  <a:pt x="11781223" y="6186174"/>
                </a:lnTo>
                <a:lnTo>
                  <a:pt x="11780859" y="6185568"/>
                </a:lnTo>
                <a:lnTo>
                  <a:pt x="11780252" y="6184961"/>
                </a:lnTo>
                <a:lnTo>
                  <a:pt x="11779767" y="6184476"/>
                </a:lnTo>
                <a:lnTo>
                  <a:pt x="11779160" y="6183869"/>
                </a:lnTo>
                <a:lnTo>
                  <a:pt x="11778433" y="6183384"/>
                </a:lnTo>
                <a:lnTo>
                  <a:pt x="11777705" y="6183020"/>
                </a:lnTo>
                <a:lnTo>
                  <a:pt x="11776977" y="6182535"/>
                </a:lnTo>
                <a:lnTo>
                  <a:pt x="11776128" y="6182171"/>
                </a:lnTo>
                <a:lnTo>
                  <a:pt x="11775157" y="6181928"/>
                </a:lnTo>
                <a:lnTo>
                  <a:pt x="11774187" y="6181686"/>
                </a:lnTo>
                <a:lnTo>
                  <a:pt x="11773095" y="6181564"/>
                </a:lnTo>
                <a:lnTo>
                  <a:pt x="11772003" y="6181443"/>
                </a:lnTo>
                <a:lnTo>
                  <a:pt x="11770790" y="6181322"/>
                </a:lnTo>
                <a:lnTo>
                  <a:pt x="11696424" y="6181322"/>
                </a:lnTo>
                <a:lnTo>
                  <a:pt x="11622180" y="6181322"/>
                </a:lnTo>
                <a:lnTo>
                  <a:pt x="11621331" y="6181322"/>
                </a:lnTo>
                <a:lnTo>
                  <a:pt x="11620481" y="6181200"/>
                </a:lnTo>
                <a:close/>
                <a:moveTo>
                  <a:pt x="11206557" y="6181200"/>
                </a:moveTo>
                <a:lnTo>
                  <a:pt x="11205950" y="6181322"/>
                </a:lnTo>
                <a:lnTo>
                  <a:pt x="11205222" y="6181322"/>
                </a:lnTo>
                <a:lnTo>
                  <a:pt x="11204252" y="6181443"/>
                </a:lnTo>
                <a:lnTo>
                  <a:pt x="11203160" y="6181686"/>
                </a:lnTo>
                <a:lnTo>
                  <a:pt x="11201947" y="6182049"/>
                </a:lnTo>
                <a:lnTo>
                  <a:pt x="11200612" y="6182413"/>
                </a:lnTo>
                <a:lnTo>
                  <a:pt x="11199278" y="6183020"/>
                </a:lnTo>
                <a:lnTo>
                  <a:pt x="11197943" y="6183869"/>
                </a:lnTo>
                <a:lnTo>
                  <a:pt x="11197215" y="6184233"/>
                </a:lnTo>
                <a:lnTo>
                  <a:pt x="11196609" y="6184840"/>
                </a:lnTo>
                <a:lnTo>
                  <a:pt x="11196002" y="6185325"/>
                </a:lnTo>
                <a:lnTo>
                  <a:pt x="11195396" y="6185931"/>
                </a:lnTo>
                <a:lnTo>
                  <a:pt x="11194789" y="6186659"/>
                </a:lnTo>
                <a:lnTo>
                  <a:pt x="11194304" y="6187387"/>
                </a:lnTo>
                <a:lnTo>
                  <a:pt x="11193819" y="6188115"/>
                </a:lnTo>
                <a:lnTo>
                  <a:pt x="11193333" y="6188964"/>
                </a:lnTo>
                <a:lnTo>
                  <a:pt x="11192970" y="6189935"/>
                </a:lnTo>
                <a:lnTo>
                  <a:pt x="11192727" y="6190905"/>
                </a:lnTo>
                <a:lnTo>
                  <a:pt x="11192484" y="6191512"/>
                </a:lnTo>
                <a:lnTo>
                  <a:pt x="11192363" y="6191997"/>
                </a:lnTo>
                <a:lnTo>
                  <a:pt x="11192242" y="6193210"/>
                </a:lnTo>
                <a:lnTo>
                  <a:pt x="11192120" y="6194423"/>
                </a:lnTo>
                <a:lnTo>
                  <a:pt x="11191999" y="6195758"/>
                </a:lnTo>
                <a:lnTo>
                  <a:pt x="11191999" y="6256415"/>
                </a:lnTo>
                <a:lnTo>
                  <a:pt x="11191999" y="6317193"/>
                </a:lnTo>
                <a:lnTo>
                  <a:pt x="11191999" y="6377972"/>
                </a:lnTo>
                <a:lnTo>
                  <a:pt x="11191999" y="6438750"/>
                </a:lnTo>
                <a:lnTo>
                  <a:pt x="11192120" y="6439356"/>
                </a:lnTo>
                <a:lnTo>
                  <a:pt x="11192120" y="6440084"/>
                </a:lnTo>
                <a:lnTo>
                  <a:pt x="11192242" y="6440934"/>
                </a:lnTo>
                <a:lnTo>
                  <a:pt x="11192484" y="6442147"/>
                </a:lnTo>
                <a:lnTo>
                  <a:pt x="11192848" y="6443360"/>
                </a:lnTo>
                <a:lnTo>
                  <a:pt x="11193212" y="6444573"/>
                </a:lnTo>
                <a:lnTo>
                  <a:pt x="11193819" y="6445907"/>
                </a:lnTo>
                <a:lnTo>
                  <a:pt x="11194668" y="6447363"/>
                </a:lnTo>
                <a:lnTo>
                  <a:pt x="11195032" y="6447970"/>
                </a:lnTo>
                <a:lnTo>
                  <a:pt x="11195638" y="6448576"/>
                </a:lnTo>
                <a:lnTo>
                  <a:pt x="11196124" y="6449304"/>
                </a:lnTo>
                <a:lnTo>
                  <a:pt x="11196730" y="6449789"/>
                </a:lnTo>
                <a:lnTo>
                  <a:pt x="11197458" y="6450396"/>
                </a:lnTo>
                <a:lnTo>
                  <a:pt x="11198186" y="6450881"/>
                </a:lnTo>
                <a:lnTo>
                  <a:pt x="11198914" y="6451488"/>
                </a:lnTo>
                <a:lnTo>
                  <a:pt x="11199763" y="6451852"/>
                </a:lnTo>
                <a:lnTo>
                  <a:pt x="11200734" y="6452216"/>
                </a:lnTo>
                <a:lnTo>
                  <a:pt x="11201704" y="6452580"/>
                </a:lnTo>
                <a:lnTo>
                  <a:pt x="11202311" y="6452701"/>
                </a:lnTo>
                <a:lnTo>
                  <a:pt x="11202796" y="6452822"/>
                </a:lnTo>
                <a:lnTo>
                  <a:pt x="11204009" y="6453065"/>
                </a:lnTo>
                <a:lnTo>
                  <a:pt x="11205222" y="6453186"/>
                </a:lnTo>
                <a:lnTo>
                  <a:pt x="11206557" y="6453186"/>
                </a:lnTo>
                <a:lnTo>
                  <a:pt x="11215048" y="6453186"/>
                </a:lnTo>
                <a:lnTo>
                  <a:pt x="11215655" y="6453186"/>
                </a:lnTo>
                <a:lnTo>
                  <a:pt x="11216383" y="6453065"/>
                </a:lnTo>
                <a:lnTo>
                  <a:pt x="11217353" y="6452944"/>
                </a:lnTo>
                <a:lnTo>
                  <a:pt x="11218445" y="6452701"/>
                </a:lnTo>
                <a:lnTo>
                  <a:pt x="11219658" y="6452458"/>
                </a:lnTo>
                <a:lnTo>
                  <a:pt x="11220993" y="6451973"/>
                </a:lnTo>
                <a:lnTo>
                  <a:pt x="11222327" y="6451367"/>
                </a:lnTo>
                <a:lnTo>
                  <a:pt x="11222934" y="6451003"/>
                </a:lnTo>
                <a:lnTo>
                  <a:pt x="11223662" y="6450639"/>
                </a:lnTo>
                <a:lnTo>
                  <a:pt x="11224268" y="6450153"/>
                </a:lnTo>
                <a:lnTo>
                  <a:pt x="11224996" y="6449668"/>
                </a:lnTo>
                <a:lnTo>
                  <a:pt x="11225603" y="6449062"/>
                </a:lnTo>
                <a:lnTo>
                  <a:pt x="11226209" y="6448455"/>
                </a:lnTo>
                <a:lnTo>
                  <a:pt x="11226816" y="6447848"/>
                </a:lnTo>
                <a:lnTo>
                  <a:pt x="11227301" y="6447121"/>
                </a:lnTo>
                <a:lnTo>
                  <a:pt x="11227786" y="6446271"/>
                </a:lnTo>
                <a:lnTo>
                  <a:pt x="11228272" y="6445422"/>
                </a:lnTo>
                <a:lnTo>
                  <a:pt x="11228635" y="6444452"/>
                </a:lnTo>
                <a:lnTo>
                  <a:pt x="11228878" y="6443481"/>
                </a:lnTo>
                <a:lnTo>
                  <a:pt x="11229121" y="6442996"/>
                </a:lnTo>
                <a:lnTo>
                  <a:pt x="11229242" y="6442389"/>
                </a:lnTo>
                <a:lnTo>
                  <a:pt x="11229363" y="6441297"/>
                </a:lnTo>
                <a:lnTo>
                  <a:pt x="11229485" y="6440084"/>
                </a:lnTo>
                <a:lnTo>
                  <a:pt x="11229606" y="6438750"/>
                </a:lnTo>
                <a:lnTo>
                  <a:pt x="11229606" y="6377972"/>
                </a:lnTo>
                <a:lnTo>
                  <a:pt x="11229606" y="6317193"/>
                </a:lnTo>
                <a:lnTo>
                  <a:pt x="11229606" y="6256415"/>
                </a:lnTo>
                <a:lnTo>
                  <a:pt x="11229606" y="6195758"/>
                </a:lnTo>
                <a:lnTo>
                  <a:pt x="11229485" y="6195151"/>
                </a:lnTo>
                <a:lnTo>
                  <a:pt x="11229485" y="6194423"/>
                </a:lnTo>
                <a:lnTo>
                  <a:pt x="11229363" y="6193453"/>
                </a:lnTo>
                <a:lnTo>
                  <a:pt x="11229121" y="6192361"/>
                </a:lnTo>
                <a:lnTo>
                  <a:pt x="11228757" y="6191148"/>
                </a:lnTo>
                <a:lnTo>
                  <a:pt x="11228393" y="6189814"/>
                </a:lnTo>
                <a:lnTo>
                  <a:pt x="11227786" y="6188479"/>
                </a:lnTo>
                <a:lnTo>
                  <a:pt x="11226937" y="6187145"/>
                </a:lnTo>
                <a:lnTo>
                  <a:pt x="11226573" y="6186538"/>
                </a:lnTo>
                <a:lnTo>
                  <a:pt x="11225967" y="6185810"/>
                </a:lnTo>
                <a:lnTo>
                  <a:pt x="11225481" y="6185204"/>
                </a:lnTo>
                <a:lnTo>
                  <a:pt x="11224875" y="6184597"/>
                </a:lnTo>
                <a:lnTo>
                  <a:pt x="11224147" y="6183990"/>
                </a:lnTo>
                <a:lnTo>
                  <a:pt x="11223419" y="6183505"/>
                </a:lnTo>
                <a:lnTo>
                  <a:pt x="11222691" y="6183020"/>
                </a:lnTo>
                <a:lnTo>
                  <a:pt x="11221842" y="6182535"/>
                </a:lnTo>
                <a:lnTo>
                  <a:pt x="11220871" y="6182171"/>
                </a:lnTo>
                <a:lnTo>
                  <a:pt x="11219901" y="6181928"/>
                </a:lnTo>
                <a:lnTo>
                  <a:pt x="11219294" y="6181686"/>
                </a:lnTo>
                <a:lnTo>
                  <a:pt x="11218809" y="6181564"/>
                </a:lnTo>
                <a:lnTo>
                  <a:pt x="11217596" y="6181443"/>
                </a:lnTo>
                <a:lnTo>
                  <a:pt x="11216383" y="6181322"/>
                </a:lnTo>
                <a:lnTo>
                  <a:pt x="11215048" y="6181200"/>
                </a:lnTo>
                <a:close/>
                <a:moveTo>
                  <a:pt x="10967689" y="6181200"/>
                </a:moveTo>
                <a:lnTo>
                  <a:pt x="10967083" y="6181322"/>
                </a:lnTo>
                <a:lnTo>
                  <a:pt x="10966355" y="6181322"/>
                </a:lnTo>
                <a:lnTo>
                  <a:pt x="10965506" y="6181443"/>
                </a:lnTo>
                <a:lnTo>
                  <a:pt x="10964414" y="6181686"/>
                </a:lnTo>
                <a:lnTo>
                  <a:pt x="10963201" y="6182049"/>
                </a:lnTo>
                <a:lnTo>
                  <a:pt x="10961866" y="6182413"/>
                </a:lnTo>
                <a:lnTo>
                  <a:pt x="10960532" y="6183020"/>
                </a:lnTo>
                <a:lnTo>
                  <a:pt x="10959197" y="6183869"/>
                </a:lnTo>
                <a:lnTo>
                  <a:pt x="10958470" y="6184233"/>
                </a:lnTo>
                <a:lnTo>
                  <a:pt x="10957863" y="6184840"/>
                </a:lnTo>
                <a:lnTo>
                  <a:pt x="10957256" y="6185325"/>
                </a:lnTo>
                <a:lnTo>
                  <a:pt x="10956650" y="6185931"/>
                </a:lnTo>
                <a:lnTo>
                  <a:pt x="10956043" y="6186659"/>
                </a:lnTo>
                <a:lnTo>
                  <a:pt x="10955558" y="6187387"/>
                </a:lnTo>
                <a:lnTo>
                  <a:pt x="10955073" y="6188115"/>
                </a:lnTo>
                <a:lnTo>
                  <a:pt x="10954587" y="6188964"/>
                </a:lnTo>
                <a:lnTo>
                  <a:pt x="10954224" y="6189935"/>
                </a:lnTo>
                <a:lnTo>
                  <a:pt x="10953860" y="6190905"/>
                </a:lnTo>
                <a:lnTo>
                  <a:pt x="10953738" y="6191512"/>
                </a:lnTo>
                <a:lnTo>
                  <a:pt x="10953617" y="6191997"/>
                </a:lnTo>
                <a:lnTo>
                  <a:pt x="10953374" y="6193210"/>
                </a:lnTo>
                <a:lnTo>
                  <a:pt x="10953253" y="6194423"/>
                </a:lnTo>
                <a:lnTo>
                  <a:pt x="10953253" y="6195758"/>
                </a:lnTo>
                <a:lnTo>
                  <a:pt x="10953253" y="6256415"/>
                </a:lnTo>
                <a:lnTo>
                  <a:pt x="10953253" y="6317193"/>
                </a:lnTo>
                <a:lnTo>
                  <a:pt x="10953253" y="6377972"/>
                </a:lnTo>
                <a:lnTo>
                  <a:pt x="10953253" y="6438750"/>
                </a:lnTo>
                <a:lnTo>
                  <a:pt x="10953253" y="6439356"/>
                </a:lnTo>
                <a:lnTo>
                  <a:pt x="10953374" y="6440084"/>
                </a:lnTo>
                <a:lnTo>
                  <a:pt x="10953496" y="6440934"/>
                </a:lnTo>
                <a:lnTo>
                  <a:pt x="10953738" y="6442147"/>
                </a:lnTo>
                <a:lnTo>
                  <a:pt x="10953981" y="6443360"/>
                </a:lnTo>
                <a:lnTo>
                  <a:pt x="10954466" y="6444573"/>
                </a:lnTo>
                <a:lnTo>
                  <a:pt x="10955073" y="6445907"/>
                </a:lnTo>
                <a:lnTo>
                  <a:pt x="10955801" y="6447363"/>
                </a:lnTo>
                <a:lnTo>
                  <a:pt x="10956286" y="6447970"/>
                </a:lnTo>
                <a:lnTo>
                  <a:pt x="10956771" y="6448576"/>
                </a:lnTo>
                <a:lnTo>
                  <a:pt x="10957378" y="6449304"/>
                </a:lnTo>
                <a:lnTo>
                  <a:pt x="10957984" y="6449789"/>
                </a:lnTo>
                <a:lnTo>
                  <a:pt x="10958591" y="6450396"/>
                </a:lnTo>
                <a:lnTo>
                  <a:pt x="10959319" y="6450881"/>
                </a:lnTo>
                <a:lnTo>
                  <a:pt x="10960168" y="6451367"/>
                </a:lnTo>
                <a:lnTo>
                  <a:pt x="10961017" y="6451852"/>
                </a:lnTo>
                <a:lnTo>
                  <a:pt x="10961988" y="6452216"/>
                </a:lnTo>
                <a:lnTo>
                  <a:pt x="10962958" y="6452580"/>
                </a:lnTo>
                <a:lnTo>
                  <a:pt x="10963443" y="6452701"/>
                </a:lnTo>
                <a:lnTo>
                  <a:pt x="10964050" y="6452822"/>
                </a:lnTo>
                <a:lnTo>
                  <a:pt x="10965142" y="6453065"/>
                </a:lnTo>
                <a:lnTo>
                  <a:pt x="10966476" y="6453186"/>
                </a:lnTo>
                <a:lnTo>
                  <a:pt x="10967689" y="6453186"/>
                </a:lnTo>
                <a:lnTo>
                  <a:pt x="10976181" y="6453186"/>
                </a:lnTo>
                <a:lnTo>
                  <a:pt x="11048485" y="6453186"/>
                </a:lnTo>
                <a:lnTo>
                  <a:pt x="11120910" y="6453186"/>
                </a:lnTo>
                <a:lnTo>
                  <a:pt x="11121395" y="6453186"/>
                </a:lnTo>
                <a:lnTo>
                  <a:pt x="11122972" y="6452944"/>
                </a:lnTo>
                <a:lnTo>
                  <a:pt x="11123943" y="6452822"/>
                </a:lnTo>
                <a:lnTo>
                  <a:pt x="11125034" y="6452458"/>
                </a:lnTo>
                <a:lnTo>
                  <a:pt x="11126248" y="6452094"/>
                </a:lnTo>
                <a:lnTo>
                  <a:pt x="11127461" y="6451488"/>
                </a:lnTo>
                <a:lnTo>
                  <a:pt x="11128189" y="6451245"/>
                </a:lnTo>
                <a:lnTo>
                  <a:pt x="11128795" y="6450881"/>
                </a:lnTo>
                <a:lnTo>
                  <a:pt x="11129402" y="6450396"/>
                </a:lnTo>
                <a:lnTo>
                  <a:pt x="11130008" y="6449911"/>
                </a:lnTo>
                <a:lnTo>
                  <a:pt x="11130494" y="6449426"/>
                </a:lnTo>
                <a:lnTo>
                  <a:pt x="11131100" y="6448940"/>
                </a:lnTo>
                <a:lnTo>
                  <a:pt x="11131585" y="6448334"/>
                </a:lnTo>
                <a:lnTo>
                  <a:pt x="11132071" y="6447606"/>
                </a:lnTo>
                <a:lnTo>
                  <a:pt x="11132556" y="6446878"/>
                </a:lnTo>
                <a:lnTo>
                  <a:pt x="11132920" y="6446029"/>
                </a:lnTo>
                <a:lnTo>
                  <a:pt x="11133284" y="6445180"/>
                </a:lnTo>
                <a:lnTo>
                  <a:pt x="11133526" y="6444330"/>
                </a:lnTo>
                <a:lnTo>
                  <a:pt x="11133769" y="6443360"/>
                </a:lnTo>
                <a:lnTo>
                  <a:pt x="11134012" y="6442268"/>
                </a:lnTo>
                <a:lnTo>
                  <a:pt x="11134133" y="6441176"/>
                </a:lnTo>
                <a:lnTo>
                  <a:pt x="11134133" y="6439963"/>
                </a:lnTo>
                <a:lnTo>
                  <a:pt x="11134133" y="6432927"/>
                </a:lnTo>
                <a:lnTo>
                  <a:pt x="11134133" y="6432320"/>
                </a:lnTo>
                <a:lnTo>
                  <a:pt x="11133890" y="6430864"/>
                </a:lnTo>
                <a:lnTo>
                  <a:pt x="11133769" y="6429894"/>
                </a:lnTo>
                <a:lnTo>
                  <a:pt x="11133405" y="6428681"/>
                </a:lnTo>
                <a:lnTo>
                  <a:pt x="11133041" y="6427468"/>
                </a:lnTo>
                <a:lnTo>
                  <a:pt x="11132435" y="6426255"/>
                </a:lnTo>
                <a:lnTo>
                  <a:pt x="11132192" y="6425648"/>
                </a:lnTo>
                <a:lnTo>
                  <a:pt x="11131828" y="6425041"/>
                </a:lnTo>
                <a:lnTo>
                  <a:pt x="11130858" y="6423828"/>
                </a:lnTo>
                <a:lnTo>
                  <a:pt x="11130372" y="6423222"/>
                </a:lnTo>
                <a:lnTo>
                  <a:pt x="11129887" y="6422736"/>
                </a:lnTo>
                <a:lnTo>
                  <a:pt x="11129280" y="6422251"/>
                </a:lnTo>
                <a:lnTo>
                  <a:pt x="11128553" y="6421766"/>
                </a:lnTo>
                <a:lnTo>
                  <a:pt x="11127825" y="6421281"/>
                </a:lnTo>
                <a:lnTo>
                  <a:pt x="11126975" y="6420917"/>
                </a:lnTo>
                <a:lnTo>
                  <a:pt x="11126126" y="6420553"/>
                </a:lnTo>
                <a:lnTo>
                  <a:pt x="11125277" y="6420189"/>
                </a:lnTo>
                <a:lnTo>
                  <a:pt x="11124307" y="6419946"/>
                </a:lnTo>
                <a:lnTo>
                  <a:pt x="11123215" y="6419825"/>
                </a:lnTo>
                <a:lnTo>
                  <a:pt x="11122123" y="6419704"/>
                </a:lnTo>
                <a:lnTo>
                  <a:pt x="11120910" y="6419704"/>
                </a:lnTo>
                <a:lnTo>
                  <a:pt x="11055764" y="6419704"/>
                </a:lnTo>
                <a:lnTo>
                  <a:pt x="10990739" y="6419704"/>
                </a:lnTo>
                <a:lnTo>
                  <a:pt x="10990739" y="6363657"/>
                </a:lnTo>
                <a:lnTo>
                  <a:pt x="10990739" y="6307609"/>
                </a:lnTo>
                <a:lnTo>
                  <a:pt x="10990739" y="6251684"/>
                </a:lnTo>
                <a:lnTo>
                  <a:pt x="10990739" y="6195758"/>
                </a:lnTo>
                <a:lnTo>
                  <a:pt x="10990739" y="6195151"/>
                </a:lnTo>
                <a:lnTo>
                  <a:pt x="10990618" y="6194423"/>
                </a:lnTo>
                <a:lnTo>
                  <a:pt x="10990497" y="6193453"/>
                </a:lnTo>
                <a:lnTo>
                  <a:pt x="10990375" y="6192361"/>
                </a:lnTo>
                <a:lnTo>
                  <a:pt x="10990011" y="6191148"/>
                </a:lnTo>
                <a:lnTo>
                  <a:pt x="10989526" y="6189814"/>
                </a:lnTo>
                <a:lnTo>
                  <a:pt x="10988919" y="6188479"/>
                </a:lnTo>
                <a:lnTo>
                  <a:pt x="10988556" y="6187873"/>
                </a:lnTo>
                <a:lnTo>
                  <a:pt x="10988192" y="6187145"/>
                </a:lnTo>
                <a:lnTo>
                  <a:pt x="10987706" y="6186538"/>
                </a:lnTo>
                <a:lnTo>
                  <a:pt x="10987221" y="6185810"/>
                </a:lnTo>
                <a:lnTo>
                  <a:pt x="10986736" y="6185204"/>
                </a:lnTo>
                <a:lnTo>
                  <a:pt x="10986008" y="6184597"/>
                </a:lnTo>
                <a:lnTo>
                  <a:pt x="10985401" y="6183990"/>
                </a:lnTo>
                <a:lnTo>
                  <a:pt x="10984673" y="6183505"/>
                </a:lnTo>
                <a:lnTo>
                  <a:pt x="10983824" y="6183020"/>
                </a:lnTo>
                <a:lnTo>
                  <a:pt x="10982975" y="6182535"/>
                </a:lnTo>
                <a:lnTo>
                  <a:pt x="10982126" y="6182171"/>
                </a:lnTo>
                <a:lnTo>
                  <a:pt x="10981034" y="6181928"/>
                </a:lnTo>
                <a:lnTo>
                  <a:pt x="10980549" y="6181686"/>
                </a:lnTo>
                <a:lnTo>
                  <a:pt x="10979942" y="6181564"/>
                </a:lnTo>
                <a:lnTo>
                  <a:pt x="10978850" y="6181443"/>
                </a:lnTo>
                <a:lnTo>
                  <a:pt x="10977637" y="6181322"/>
                </a:lnTo>
                <a:lnTo>
                  <a:pt x="10976181" y="6181200"/>
                </a:lnTo>
                <a:close/>
                <a:moveTo>
                  <a:pt x="11667916" y="6021187"/>
                </a:moveTo>
                <a:lnTo>
                  <a:pt x="11667067" y="6021309"/>
                </a:lnTo>
                <a:lnTo>
                  <a:pt x="11666096" y="6021551"/>
                </a:lnTo>
                <a:lnTo>
                  <a:pt x="11665126" y="6021794"/>
                </a:lnTo>
                <a:lnTo>
                  <a:pt x="11664155" y="6022158"/>
                </a:lnTo>
                <a:lnTo>
                  <a:pt x="11663064" y="6022643"/>
                </a:lnTo>
                <a:lnTo>
                  <a:pt x="11662093" y="6023250"/>
                </a:lnTo>
                <a:lnTo>
                  <a:pt x="11661001" y="6023856"/>
                </a:lnTo>
                <a:lnTo>
                  <a:pt x="11660031" y="6024705"/>
                </a:lnTo>
                <a:lnTo>
                  <a:pt x="11658939" y="6025555"/>
                </a:lnTo>
                <a:lnTo>
                  <a:pt x="11653722" y="6030286"/>
                </a:lnTo>
                <a:lnTo>
                  <a:pt x="11647535" y="6035988"/>
                </a:lnTo>
                <a:lnTo>
                  <a:pt x="11639407" y="6043509"/>
                </a:lnTo>
                <a:lnTo>
                  <a:pt x="11634555" y="6047998"/>
                </a:lnTo>
                <a:lnTo>
                  <a:pt x="11629459" y="6052850"/>
                </a:lnTo>
                <a:lnTo>
                  <a:pt x="11617935" y="6063647"/>
                </a:lnTo>
                <a:lnTo>
                  <a:pt x="11611748" y="6069592"/>
                </a:lnTo>
                <a:lnTo>
                  <a:pt x="11605318" y="6075779"/>
                </a:lnTo>
                <a:lnTo>
                  <a:pt x="11591731" y="6089002"/>
                </a:lnTo>
                <a:lnTo>
                  <a:pt x="11577537" y="6103196"/>
                </a:lnTo>
                <a:lnTo>
                  <a:pt x="11570137" y="6110475"/>
                </a:lnTo>
                <a:lnTo>
                  <a:pt x="11562736" y="6117996"/>
                </a:lnTo>
                <a:lnTo>
                  <a:pt x="11555215" y="6125639"/>
                </a:lnTo>
                <a:lnTo>
                  <a:pt x="11547815" y="6133524"/>
                </a:lnTo>
                <a:lnTo>
                  <a:pt x="11540415" y="6141410"/>
                </a:lnTo>
                <a:lnTo>
                  <a:pt x="11533014" y="6149295"/>
                </a:lnTo>
                <a:lnTo>
                  <a:pt x="11525614" y="6157181"/>
                </a:lnTo>
                <a:lnTo>
                  <a:pt x="11518457" y="6165187"/>
                </a:lnTo>
                <a:lnTo>
                  <a:pt x="11511542" y="6173073"/>
                </a:lnTo>
                <a:lnTo>
                  <a:pt x="11504627" y="6180958"/>
                </a:lnTo>
                <a:lnTo>
                  <a:pt x="11498076" y="6188722"/>
                </a:lnTo>
                <a:lnTo>
                  <a:pt x="11491768" y="6196486"/>
                </a:lnTo>
                <a:lnTo>
                  <a:pt x="11485702" y="6204008"/>
                </a:lnTo>
                <a:lnTo>
                  <a:pt x="11482669" y="6207769"/>
                </a:lnTo>
                <a:lnTo>
                  <a:pt x="11479757" y="6211529"/>
                </a:lnTo>
                <a:lnTo>
                  <a:pt x="11473328" y="6220143"/>
                </a:lnTo>
                <a:lnTo>
                  <a:pt x="11466656" y="6229241"/>
                </a:lnTo>
                <a:lnTo>
                  <a:pt x="11459862" y="6238825"/>
                </a:lnTo>
                <a:lnTo>
                  <a:pt x="11452947" y="6248894"/>
                </a:lnTo>
                <a:lnTo>
                  <a:pt x="11445789" y="6259084"/>
                </a:lnTo>
                <a:lnTo>
                  <a:pt x="11438753" y="6269639"/>
                </a:lnTo>
                <a:lnTo>
                  <a:pt x="11431474" y="6280314"/>
                </a:lnTo>
                <a:lnTo>
                  <a:pt x="11424438" y="6291111"/>
                </a:lnTo>
                <a:lnTo>
                  <a:pt x="11417281" y="6301787"/>
                </a:lnTo>
                <a:lnTo>
                  <a:pt x="11410366" y="6312584"/>
                </a:lnTo>
                <a:lnTo>
                  <a:pt x="11403572" y="6323138"/>
                </a:lnTo>
                <a:lnTo>
                  <a:pt x="11396900" y="6333571"/>
                </a:lnTo>
                <a:lnTo>
                  <a:pt x="11390349" y="6343762"/>
                </a:lnTo>
                <a:lnTo>
                  <a:pt x="11384162" y="6353710"/>
                </a:lnTo>
                <a:lnTo>
                  <a:pt x="11372758" y="6372028"/>
                </a:lnTo>
                <a:lnTo>
                  <a:pt x="11372758" y="6283833"/>
                </a:lnTo>
                <a:lnTo>
                  <a:pt x="11372758" y="6195758"/>
                </a:lnTo>
                <a:lnTo>
                  <a:pt x="11372758" y="6195152"/>
                </a:lnTo>
                <a:lnTo>
                  <a:pt x="11372637" y="6194424"/>
                </a:lnTo>
                <a:lnTo>
                  <a:pt x="11372516" y="6193453"/>
                </a:lnTo>
                <a:lnTo>
                  <a:pt x="11372273" y="6192362"/>
                </a:lnTo>
                <a:lnTo>
                  <a:pt x="11372030" y="6191148"/>
                </a:lnTo>
                <a:lnTo>
                  <a:pt x="11371545" y="6189814"/>
                </a:lnTo>
                <a:lnTo>
                  <a:pt x="11370938" y="6188480"/>
                </a:lnTo>
                <a:lnTo>
                  <a:pt x="11370211" y="6187145"/>
                </a:lnTo>
                <a:lnTo>
                  <a:pt x="11369725" y="6186539"/>
                </a:lnTo>
                <a:lnTo>
                  <a:pt x="11369240" y="6185811"/>
                </a:lnTo>
                <a:lnTo>
                  <a:pt x="11368633" y="6185204"/>
                </a:lnTo>
                <a:lnTo>
                  <a:pt x="11368027" y="6184598"/>
                </a:lnTo>
                <a:lnTo>
                  <a:pt x="11367420" y="6183991"/>
                </a:lnTo>
                <a:lnTo>
                  <a:pt x="11366692" y="6183506"/>
                </a:lnTo>
                <a:lnTo>
                  <a:pt x="11365843" y="6183020"/>
                </a:lnTo>
                <a:lnTo>
                  <a:pt x="11364994" y="6182535"/>
                </a:lnTo>
                <a:lnTo>
                  <a:pt x="11364024" y="6182171"/>
                </a:lnTo>
                <a:lnTo>
                  <a:pt x="11363053" y="6181929"/>
                </a:lnTo>
                <a:lnTo>
                  <a:pt x="11362568" y="6181686"/>
                </a:lnTo>
                <a:lnTo>
                  <a:pt x="11361961" y="6181565"/>
                </a:lnTo>
                <a:lnTo>
                  <a:pt x="11360869" y="6181443"/>
                </a:lnTo>
                <a:lnTo>
                  <a:pt x="11359535" y="6181322"/>
                </a:lnTo>
                <a:lnTo>
                  <a:pt x="11358322" y="6181201"/>
                </a:lnTo>
                <a:lnTo>
                  <a:pt x="11349830" y="6181201"/>
                </a:lnTo>
                <a:lnTo>
                  <a:pt x="11349223" y="6181322"/>
                </a:lnTo>
                <a:lnTo>
                  <a:pt x="11348495" y="6181322"/>
                </a:lnTo>
                <a:lnTo>
                  <a:pt x="11347525" y="6181443"/>
                </a:lnTo>
                <a:lnTo>
                  <a:pt x="11346433" y="6181686"/>
                </a:lnTo>
                <a:lnTo>
                  <a:pt x="11345098" y="6182050"/>
                </a:lnTo>
                <a:lnTo>
                  <a:pt x="11343764" y="6182414"/>
                </a:lnTo>
                <a:lnTo>
                  <a:pt x="11342430" y="6183020"/>
                </a:lnTo>
                <a:lnTo>
                  <a:pt x="11341095" y="6183870"/>
                </a:lnTo>
                <a:lnTo>
                  <a:pt x="11340489" y="6184234"/>
                </a:lnTo>
                <a:lnTo>
                  <a:pt x="11339761" y="6184840"/>
                </a:lnTo>
                <a:lnTo>
                  <a:pt x="11339154" y="6185325"/>
                </a:lnTo>
                <a:lnTo>
                  <a:pt x="11338547" y="6185932"/>
                </a:lnTo>
                <a:lnTo>
                  <a:pt x="11338062" y="6186660"/>
                </a:lnTo>
                <a:lnTo>
                  <a:pt x="11337456" y="6187388"/>
                </a:lnTo>
                <a:lnTo>
                  <a:pt x="11336970" y="6188116"/>
                </a:lnTo>
                <a:lnTo>
                  <a:pt x="11336606" y="6188965"/>
                </a:lnTo>
                <a:lnTo>
                  <a:pt x="11336243" y="6189935"/>
                </a:lnTo>
                <a:lnTo>
                  <a:pt x="11335879" y="6190906"/>
                </a:lnTo>
                <a:lnTo>
                  <a:pt x="11335757" y="6191512"/>
                </a:lnTo>
                <a:lnTo>
                  <a:pt x="11335636" y="6191998"/>
                </a:lnTo>
                <a:lnTo>
                  <a:pt x="11335393" y="6193211"/>
                </a:lnTo>
                <a:lnTo>
                  <a:pt x="11335272" y="6194424"/>
                </a:lnTo>
                <a:lnTo>
                  <a:pt x="11335272" y="6195758"/>
                </a:lnTo>
                <a:lnTo>
                  <a:pt x="11335272" y="6256416"/>
                </a:lnTo>
                <a:lnTo>
                  <a:pt x="11335272" y="6317194"/>
                </a:lnTo>
                <a:lnTo>
                  <a:pt x="11335272" y="6377972"/>
                </a:lnTo>
                <a:lnTo>
                  <a:pt x="11335272" y="6438751"/>
                </a:lnTo>
                <a:lnTo>
                  <a:pt x="11335272" y="6439357"/>
                </a:lnTo>
                <a:lnTo>
                  <a:pt x="11335393" y="6440085"/>
                </a:lnTo>
                <a:lnTo>
                  <a:pt x="11335515" y="6440934"/>
                </a:lnTo>
                <a:lnTo>
                  <a:pt x="11335636" y="6442148"/>
                </a:lnTo>
                <a:lnTo>
                  <a:pt x="11336000" y="6443361"/>
                </a:lnTo>
                <a:lnTo>
                  <a:pt x="11336485" y="6444574"/>
                </a:lnTo>
                <a:lnTo>
                  <a:pt x="11337092" y="6445908"/>
                </a:lnTo>
                <a:lnTo>
                  <a:pt x="11337820" y="6447364"/>
                </a:lnTo>
                <a:lnTo>
                  <a:pt x="11338305" y="6447971"/>
                </a:lnTo>
                <a:lnTo>
                  <a:pt x="11338790" y="6448577"/>
                </a:lnTo>
                <a:lnTo>
                  <a:pt x="11339275" y="6449305"/>
                </a:lnTo>
                <a:lnTo>
                  <a:pt x="11339882" y="6449790"/>
                </a:lnTo>
                <a:lnTo>
                  <a:pt x="11340610" y="6450397"/>
                </a:lnTo>
                <a:lnTo>
                  <a:pt x="11341338" y="6450882"/>
                </a:lnTo>
                <a:lnTo>
                  <a:pt x="11342187" y="6451368"/>
                </a:lnTo>
                <a:lnTo>
                  <a:pt x="11343036" y="6451853"/>
                </a:lnTo>
                <a:lnTo>
                  <a:pt x="11343885" y="6452217"/>
                </a:lnTo>
                <a:lnTo>
                  <a:pt x="11344977" y="6452581"/>
                </a:lnTo>
                <a:lnTo>
                  <a:pt x="11345462" y="6452702"/>
                </a:lnTo>
                <a:lnTo>
                  <a:pt x="11346069" y="6452823"/>
                </a:lnTo>
                <a:lnTo>
                  <a:pt x="11347282" y="6453066"/>
                </a:lnTo>
                <a:lnTo>
                  <a:pt x="11348495" y="6453187"/>
                </a:lnTo>
                <a:lnTo>
                  <a:pt x="11349830" y="6453187"/>
                </a:lnTo>
                <a:lnTo>
                  <a:pt x="11358322" y="6453187"/>
                </a:lnTo>
                <a:lnTo>
                  <a:pt x="11358686" y="6453187"/>
                </a:lnTo>
                <a:lnTo>
                  <a:pt x="11359778" y="6453066"/>
                </a:lnTo>
                <a:lnTo>
                  <a:pt x="11361355" y="6452823"/>
                </a:lnTo>
                <a:lnTo>
                  <a:pt x="11362204" y="6452581"/>
                </a:lnTo>
                <a:lnTo>
                  <a:pt x="11363296" y="6452217"/>
                </a:lnTo>
                <a:lnTo>
                  <a:pt x="11364266" y="6451853"/>
                </a:lnTo>
                <a:lnTo>
                  <a:pt x="11365358" y="6451368"/>
                </a:lnTo>
                <a:lnTo>
                  <a:pt x="11366450" y="6450761"/>
                </a:lnTo>
                <a:lnTo>
                  <a:pt x="11367542" y="6450033"/>
                </a:lnTo>
                <a:lnTo>
                  <a:pt x="11368512" y="6449184"/>
                </a:lnTo>
                <a:lnTo>
                  <a:pt x="11369119" y="6448699"/>
                </a:lnTo>
                <a:lnTo>
                  <a:pt x="11369604" y="6448213"/>
                </a:lnTo>
                <a:lnTo>
                  <a:pt x="11370453" y="6447122"/>
                </a:lnTo>
                <a:lnTo>
                  <a:pt x="11370938" y="6446394"/>
                </a:lnTo>
                <a:lnTo>
                  <a:pt x="11371302" y="6445787"/>
                </a:lnTo>
                <a:lnTo>
                  <a:pt x="11374214" y="6440449"/>
                </a:lnTo>
                <a:lnTo>
                  <a:pt x="11382463" y="6425649"/>
                </a:lnTo>
                <a:lnTo>
                  <a:pt x="11388408" y="6415216"/>
                </a:lnTo>
                <a:lnTo>
                  <a:pt x="11395687" y="6403084"/>
                </a:lnTo>
                <a:lnTo>
                  <a:pt x="11403815" y="6389255"/>
                </a:lnTo>
                <a:lnTo>
                  <a:pt x="11412913" y="6374212"/>
                </a:lnTo>
                <a:lnTo>
                  <a:pt x="11417766" y="6366205"/>
                </a:lnTo>
                <a:lnTo>
                  <a:pt x="11422861" y="6357956"/>
                </a:lnTo>
                <a:lnTo>
                  <a:pt x="11428199" y="6349464"/>
                </a:lnTo>
                <a:lnTo>
                  <a:pt x="11433779" y="6340608"/>
                </a:lnTo>
                <a:lnTo>
                  <a:pt x="11439602" y="6331752"/>
                </a:lnTo>
                <a:lnTo>
                  <a:pt x="11445425" y="6322774"/>
                </a:lnTo>
                <a:lnTo>
                  <a:pt x="11451491" y="6313555"/>
                </a:lnTo>
                <a:lnTo>
                  <a:pt x="11457678" y="6304335"/>
                </a:lnTo>
                <a:lnTo>
                  <a:pt x="11464108" y="6294993"/>
                </a:lnTo>
                <a:lnTo>
                  <a:pt x="11470538" y="6285652"/>
                </a:lnTo>
                <a:lnTo>
                  <a:pt x="11477210" y="6276190"/>
                </a:lnTo>
                <a:lnTo>
                  <a:pt x="11483882" y="6266727"/>
                </a:lnTo>
                <a:lnTo>
                  <a:pt x="11490918" y="6257386"/>
                </a:lnTo>
                <a:lnTo>
                  <a:pt x="11494436" y="6252655"/>
                </a:lnTo>
                <a:lnTo>
                  <a:pt x="11497955" y="6247924"/>
                </a:lnTo>
                <a:lnTo>
                  <a:pt x="11504991" y="6238704"/>
                </a:lnTo>
                <a:lnTo>
                  <a:pt x="11508509" y="6234094"/>
                </a:lnTo>
                <a:lnTo>
                  <a:pt x="11512148" y="6229484"/>
                </a:lnTo>
                <a:lnTo>
                  <a:pt x="11519306" y="6220385"/>
                </a:lnTo>
                <a:lnTo>
                  <a:pt x="11526706" y="6211408"/>
                </a:lnTo>
                <a:lnTo>
                  <a:pt x="11534228" y="6202552"/>
                </a:lnTo>
                <a:lnTo>
                  <a:pt x="11541749" y="6193817"/>
                </a:lnTo>
                <a:lnTo>
                  <a:pt x="11549271" y="6185204"/>
                </a:lnTo>
                <a:lnTo>
                  <a:pt x="11553031" y="6180958"/>
                </a:lnTo>
                <a:lnTo>
                  <a:pt x="11556792" y="6176833"/>
                </a:lnTo>
                <a:lnTo>
                  <a:pt x="11564314" y="6168463"/>
                </a:lnTo>
                <a:lnTo>
                  <a:pt x="11568074" y="6164459"/>
                </a:lnTo>
                <a:lnTo>
                  <a:pt x="11571835" y="6160335"/>
                </a:lnTo>
                <a:lnTo>
                  <a:pt x="11579357" y="6152449"/>
                </a:lnTo>
                <a:lnTo>
                  <a:pt x="11586757" y="6144685"/>
                </a:lnTo>
                <a:lnTo>
                  <a:pt x="11594036" y="6137164"/>
                </a:lnTo>
                <a:lnTo>
                  <a:pt x="11601193" y="6129885"/>
                </a:lnTo>
                <a:lnTo>
                  <a:pt x="11608229" y="6122727"/>
                </a:lnTo>
                <a:lnTo>
                  <a:pt x="11615144" y="6115934"/>
                </a:lnTo>
                <a:lnTo>
                  <a:pt x="11621817" y="6109383"/>
                </a:lnTo>
                <a:lnTo>
                  <a:pt x="11628368" y="6103074"/>
                </a:lnTo>
                <a:lnTo>
                  <a:pt x="11640620" y="6091428"/>
                </a:lnTo>
                <a:lnTo>
                  <a:pt x="11651781" y="6080995"/>
                </a:lnTo>
                <a:lnTo>
                  <a:pt x="11656998" y="6076264"/>
                </a:lnTo>
                <a:lnTo>
                  <a:pt x="11661729" y="6071775"/>
                </a:lnTo>
                <a:lnTo>
                  <a:pt x="11670464" y="6064132"/>
                </a:lnTo>
                <a:lnTo>
                  <a:pt x="11677379" y="6058067"/>
                </a:lnTo>
                <a:lnTo>
                  <a:pt x="11682474" y="6053457"/>
                </a:lnTo>
                <a:lnTo>
                  <a:pt x="11686841" y="6049817"/>
                </a:lnTo>
                <a:lnTo>
                  <a:pt x="11687205" y="6049453"/>
                </a:lnTo>
                <a:lnTo>
                  <a:pt x="11687933" y="6048362"/>
                </a:lnTo>
                <a:lnTo>
                  <a:pt x="11688418" y="6047634"/>
                </a:lnTo>
                <a:lnTo>
                  <a:pt x="11688904" y="6046785"/>
                </a:lnTo>
                <a:lnTo>
                  <a:pt x="11689267" y="6045693"/>
                </a:lnTo>
                <a:lnTo>
                  <a:pt x="11689631" y="6044480"/>
                </a:lnTo>
                <a:lnTo>
                  <a:pt x="11689753" y="6043873"/>
                </a:lnTo>
                <a:lnTo>
                  <a:pt x="11689753" y="6043266"/>
                </a:lnTo>
                <a:lnTo>
                  <a:pt x="11689874" y="6042539"/>
                </a:lnTo>
                <a:lnTo>
                  <a:pt x="11689874" y="6041811"/>
                </a:lnTo>
                <a:lnTo>
                  <a:pt x="11689753" y="6041083"/>
                </a:lnTo>
                <a:lnTo>
                  <a:pt x="11689753" y="6040234"/>
                </a:lnTo>
                <a:lnTo>
                  <a:pt x="11689510" y="6039506"/>
                </a:lnTo>
                <a:lnTo>
                  <a:pt x="11689267" y="6038656"/>
                </a:lnTo>
                <a:lnTo>
                  <a:pt x="11689025" y="6037807"/>
                </a:lnTo>
                <a:lnTo>
                  <a:pt x="11688661" y="6036837"/>
                </a:lnTo>
                <a:lnTo>
                  <a:pt x="11688176" y="6035988"/>
                </a:lnTo>
                <a:lnTo>
                  <a:pt x="11687690" y="6035017"/>
                </a:lnTo>
                <a:lnTo>
                  <a:pt x="11687084" y="6034168"/>
                </a:lnTo>
                <a:lnTo>
                  <a:pt x="11686356" y="6033197"/>
                </a:lnTo>
                <a:lnTo>
                  <a:pt x="11685507" y="6032106"/>
                </a:lnTo>
                <a:lnTo>
                  <a:pt x="11684536" y="6031135"/>
                </a:lnTo>
                <a:lnTo>
                  <a:pt x="11680048" y="6026040"/>
                </a:lnTo>
                <a:lnTo>
                  <a:pt x="11679562" y="6025676"/>
                </a:lnTo>
                <a:lnTo>
                  <a:pt x="11678349" y="6024584"/>
                </a:lnTo>
                <a:lnTo>
                  <a:pt x="11677500" y="6023856"/>
                </a:lnTo>
                <a:lnTo>
                  <a:pt x="11676408" y="6023250"/>
                </a:lnTo>
                <a:lnTo>
                  <a:pt x="11675195" y="6022643"/>
                </a:lnTo>
                <a:lnTo>
                  <a:pt x="11673860" y="6022036"/>
                </a:lnTo>
                <a:lnTo>
                  <a:pt x="11673133" y="6021794"/>
                </a:lnTo>
                <a:lnTo>
                  <a:pt x="11672283" y="6021551"/>
                </a:lnTo>
                <a:lnTo>
                  <a:pt x="11671556" y="6021430"/>
                </a:lnTo>
                <a:lnTo>
                  <a:pt x="11670706" y="6021309"/>
                </a:lnTo>
                <a:lnTo>
                  <a:pt x="11669857" y="6021187"/>
                </a:lnTo>
                <a:lnTo>
                  <a:pt x="11669008" y="6021187"/>
                </a:lnTo>
                <a:close/>
                <a:moveTo>
                  <a:pt x="4076921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217801"/>
                </a:lnTo>
                <a:lnTo>
                  <a:pt x="22054" y="1220793"/>
                </a:lnTo>
                <a:lnTo>
                  <a:pt x="91801" y="1229661"/>
                </a:lnTo>
                <a:lnTo>
                  <a:pt x="173643" y="1238528"/>
                </a:lnTo>
                <a:lnTo>
                  <a:pt x="265161" y="1246590"/>
                </a:lnTo>
                <a:lnTo>
                  <a:pt x="355066" y="1253845"/>
                </a:lnTo>
                <a:lnTo>
                  <a:pt x="408283" y="1257473"/>
                </a:lnTo>
                <a:lnTo>
                  <a:pt x="465936" y="1260698"/>
                </a:lnTo>
                <a:lnTo>
                  <a:pt x="596560" y="1266341"/>
                </a:lnTo>
                <a:lnTo>
                  <a:pt x="668726" y="1268356"/>
                </a:lnTo>
                <a:lnTo>
                  <a:pt x="745327" y="1268759"/>
                </a:lnTo>
                <a:lnTo>
                  <a:pt x="826363" y="1268759"/>
                </a:lnTo>
                <a:lnTo>
                  <a:pt x="911027" y="1267147"/>
                </a:lnTo>
                <a:lnTo>
                  <a:pt x="999319" y="1264728"/>
                </a:lnTo>
                <a:lnTo>
                  <a:pt x="1091240" y="1259891"/>
                </a:lnTo>
                <a:lnTo>
                  <a:pt x="1186387" y="1253845"/>
                </a:lnTo>
                <a:lnTo>
                  <a:pt x="1285161" y="1244978"/>
                </a:lnTo>
                <a:lnTo>
                  <a:pt x="1386355" y="1234901"/>
                </a:lnTo>
                <a:lnTo>
                  <a:pt x="1490774" y="1222002"/>
                </a:lnTo>
                <a:lnTo>
                  <a:pt x="1597612" y="1207088"/>
                </a:lnTo>
                <a:lnTo>
                  <a:pt x="1652039" y="1198221"/>
                </a:lnTo>
                <a:lnTo>
                  <a:pt x="1706466" y="1188950"/>
                </a:lnTo>
                <a:lnTo>
                  <a:pt x="1818142" y="1167990"/>
                </a:lnTo>
                <a:lnTo>
                  <a:pt x="1874584" y="1156301"/>
                </a:lnTo>
                <a:lnTo>
                  <a:pt x="1931430" y="1144208"/>
                </a:lnTo>
                <a:lnTo>
                  <a:pt x="1988679" y="1130504"/>
                </a:lnTo>
                <a:lnTo>
                  <a:pt x="2046331" y="1116799"/>
                </a:lnTo>
                <a:lnTo>
                  <a:pt x="2104790" y="1101885"/>
                </a:lnTo>
                <a:lnTo>
                  <a:pt x="2163249" y="1086568"/>
                </a:lnTo>
                <a:lnTo>
                  <a:pt x="2281375" y="1051904"/>
                </a:lnTo>
                <a:lnTo>
                  <a:pt x="2341043" y="1033765"/>
                </a:lnTo>
                <a:lnTo>
                  <a:pt x="2400711" y="1014418"/>
                </a:lnTo>
                <a:lnTo>
                  <a:pt x="2461185" y="993458"/>
                </a:lnTo>
                <a:lnTo>
                  <a:pt x="2521660" y="972094"/>
                </a:lnTo>
                <a:lnTo>
                  <a:pt x="2582134" y="949925"/>
                </a:lnTo>
                <a:lnTo>
                  <a:pt x="2642608" y="926144"/>
                </a:lnTo>
                <a:lnTo>
                  <a:pt x="2703486" y="901556"/>
                </a:lnTo>
                <a:lnTo>
                  <a:pt x="2764363" y="875759"/>
                </a:lnTo>
                <a:lnTo>
                  <a:pt x="2826047" y="848753"/>
                </a:lnTo>
                <a:lnTo>
                  <a:pt x="2886925" y="820941"/>
                </a:lnTo>
                <a:lnTo>
                  <a:pt x="2948205" y="791516"/>
                </a:lnTo>
                <a:lnTo>
                  <a:pt x="3009889" y="761285"/>
                </a:lnTo>
                <a:lnTo>
                  <a:pt x="3071170" y="729845"/>
                </a:lnTo>
                <a:lnTo>
                  <a:pt x="3132047" y="696793"/>
                </a:lnTo>
                <a:lnTo>
                  <a:pt x="3193731" y="662935"/>
                </a:lnTo>
                <a:lnTo>
                  <a:pt x="3255012" y="627061"/>
                </a:lnTo>
                <a:lnTo>
                  <a:pt x="3315889" y="590784"/>
                </a:lnTo>
                <a:lnTo>
                  <a:pt x="3377170" y="552895"/>
                </a:lnTo>
                <a:lnTo>
                  <a:pt x="3450545" y="504928"/>
                </a:lnTo>
                <a:lnTo>
                  <a:pt x="3530372" y="450916"/>
                </a:lnTo>
                <a:lnTo>
                  <a:pt x="3572703" y="421088"/>
                </a:lnTo>
                <a:lnTo>
                  <a:pt x="3616245" y="389648"/>
                </a:lnTo>
                <a:lnTo>
                  <a:pt x="3660996" y="356193"/>
                </a:lnTo>
                <a:lnTo>
                  <a:pt x="3706957" y="321125"/>
                </a:lnTo>
                <a:lnTo>
                  <a:pt x="3754127" y="284042"/>
                </a:lnTo>
                <a:lnTo>
                  <a:pt x="3802506" y="244944"/>
                </a:lnTo>
                <a:lnTo>
                  <a:pt x="3851692" y="204233"/>
                </a:lnTo>
                <a:lnTo>
                  <a:pt x="3901684" y="161507"/>
                </a:lnTo>
                <a:lnTo>
                  <a:pt x="3952482" y="116362"/>
                </a:lnTo>
                <a:lnTo>
                  <a:pt x="4004087" y="69202"/>
                </a:lnTo>
                <a:lnTo>
                  <a:pt x="4056095" y="2002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bIns="720000" anchor="ctr" anchorCtr="0">
            <a:noAutofit/>
          </a:bodyPr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4C2369-B203-4D13-8DF6-E4FDB803B548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16EA4CEB-9D57-F3EB-E2EB-7744E3E69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2413337"/>
            <a:ext cx="10152063" cy="677108"/>
          </a:xfrm>
        </p:spPr>
        <p:txBody>
          <a:bodyPr wrap="square">
            <a:spAutoFit/>
          </a:bodyPr>
          <a:lstStyle>
            <a:lvl1pPr>
              <a:defRPr sz="4400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32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14DA-6E6C-4F0F-B7C3-F97405D22CFB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7E0023-5C3D-41C7-9053-59ED3662D7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698A76-72AC-272C-28DD-F66C757895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7988" y="1700213"/>
            <a:ext cx="5543550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4D7DC1DB-7218-5AC5-7B4C-CAE0B7D8AD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0016" y="1700213"/>
            <a:ext cx="5543997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E38B-A4FF-427B-ABC0-0327524A21E6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CE42568-77E1-D430-2D8B-F5FA9E48AE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126" y="0"/>
            <a:ext cx="4079875" cy="6858000"/>
          </a:xfrm>
          <a:custGeom>
            <a:avLst/>
            <a:gdLst>
              <a:gd name="connsiteX0" fmla="*/ 2232349 w 4079875"/>
              <a:gd name="connsiteY0" fmla="*/ 0 h 6858000"/>
              <a:gd name="connsiteX1" fmla="*/ 2232349 w 4079875"/>
              <a:gd name="connsiteY1" fmla="*/ 1 h 6858000"/>
              <a:gd name="connsiteX2" fmla="*/ 4079875 w 4079875"/>
              <a:gd name="connsiteY2" fmla="*/ 1 h 6858000"/>
              <a:gd name="connsiteX3" fmla="*/ 4079875 w 4079875"/>
              <a:gd name="connsiteY3" fmla="*/ 6858000 h 6858000"/>
              <a:gd name="connsiteX4" fmla="*/ 2232347 w 4079875"/>
              <a:gd name="connsiteY4" fmla="*/ 6858000 h 6858000"/>
              <a:gd name="connsiteX5" fmla="*/ 2232347 w 4079875"/>
              <a:gd name="connsiteY5" fmla="*/ 6853627 h 6858000"/>
              <a:gd name="connsiteX6" fmla="*/ 1679128 w 4079875"/>
              <a:gd name="connsiteY6" fmla="*/ 6854247 h 6858000"/>
              <a:gd name="connsiteX7" fmla="*/ 1121559 w 4079875"/>
              <a:gd name="connsiteY7" fmla="*/ 6855499 h 6858000"/>
              <a:gd name="connsiteX8" fmla="*/ 563992 w 4079875"/>
              <a:gd name="connsiteY8" fmla="*/ 6856123 h 6858000"/>
              <a:gd name="connsiteX9" fmla="*/ 6424 w 4079875"/>
              <a:gd name="connsiteY9" fmla="*/ 6858000 h 6858000"/>
              <a:gd name="connsiteX10" fmla="*/ 1927 w 4079875"/>
              <a:gd name="connsiteY10" fmla="*/ 6687254 h 6858000"/>
              <a:gd name="connsiteX11" fmla="*/ 0 w 4079875"/>
              <a:gd name="connsiteY11" fmla="*/ 6505249 h 6858000"/>
              <a:gd name="connsiteX12" fmla="*/ 1285 w 4079875"/>
              <a:gd name="connsiteY12" fmla="*/ 6311988 h 6858000"/>
              <a:gd name="connsiteX13" fmla="*/ 6424 w 4079875"/>
              <a:gd name="connsiteY13" fmla="*/ 6108092 h 6858000"/>
              <a:gd name="connsiteX14" fmla="*/ 16059 w 4079875"/>
              <a:gd name="connsiteY14" fmla="*/ 5894817 h 6858000"/>
              <a:gd name="connsiteX15" fmla="*/ 23126 w 4079875"/>
              <a:gd name="connsiteY15" fmla="*/ 5784738 h 6858000"/>
              <a:gd name="connsiteX16" fmla="*/ 31476 w 4079875"/>
              <a:gd name="connsiteY16" fmla="*/ 5671532 h 6858000"/>
              <a:gd name="connsiteX17" fmla="*/ 40469 w 4079875"/>
              <a:gd name="connsiteY17" fmla="*/ 5557077 h 6858000"/>
              <a:gd name="connsiteX18" fmla="*/ 51390 w 4079875"/>
              <a:gd name="connsiteY18" fmla="*/ 5440118 h 6858000"/>
              <a:gd name="connsiteX19" fmla="*/ 64236 w 4079875"/>
              <a:gd name="connsiteY19" fmla="*/ 5320658 h 6858000"/>
              <a:gd name="connsiteX20" fmla="*/ 78368 w 4079875"/>
              <a:gd name="connsiteY20" fmla="*/ 5199322 h 6858000"/>
              <a:gd name="connsiteX21" fmla="*/ 93785 w 4079875"/>
              <a:gd name="connsiteY21" fmla="*/ 5075484 h 6858000"/>
              <a:gd name="connsiteX22" fmla="*/ 111128 w 4079875"/>
              <a:gd name="connsiteY22" fmla="*/ 4949769 h 6858000"/>
              <a:gd name="connsiteX23" fmla="*/ 152882 w 4079875"/>
              <a:gd name="connsiteY23" fmla="*/ 4693963 h 6858000"/>
              <a:gd name="connsiteX24" fmla="*/ 176650 w 4079875"/>
              <a:gd name="connsiteY24" fmla="*/ 4562619 h 6858000"/>
              <a:gd name="connsiteX25" fmla="*/ 201701 w 4079875"/>
              <a:gd name="connsiteY25" fmla="*/ 4430026 h 6858000"/>
              <a:gd name="connsiteX26" fmla="*/ 259514 w 4079875"/>
              <a:gd name="connsiteY26" fmla="*/ 4158583 h 6858000"/>
              <a:gd name="connsiteX27" fmla="*/ 291632 w 4079875"/>
              <a:gd name="connsiteY27" fmla="*/ 4021610 h 6858000"/>
              <a:gd name="connsiteX28" fmla="*/ 325677 w 4079875"/>
              <a:gd name="connsiteY28" fmla="*/ 3882137 h 6858000"/>
              <a:gd name="connsiteX29" fmla="*/ 362933 w 4079875"/>
              <a:gd name="connsiteY29" fmla="*/ 3741411 h 6858000"/>
              <a:gd name="connsiteX30" fmla="*/ 402118 w 4079875"/>
              <a:gd name="connsiteY30" fmla="*/ 3599436 h 6858000"/>
              <a:gd name="connsiteX31" fmla="*/ 444514 w 4079875"/>
              <a:gd name="connsiteY31" fmla="*/ 3455583 h 6858000"/>
              <a:gd name="connsiteX32" fmla="*/ 489479 w 4079875"/>
              <a:gd name="connsiteY32" fmla="*/ 3310481 h 6858000"/>
              <a:gd name="connsiteX33" fmla="*/ 536371 w 4079875"/>
              <a:gd name="connsiteY33" fmla="*/ 3164753 h 6858000"/>
              <a:gd name="connsiteX34" fmla="*/ 587117 w 4079875"/>
              <a:gd name="connsiteY34" fmla="*/ 3017773 h 6858000"/>
              <a:gd name="connsiteX35" fmla="*/ 632083 w 4079875"/>
              <a:gd name="connsiteY35" fmla="*/ 2890808 h 6858000"/>
              <a:gd name="connsiteX36" fmla="*/ 678333 w 4079875"/>
              <a:gd name="connsiteY36" fmla="*/ 2766345 h 6858000"/>
              <a:gd name="connsiteX37" fmla="*/ 725225 w 4079875"/>
              <a:gd name="connsiteY37" fmla="*/ 2643757 h 6858000"/>
              <a:gd name="connsiteX38" fmla="*/ 772758 w 4079875"/>
              <a:gd name="connsiteY38" fmla="*/ 2523672 h 6858000"/>
              <a:gd name="connsiteX39" fmla="*/ 821579 w 4079875"/>
              <a:gd name="connsiteY39" fmla="*/ 2406089 h 6858000"/>
              <a:gd name="connsiteX40" fmla="*/ 871682 w 4079875"/>
              <a:gd name="connsiteY40" fmla="*/ 2289131 h 6858000"/>
              <a:gd name="connsiteX41" fmla="*/ 921786 w 4079875"/>
              <a:gd name="connsiteY41" fmla="*/ 2175299 h 6858000"/>
              <a:gd name="connsiteX42" fmla="*/ 973817 w 4079875"/>
              <a:gd name="connsiteY42" fmla="*/ 2063971 h 6858000"/>
              <a:gd name="connsiteX43" fmla="*/ 1025207 w 4079875"/>
              <a:gd name="connsiteY43" fmla="*/ 1953267 h 6858000"/>
              <a:gd name="connsiteX44" fmla="*/ 1077237 w 4079875"/>
              <a:gd name="connsiteY44" fmla="*/ 1845691 h 6858000"/>
              <a:gd name="connsiteX45" fmla="*/ 1129910 w 4079875"/>
              <a:gd name="connsiteY45" fmla="*/ 1739990 h 6858000"/>
              <a:gd name="connsiteX46" fmla="*/ 1183227 w 4079875"/>
              <a:gd name="connsiteY46" fmla="*/ 1635542 h 6858000"/>
              <a:gd name="connsiteX47" fmla="*/ 1291142 w 4079875"/>
              <a:gd name="connsiteY47" fmla="*/ 1434149 h 6858000"/>
              <a:gd name="connsiteX48" fmla="*/ 1398417 w 4079875"/>
              <a:gd name="connsiteY48" fmla="*/ 1241512 h 6858000"/>
              <a:gd name="connsiteX49" fmla="*/ 1506975 w 4079875"/>
              <a:gd name="connsiteY49" fmla="*/ 1056380 h 6858000"/>
              <a:gd name="connsiteX50" fmla="*/ 1615534 w 4079875"/>
              <a:gd name="connsiteY50" fmla="*/ 879380 h 6858000"/>
              <a:gd name="connsiteX51" fmla="*/ 1670134 w 4079875"/>
              <a:gd name="connsiteY51" fmla="*/ 794319 h 6858000"/>
              <a:gd name="connsiteX52" fmla="*/ 1724093 w 4079875"/>
              <a:gd name="connsiteY52" fmla="*/ 711760 h 6858000"/>
              <a:gd name="connsiteX53" fmla="*/ 1831367 w 4079875"/>
              <a:gd name="connsiteY53" fmla="*/ 551022 h 6858000"/>
              <a:gd name="connsiteX54" fmla="*/ 1936071 w 4079875"/>
              <a:gd name="connsiteY54" fmla="*/ 399038 h 6858000"/>
              <a:gd name="connsiteX55" fmla="*/ 2038849 w 4079875"/>
              <a:gd name="connsiteY55" fmla="*/ 256437 h 6858000"/>
              <a:gd name="connsiteX56" fmla="*/ 2139057 w 4079875"/>
              <a:gd name="connsiteY56" fmla="*/ 120716 h 6858000"/>
              <a:gd name="connsiteX57" fmla="*/ 2232347 w 4079875"/>
              <a:gd name="connsiteY57" fmla="*/ 2 h 6858000"/>
              <a:gd name="connsiteX58" fmla="*/ 2232347 w 4079875"/>
              <a:gd name="connsiteY58" fmla="*/ 1 h 6858000"/>
              <a:gd name="connsiteX59" fmla="*/ 2232348 w 4079875"/>
              <a:gd name="connsiteY59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079875" h="6858000">
                <a:moveTo>
                  <a:pt x="2232349" y="0"/>
                </a:moveTo>
                <a:lnTo>
                  <a:pt x="2232349" y="1"/>
                </a:lnTo>
                <a:lnTo>
                  <a:pt x="4079875" y="1"/>
                </a:lnTo>
                <a:lnTo>
                  <a:pt x="4079875" y="6858000"/>
                </a:lnTo>
                <a:lnTo>
                  <a:pt x="2232347" y="6858000"/>
                </a:lnTo>
                <a:lnTo>
                  <a:pt x="2232347" y="6853627"/>
                </a:lnTo>
                <a:lnTo>
                  <a:pt x="1679128" y="6854247"/>
                </a:lnTo>
                <a:lnTo>
                  <a:pt x="1121559" y="6855499"/>
                </a:lnTo>
                <a:lnTo>
                  <a:pt x="563992" y="6856123"/>
                </a:lnTo>
                <a:lnTo>
                  <a:pt x="6424" y="6858000"/>
                </a:lnTo>
                <a:lnTo>
                  <a:pt x="1927" y="6687254"/>
                </a:lnTo>
                <a:lnTo>
                  <a:pt x="0" y="6505249"/>
                </a:lnTo>
                <a:lnTo>
                  <a:pt x="1285" y="6311988"/>
                </a:lnTo>
                <a:lnTo>
                  <a:pt x="6424" y="6108092"/>
                </a:lnTo>
                <a:lnTo>
                  <a:pt x="16059" y="5894817"/>
                </a:lnTo>
                <a:lnTo>
                  <a:pt x="23126" y="5784738"/>
                </a:lnTo>
                <a:lnTo>
                  <a:pt x="31476" y="5671532"/>
                </a:lnTo>
                <a:lnTo>
                  <a:pt x="40469" y="5557077"/>
                </a:lnTo>
                <a:lnTo>
                  <a:pt x="51390" y="5440118"/>
                </a:lnTo>
                <a:lnTo>
                  <a:pt x="64236" y="5320658"/>
                </a:lnTo>
                <a:lnTo>
                  <a:pt x="78368" y="5199322"/>
                </a:lnTo>
                <a:lnTo>
                  <a:pt x="93785" y="5075484"/>
                </a:lnTo>
                <a:lnTo>
                  <a:pt x="111128" y="4949769"/>
                </a:lnTo>
                <a:lnTo>
                  <a:pt x="152882" y="4693963"/>
                </a:lnTo>
                <a:lnTo>
                  <a:pt x="176650" y="4562619"/>
                </a:lnTo>
                <a:lnTo>
                  <a:pt x="201701" y="4430026"/>
                </a:lnTo>
                <a:lnTo>
                  <a:pt x="259514" y="4158583"/>
                </a:lnTo>
                <a:lnTo>
                  <a:pt x="291632" y="4021610"/>
                </a:lnTo>
                <a:lnTo>
                  <a:pt x="325677" y="3882137"/>
                </a:lnTo>
                <a:lnTo>
                  <a:pt x="362933" y="3741411"/>
                </a:lnTo>
                <a:lnTo>
                  <a:pt x="402118" y="3599436"/>
                </a:lnTo>
                <a:lnTo>
                  <a:pt x="444514" y="3455583"/>
                </a:lnTo>
                <a:lnTo>
                  <a:pt x="489479" y="3310481"/>
                </a:lnTo>
                <a:lnTo>
                  <a:pt x="536371" y="3164753"/>
                </a:lnTo>
                <a:lnTo>
                  <a:pt x="587117" y="3017773"/>
                </a:lnTo>
                <a:lnTo>
                  <a:pt x="632083" y="2890808"/>
                </a:lnTo>
                <a:lnTo>
                  <a:pt x="678333" y="2766345"/>
                </a:lnTo>
                <a:lnTo>
                  <a:pt x="725225" y="2643757"/>
                </a:lnTo>
                <a:lnTo>
                  <a:pt x="772758" y="2523672"/>
                </a:lnTo>
                <a:lnTo>
                  <a:pt x="821579" y="2406089"/>
                </a:lnTo>
                <a:lnTo>
                  <a:pt x="871682" y="2289131"/>
                </a:lnTo>
                <a:lnTo>
                  <a:pt x="921786" y="2175299"/>
                </a:lnTo>
                <a:lnTo>
                  <a:pt x="973817" y="2063971"/>
                </a:lnTo>
                <a:lnTo>
                  <a:pt x="1025207" y="1953267"/>
                </a:lnTo>
                <a:lnTo>
                  <a:pt x="1077237" y="1845691"/>
                </a:lnTo>
                <a:lnTo>
                  <a:pt x="1129910" y="1739990"/>
                </a:lnTo>
                <a:lnTo>
                  <a:pt x="1183227" y="1635542"/>
                </a:lnTo>
                <a:lnTo>
                  <a:pt x="1291142" y="1434149"/>
                </a:lnTo>
                <a:lnTo>
                  <a:pt x="1398417" y="1241512"/>
                </a:lnTo>
                <a:lnTo>
                  <a:pt x="1506975" y="1056380"/>
                </a:lnTo>
                <a:lnTo>
                  <a:pt x="1615534" y="879380"/>
                </a:lnTo>
                <a:lnTo>
                  <a:pt x="1670134" y="794319"/>
                </a:lnTo>
                <a:lnTo>
                  <a:pt x="1724093" y="711760"/>
                </a:lnTo>
                <a:lnTo>
                  <a:pt x="1831367" y="551022"/>
                </a:lnTo>
                <a:lnTo>
                  <a:pt x="1936071" y="399038"/>
                </a:lnTo>
                <a:lnTo>
                  <a:pt x="2038849" y="256437"/>
                </a:lnTo>
                <a:lnTo>
                  <a:pt x="2139057" y="120716"/>
                </a:lnTo>
                <a:lnTo>
                  <a:pt x="2232347" y="2"/>
                </a:lnTo>
                <a:lnTo>
                  <a:pt x="2232347" y="1"/>
                </a:lnTo>
                <a:lnTo>
                  <a:pt x="2232348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7161F64-17F2-CAF3-4677-452B18AC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404813"/>
            <a:ext cx="7416203" cy="107997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DBA2BD1-BC48-DAB7-D13E-1EE849E07A8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7416204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B6B8890-82B7-0B53-3B2E-4DB41CC4CB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1700213"/>
            <a:ext cx="7416800" cy="4465637"/>
          </a:xfrm>
        </p:spPr>
        <p:txBody>
          <a:bodyPr/>
          <a:lstStyle>
            <a:lvl1pPr marL="358775" indent="-358775">
              <a:buFont typeface="+mj-lt"/>
              <a:buAutoNum type="arabicPeriod"/>
              <a:defRPr b="1"/>
            </a:lvl1pPr>
            <a:lvl2pPr marL="715963" indent="-361950">
              <a:defRPr/>
            </a:lvl2pPr>
            <a:lvl3pPr marL="1074738" indent="-354013">
              <a:defRPr/>
            </a:lvl3pPr>
            <a:lvl4pPr marL="1433513" indent="-363538">
              <a:defRPr/>
            </a:lvl4pPr>
            <a:lvl5pPr marL="1790700" indent="-354013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1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622-F734-465E-8035-D1FBC25F7ABE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F85F1E-65F6-E0D9-BE71-EE394E354D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7988" y="1700213"/>
            <a:ext cx="3599780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84DD3BB-A034-A06C-7C26-D3FF364CA2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5802" y="1700213"/>
            <a:ext cx="3600398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DCD2639-C759-A216-E0B1-DBC61B4970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84231" y="1700213"/>
            <a:ext cx="3599781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A298F-7F22-98A3-F6A8-0F199385AD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654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700213"/>
            <a:ext cx="5543996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700213"/>
            <a:ext cx="5543997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75F5-A263-4635-B1EF-87C2A50DBFB6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165E885-7303-E42C-4CD6-B60792689EE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301F0308-B1EF-3472-B0B2-628315CC79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7988" y="2204864"/>
            <a:ext cx="5543550" cy="39609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EDE2E292-BBF9-DBED-A6E0-9C094197C7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0016" y="2204864"/>
            <a:ext cx="5543997" cy="39609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48CF53-DEC8-BDCF-93EB-51D3B9B40B17}"/>
              </a:ext>
            </a:extLst>
          </p:cNvPr>
          <p:cNvCxnSpPr/>
          <p:nvPr userDrawn="1"/>
        </p:nvCxnSpPr>
        <p:spPr>
          <a:xfrm>
            <a:off x="6096000" y="1700213"/>
            <a:ext cx="0" cy="446563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A288-2078-4D6D-A3D7-5E5E9FC6C5CF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E48D48-F825-552C-E7DF-EC5903D3126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219794B-20CF-021D-9608-B9C858DCD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700213"/>
            <a:ext cx="3599779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7D9DE03-DB20-F583-ABEB-8D440E053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5802" y="1700213"/>
            <a:ext cx="3600398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1616C2DC-C416-210A-1EBF-99D1F40549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7988" y="2204864"/>
            <a:ext cx="3599780" cy="39609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653307B0-BC1D-4B51-75D1-41D147C75B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5802" y="2204864"/>
            <a:ext cx="3600398" cy="39609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1431F7A-E4F3-3983-2531-8444B67BE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1" y="1700213"/>
            <a:ext cx="3599781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FC535CDC-A7A3-209B-569B-FC8DBA5DEC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84231" y="2204864"/>
            <a:ext cx="3599781" cy="39609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5E80A4-A8EF-2E9E-02FE-1C65239024A3}"/>
              </a:ext>
            </a:extLst>
          </p:cNvPr>
          <p:cNvCxnSpPr/>
          <p:nvPr userDrawn="1"/>
        </p:nvCxnSpPr>
        <p:spPr>
          <a:xfrm>
            <a:off x="8040216" y="1700213"/>
            <a:ext cx="0" cy="446563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D3B28D-D085-055D-3E55-58A1A49468E0}"/>
              </a:ext>
            </a:extLst>
          </p:cNvPr>
          <p:cNvCxnSpPr/>
          <p:nvPr userDrawn="1"/>
        </p:nvCxnSpPr>
        <p:spPr>
          <a:xfrm>
            <a:off x="4151784" y="1700213"/>
            <a:ext cx="0" cy="446563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928E-1EAA-4FBE-9817-DC81FD6F3265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08CD3A-57E6-7070-F435-AC8711EDCCE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8E917F0-3DB4-16C7-D77C-A02A81C66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84232" y="1700213"/>
            <a:ext cx="3599780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6479A1-18C2-0E8A-0E61-5B8594D996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7988" y="1700213"/>
            <a:ext cx="7488212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D0396BC-0753-48BB-1FD9-AC8DD03908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4232" y="2204864"/>
            <a:ext cx="3599780" cy="39609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C77C50-3484-5736-DEF6-A062B3DF5DFB}"/>
              </a:ext>
            </a:extLst>
          </p:cNvPr>
          <p:cNvCxnSpPr/>
          <p:nvPr userDrawn="1"/>
        </p:nvCxnSpPr>
        <p:spPr>
          <a:xfrm>
            <a:off x="8040216" y="1700213"/>
            <a:ext cx="0" cy="446563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5E8D-DEFA-4EAC-9BCF-06054FFFE305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018C4-473E-4870-5A62-8CD99365044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B36E54-1703-AD69-C43A-0D188905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700213"/>
            <a:ext cx="11376940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797FBBD-F9D8-258D-E8E2-251979CB36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7987" y="2204864"/>
            <a:ext cx="11376025" cy="39609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2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0">
            <a:extLst>
              <a:ext uri="{FF2B5EF4-FFF2-40B4-BE49-F238E27FC236}">
                <a16:creationId xmlns:a16="http://schemas.microsoft.com/office/drawing/2014/main" id="{10D982F8-8013-465E-7733-86BC63883F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126" y="0"/>
            <a:ext cx="4079875" cy="6858000"/>
          </a:xfrm>
          <a:custGeom>
            <a:avLst/>
            <a:gdLst>
              <a:gd name="connsiteX0" fmla="*/ 2232349 w 4079875"/>
              <a:gd name="connsiteY0" fmla="*/ 0 h 6858000"/>
              <a:gd name="connsiteX1" fmla="*/ 2232349 w 4079875"/>
              <a:gd name="connsiteY1" fmla="*/ 1 h 6858000"/>
              <a:gd name="connsiteX2" fmla="*/ 4079875 w 4079875"/>
              <a:gd name="connsiteY2" fmla="*/ 1 h 6858000"/>
              <a:gd name="connsiteX3" fmla="*/ 4079875 w 4079875"/>
              <a:gd name="connsiteY3" fmla="*/ 6858000 h 6858000"/>
              <a:gd name="connsiteX4" fmla="*/ 2232347 w 4079875"/>
              <a:gd name="connsiteY4" fmla="*/ 6858000 h 6858000"/>
              <a:gd name="connsiteX5" fmla="*/ 2232347 w 4079875"/>
              <a:gd name="connsiteY5" fmla="*/ 6853627 h 6858000"/>
              <a:gd name="connsiteX6" fmla="*/ 1679128 w 4079875"/>
              <a:gd name="connsiteY6" fmla="*/ 6854247 h 6858000"/>
              <a:gd name="connsiteX7" fmla="*/ 1121559 w 4079875"/>
              <a:gd name="connsiteY7" fmla="*/ 6855499 h 6858000"/>
              <a:gd name="connsiteX8" fmla="*/ 563992 w 4079875"/>
              <a:gd name="connsiteY8" fmla="*/ 6856123 h 6858000"/>
              <a:gd name="connsiteX9" fmla="*/ 6424 w 4079875"/>
              <a:gd name="connsiteY9" fmla="*/ 6858000 h 6858000"/>
              <a:gd name="connsiteX10" fmla="*/ 1927 w 4079875"/>
              <a:gd name="connsiteY10" fmla="*/ 6687254 h 6858000"/>
              <a:gd name="connsiteX11" fmla="*/ 0 w 4079875"/>
              <a:gd name="connsiteY11" fmla="*/ 6505249 h 6858000"/>
              <a:gd name="connsiteX12" fmla="*/ 1285 w 4079875"/>
              <a:gd name="connsiteY12" fmla="*/ 6311988 h 6858000"/>
              <a:gd name="connsiteX13" fmla="*/ 6424 w 4079875"/>
              <a:gd name="connsiteY13" fmla="*/ 6108092 h 6858000"/>
              <a:gd name="connsiteX14" fmla="*/ 16059 w 4079875"/>
              <a:gd name="connsiteY14" fmla="*/ 5894817 h 6858000"/>
              <a:gd name="connsiteX15" fmla="*/ 23126 w 4079875"/>
              <a:gd name="connsiteY15" fmla="*/ 5784738 h 6858000"/>
              <a:gd name="connsiteX16" fmla="*/ 31476 w 4079875"/>
              <a:gd name="connsiteY16" fmla="*/ 5671532 h 6858000"/>
              <a:gd name="connsiteX17" fmla="*/ 40469 w 4079875"/>
              <a:gd name="connsiteY17" fmla="*/ 5557077 h 6858000"/>
              <a:gd name="connsiteX18" fmla="*/ 51390 w 4079875"/>
              <a:gd name="connsiteY18" fmla="*/ 5440118 h 6858000"/>
              <a:gd name="connsiteX19" fmla="*/ 64236 w 4079875"/>
              <a:gd name="connsiteY19" fmla="*/ 5320658 h 6858000"/>
              <a:gd name="connsiteX20" fmla="*/ 78368 w 4079875"/>
              <a:gd name="connsiteY20" fmla="*/ 5199322 h 6858000"/>
              <a:gd name="connsiteX21" fmla="*/ 93785 w 4079875"/>
              <a:gd name="connsiteY21" fmla="*/ 5075484 h 6858000"/>
              <a:gd name="connsiteX22" fmla="*/ 111128 w 4079875"/>
              <a:gd name="connsiteY22" fmla="*/ 4949769 h 6858000"/>
              <a:gd name="connsiteX23" fmla="*/ 152882 w 4079875"/>
              <a:gd name="connsiteY23" fmla="*/ 4693963 h 6858000"/>
              <a:gd name="connsiteX24" fmla="*/ 176650 w 4079875"/>
              <a:gd name="connsiteY24" fmla="*/ 4562619 h 6858000"/>
              <a:gd name="connsiteX25" fmla="*/ 201701 w 4079875"/>
              <a:gd name="connsiteY25" fmla="*/ 4430026 h 6858000"/>
              <a:gd name="connsiteX26" fmla="*/ 259514 w 4079875"/>
              <a:gd name="connsiteY26" fmla="*/ 4158583 h 6858000"/>
              <a:gd name="connsiteX27" fmla="*/ 291632 w 4079875"/>
              <a:gd name="connsiteY27" fmla="*/ 4021610 h 6858000"/>
              <a:gd name="connsiteX28" fmla="*/ 325677 w 4079875"/>
              <a:gd name="connsiteY28" fmla="*/ 3882137 h 6858000"/>
              <a:gd name="connsiteX29" fmla="*/ 362933 w 4079875"/>
              <a:gd name="connsiteY29" fmla="*/ 3741411 h 6858000"/>
              <a:gd name="connsiteX30" fmla="*/ 402118 w 4079875"/>
              <a:gd name="connsiteY30" fmla="*/ 3599436 h 6858000"/>
              <a:gd name="connsiteX31" fmla="*/ 444514 w 4079875"/>
              <a:gd name="connsiteY31" fmla="*/ 3455583 h 6858000"/>
              <a:gd name="connsiteX32" fmla="*/ 489479 w 4079875"/>
              <a:gd name="connsiteY32" fmla="*/ 3310481 h 6858000"/>
              <a:gd name="connsiteX33" fmla="*/ 536371 w 4079875"/>
              <a:gd name="connsiteY33" fmla="*/ 3164753 h 6858000"/>
              <a:gd name="connsiteX34" fmla="*/ 587117 w 4079875"/>
              <a:gd name="connsiteY34" fmla="*/ 3017773 h 6858000"/>
              <a:gd name="connsiteX35" fmla="*/ 632083 w 4079875"/>
              <a:gd name="connsiteY35" fmla="*/ 2890808 h 6858000"/>
              <a:gd name="connsiteX36" fmla="*/ 678333 w 4079875"/>
              <a:gd name="connsiteY36" fmla="*/ 2766345 h 6858000"/>
              <a:gd name="connsiteX37" fmla="*/ 725225 w 4079875"/>
              <a:gd name="connsiteY37" fmla="*/ 2643757 h 6858000"/>
              <a:gd name="connsiteX38" fmla="*/ 772758 w 4079875"/>
              <a:gd name="connsiteY38" fmla="*/ 2523672 h 6858000"/>
              <a:gd name="connsiteX39" fmla="*/ 821579 w 4079875"/>
              <a:gd name="connsiteY39" fmla="*/ 2406089 h 6858000"/>
              <a:gd name="connsiteX40" fmla="*/ 871682 w 4079875"/>
              <a:gd name="connsiteY40" fmla="*/ 2289131 h 6858000"/>
              <a:gd name="connsiteX41" fmla="*/ 921786 w 4079875"/>
              <a:gd name="connsiteY41" fmla="*/ 2175299 h 6858000"/>
              <a:gd name="connsiteX42" fmla="*/ 973817 w 4079875"/>
              <a:gd name="connsiteY42" fmla="*/ 2063971 h 6858000"/>
              <a:gd name="connsiteX43" fmla="*/ 1025207 w 4079875"/>
              <a:gd name="connsiteY43" fmla="*/ 1953267 h 6858000"/>
              <a:gd name="connsiteX44" fmla="*/ 1077237 w 4079875"/>
              <a:gd name="connsiteY44" fmla="*/ 1845691 h 6858000"/>
              <a:gd name="connsiteX45" fmla="*/ 1129910 w 4079875"/>
              <a:gd name="connsiteY45" fmla="*/ 1739990 h 6858000"/>
              <a:gd name="connsiteX46" fmla="*/ 1183227 w 4079875"/>
              <a:gd name="connsiteY46" fmla="*/ 1635542 h 6858000"/>
              <a:gd name="connsiteX47" fmla="*/ 1291142 w 4079875"/>
              <a:gd name="connsiteY47" fmla="*/ 1434149 h 6858000"/>
              <a:gd name="connsiteX48" fmla="*/ 1398417 w 4079875"/>
              <a:gd name="connsiteY48" fmla="*/ 1241512 h 6858000"/>
              <a:gd name="connsiteX49" fmla="*/ 1506975 w 4079875"/>
              <a:gd name="connsiteY49" fmla="*/ 1056380 h 6858000"/>
              <a:gd name="connsiteX50" fmla="*/ 1615534 w 4079875"/>
              <a:gd name="connsiteY50" fmla="*/ 879380 h 6858000"/>
              <a:gd name="connsiteX51" fmla="*/ 1670134 w 4079875"/>
              <a:gd name="connsiteY51" fmla="*/ 794319 h 6858000"/>
              <a:gd name="connsiteX52" fmla="*/ 1724093 w 4079875"/>
              <a:gd name="connsiteY52" fmla="*/ 711760 h 6858000"/>
              <a:gd name="connsiteX53" fmla="*/ 1831367 w 4079875"/>
              <a:gd name="connsiteY53" fmla="*/ 551022 h 6858000"/>
              <a:gd name="connsiteX54" fmla="*/ 1936071 w 4079875"/>
              <a:gd name="connsiteY54" fmla="*/ 399038 h 6858000"/>
              <a:gd name="connsiteX55" fmla="*/ 2038849 w 4079875"/>
              <a:gd name="connsiteY55" fmla="*/ 256437 h 6858000"/>
              <a:gd name="connsiteX56" fmla="*/ 2139057 w 4079875"/>
              <a:gd name="connsiteY56" fmla="*/ 120716 h 6858000"/>
              <a:gd name="connsiteX57" fmla="*/ 2232347 w 4079875"/>
              <a:gd name="connsiteY57" fmla="*/ 2 h 6858000"/>
              <a:gd name="connsiteX58" fmla="*/ 2232347 w 4079875"/>
              <a:gd name="connsiteY58" fmla="*/ 1 h 6858000"/>
              <a:gd name="connsiteX59" fmla="*/ 2232348 w 4079875"/>
              <a:gd name="connsiteY59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079875" h="6858000">
                <a:moveTo>
                  <a:pt x="2232349" y="0"/>
                </a:moveTo>
                <a:lnTo>
                  <a:pt x="2232349" y="1"/>
                </a:lnTo>
                <a:lnTo>
                  <a:pt x="4079875" y="1"/>
                </a:lnTo>
                <a:lnTo>
                  <a:pt x="4079875" y="6858000"/>
                </a:lnTo>
                <a:lnTo>
                  <a:pt x="2232347" y="6858000"/>
                </a:lnTo>
                <a:lnTo>
                  <a:pt x="2232347" y="6853627"/>
                </a:lnTo>
                <a:lnTo>
                  <a:pt x="1679128" y="6854247"/>
                </a:lnTo>
                <a:lnTo>
                  <a:pt x="1121559" y="6855499"/>
                </a:lnTo>
                <a:lnTo>
                  <a:pt x="563992" y="6856123"/>
                </a:lnTo>
                <a:lnTo>
                  <a:pt x="6424" y="6858000"/>
                </a:lnTo>
                <a:lnTo>
                  <a:pt x="1927" y="6687254"/>
                </a:lnTo>
                <a:lnTo>
                  <a:pt x="0" y="6505249"/>
                </a:lnTo>
                <a:lnTo>
                  <a:pt x="1285" y="6311988"/>
                </a:lnTo>
                <a:lnTo>
                  <a:pt x="6424" y="6108092"/>
                </a:lnTo>
                <a:lnTo>
                  <a:pt x="16059" y="5894817"/>
                </a:lnTo>
                <a:lnTo>
                  <a:pt x="23126" y="5784738"/>
                </a:lnTo>
                <a:lnTo>
                  <a:pt x="31476" y="5671532"/>
                </a:lnTo>
                <a:lnTo>
                  <a:pt x="40469" y="5557077"/>
                </a:lnTo>
                <a:lnTo>
                  <a:pt x="51390" y="5440118"/>
                </a:lnTo>
                <a:lnTo>
                  <a:pt x="64236" y="5320658"/>
                </a:lnTo>
                <a:lnTo>
                  <a:pt x="78368" y="5199322"/>
                </a:lnTo>
                <a:lnTo>
                  <a:pt x="93785" y="5075484"/>
                </a:lnTo>
                <a:lnTo>
                  <a:pt x="111128" y="4949769"/>
                </a:lnTo>
                <a:lnTo>
                  <a:pt x="152882" y="4693963"/>
                </a:lnTo>
                <a:lnTo>
                  <a:pt x="176650" y="4562619"/>
                </a:lnTo>
                <a:lnTo>
                  <a:pt x="201701" y="4430026"/>
                </a:lnTo>
                <a:lnTo>
                  <a:pt x="259514" y="4158583"/>
                </a:lnTo>
                <a:lnTo>
                  <a:pt x="291632" y="4021610"/>
                </a:lnTo>
                <a:lnTo>
                  <a:pt x="325677" y="3882137"/>
                </a:lnTo>
                <a:lnTo>
                  <a:pt x="362933" y="3741411"/>
                </a:lnTo>
                <a:lnTo>
                  <a:pt x="402118" y="3599436"/>
                </a:lnTo>
                <a:lnTo>
                  <a:pt x="444514" y="3455583"/>
                </a:lnTo>
                <a:lnTo>
                  <a:pt x="489479" y="3310481"/>
                </a:lnTo>
                <a:lnTo>
                  <a:pt x="536371" y="3164753"/>
                </a:lnTo>
                <a:lnTo>
                  <a:pt x="587117" y="3017773"/>
                </a:lnTo>
                <a:lnTo>
                  <a:pt x="632083" y="2890808"/>
                </a:lnTo>
                <a:lnTo>
                  <a:pt x="678333" y="2766345"/>
                </a:lnTo>
                <a:lnTo>
                  <a:pt x="725225" y="2643757"/>
                </a:lnTo>
                <a:lnTo>
                  <a:pt x="772758" y="2523672"/>
                </a:lnTo>
                <a:lnTo>
                  <a:pt x="821579" y="2406089"/>
                </a:lnTo>
                <a:lnTo>
                  <a:pt x="871682" y="2289131"/>
                </a:lnTo>
                <a:lnTo>
                  <a:pt x="921786" y="2175299"/>
                </a:lnTo>
                <a:lnTo>
                  <a:pt x="973817" y="2063971"/>
                </a:lnTo>
                <a:lnTo>
                  <a:pt x="1025207" y="1953267"/>
                </a:lnTo>
                <a:lnTo>
                  <a:pt x="1077237" y="1845691"/>
                </a:lnTo>
                <a:lnTo>
                  <a:pt x="1129910" y="1739990"/>
                </a:lnTo>
                <a:lnTo>
                  <a:pt x="1183227" y="1635542"/>
                </a:lnTo>
                <a:lnTo>
                  <a:pt x="1291142" y="1434149"/>
                </a:lnTo>
                <a:lnTo>
                  <a:pt x="1398417" y="1241512"/>
                </a:lnTo>
                <a:lnTo>
                  <a:pt x="1506975" y="1056380"/>
                </a:lnTo>
                <a:lnTo>
                  <a:pt x="1615534" y="879380"/>
                </a:lnTo>
                <a:lnTo>
                  <a:pt x="1670134" y="794319"/>
                </a:lnTo>
                <a:lnTo>
                  <a:pt x="1724093" y="711760"/>
                </a:lnTo>
                <a:lnTo>
                  <a:pt x="1831367" y="551022"/>
                </a:lnTo>
                <a:lnTo>
                  <a:pt x="1936071" y="399038"/>
                </a:lnTo>
                <a:lnTo>
                  <a:pt x="2038849" y="256437"/>
                </a:lnTo>
                <a:lnTo>
                  <a:pt x="2139057" y="120716"/>
                </a:lnTo>
                <a:lnTo>
                  <a:pt x="2232347" y="2"/>
                </a:lnTo>
                <a:lnTo>
                  <a:pt x="2232347" y="1"/>
                </a:lnTo>
                <a:lnTo>
                  <a:pt x="2232348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E38B-A4FF-427B-ABC0-0327524A21E6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7161F64-17F2-CAF3-4677-452B18AC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404813"/>
            <a:ext cx="7416203" cy="107997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DBA2BD1-BC48-DAB7-D13E-1EE849E07A8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7416204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1272B-B09F-648C-E15B-D5E4F27932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7988" y="1700213"/>
            <a:ext cx="7416800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89FAFBC-CFF2-FBE9-CAEC-9E567AFEFA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7999"/>
          </a:xfrm>
          <a:custGeom>
            <a:avLst/>
            <a:gdLst>
              <a:gd name="connsiteX0" fmla="*/ 2232248 w 5951984"/>
              <a:gd name="connsiteY0" fmla="*/ 0 h 6857999"/>
              <a:gd name="connsiteX1" fmla="*/ 5951984 w 5951984"/>
              <a:gd name="connsiteY1" fmla="*/ 0 h 6857999"/>
              <a:gd name="connsiteX2" fmla="*/ 5951984 w 5951984"/>
              <a:gd name="connsiteY2" fmla="*/ 6857999 h 6857999"/>
              <a:gd name="connsiteX3" fmla="*/ 5949129 w 5951984"/>
              <a:gd name="connsiteY3" fmla="*/ 6857999 h 6857999"/>
              <a:gd name="connsiteX4" fmla="*/ 5949129 w 5951984"/>
              <a:gd name="connsiteY4" fmla="*/ 5640199 h 6857999"/>
              <a:gd name="connsiteX5" fmla="*/ 5927075 w 5951984"/>
              <a:gd name="connsiteY5" fmla="*/ 5637206 h 6857999"/>
              <a:gd name="connsiteX6" fmla="*/ 5857328 w 5951984"/>
              <a:gd name="connsiteY6" fmla="*/ 5628339 h 6857999"/>
              <a:gd name="connsiteX7" fmla="*/ 5775486 w 5951984"/>
              <a:gd name="connsiteY7" fmla="*/ 5619471 h 6857999"/>
              <a:gd name="connsiteX8" fmla="*/ 5683968 w 5951984"/>
              <a:gd name="connsiteY8" fmla="*/ 5611409 h 6857999"/>
              <a:gd name="connsiteX9" fmla="*/ 5594063 w 5951984"/>
              <a:gd name="connsiteY9" fmla="*/ 5604154 h 6857999"/>
              <a:gd name="connsiteX10" fmla="*/ 5540846 w 5951984"/>
              <a:gd name="connsiteY10" fmla="*/ 5600526 h 6857999"/>
              <a:gd name="connsiteX11" fmla="*/ 5483194 w 5951984"/>
              <a:gd name="connsiteY11" fmla="*/ 5597302 h 6857999"/>
              <a:gd name="connsiteX12" fmla="*/ 5352569 w 5951984"/>
              <a:gd name="connsiteY12" fmla="*/ 5591659 h 6857999"/>
              <a:gd name="connsiteX13" fmla="*/ 5280403 w 5951984"/>
              <a:gd name="connsiteY13" fmla="*/ 5589643 h 6857999"/>
              <a:gd name="connsiteX14" fmla="*/ 5203802 w 5951984"/>
              <a:gd name="connsiteY14" fmla="*/ 5589240 h 6857999"/>
              <a:gd name="connsiteX15" fmla="*/ 5122767 w 5951984"/>
              <a:gd name="connsiteY15" fmla="*/ 5589240 h 6857999"/>
              <a:gd name="connsiteX16" fmla="*/ 5038102 w 5951984"/>
              <a:gd name="connsiteY16" fmla="*/ 5590852 h 6857999"/>
              <a:gd name="connsiteX17" fmla="*/ 4949810 w 5951984"/>
              <a:gd name="connsiteY17" fmla="*/ 5593271 h 6857999"/>
              <a:gd name="connsiteX18" fmla="*/ 4857889 w 5951984"/>
              <a:gd name="connsiteY18" fmla="*/ 5598108 h 6857999"/>
              <a:gd name="connsiteX19" fmla="*/ 4762743 w 5951984"/>
              <a:gd name="connsiteY19" fmla="*/ 5604154 h 6857999"/>
              <a:gd name="connsiteX20" fmla="*/ 4663968 w 5951984"/>
              <a:gd name="connsiteY20" fmla="*/ 5613022 h 6857999"/>
              <a:gd name="connsiteX21" fmla="*/ 4562774 w 5951984"/>
              <a:gd name="connsiteY21" fmla="*/ 5623099 h 6857999"/>
              <a:gd name="connsiteX22" fmla="*/ 4458355 w 5951984"/>
              <a:gd name="connsiteY22" fmla="*/ 5635997 h 6857999"/>
              <a:gd name="connsiteX23" fmla="*/ 4351517 w 5951984"/>
              <a:gd name="connsiteY23" fmla="*/ 5650911 h 6857999"/>
              <a:gd name="connsiteX24" fmla="*/ 4297090 w 5951984"/>
              <a:gd name="connsiteY24" fmla="*/ 5659779 h 6857999"/>
              <a:gd name="connsiteX25" fmla="*/ 4242664 w 5951984"/>
              <a:gd name="connsiteY25" fmla="*/ 5669049 h 6857999"/>
              <a:gd name="connsiteX26" fmla="*/ 4130988 w 5951984"/>
              <a:gd name="connsiteY26" fmla="*/ 5690009 h 6857999"/>
              <a:gd name="connsiteX27" fmla="*/ 4074545 w 5951984"/>
              <a:gd name="connsiteY27" fmla="*/ 5701699 h 6857999"/>
              <a:gd name="connsiteX28" fmla="*/ 4017699 w 5951984"/>
              <a:gd name="connsiteY28" fmla="*/ 5713791 h 6857999"/>
              <a:gd name="connsiteX29" fmla="*/ 3960450 w 5951984"/>
              <a:gd name="connsiteY29" fmla="*/ 5727495 h 6857999"/>
              <a:gd name="connsiteX30" fmla="*/ 3902798 w 5951984"/>
              <a:gd name="connsiteY30" fmla="*/ 5741200 h 6857999"/>
              <a:gd name="connsiteX31" fmla="*/ 3844340 w 5951984"/>
              <a:gd name="connsiteY31" fmla="*/ 5756114 h 6857999"/>
              <a:gd name="connsiteX32" fmla="*/ 3785881 w 5951984"/>
              <a:gd name="connsiteY32" fmla="*/ 5771431 h 6857999"/>
              <a:gd name="connsiteX33" fmla="*/ 3667754 w 5951984"/>
              <a:gd name="connsiteY33" fmla="*/ 5806095 h 6857999"/>
              <a:gd name="connsiteX34" fmla="*/ 3608086 w 5951984"/>
              <a:gd name="connsiteY34" fmla="*/ 5824234 h 6857999"/>
              <a:gd name="connsiteX35" fmla="*/ 3548418 w 5951984"/>
              <a:gd name="connsiteY35" fmla="*/ 5843582 h 6857999"/>
              <a:gd name="connsiteX36" fmla="*/ 3487944 w 5951984"/>
              <a:gd name="connsiteY36" fmla="*/ 5864542 h 6857999"/>
              <a:gd name="connsiteX37" fmla="*/ 3427470 w 5951984"/>
              <a:gd name="connsiteY37" fmla="*/ 5885905 h 6857999"/>
              <a:gd name="connsiteX38" fmla="*/ 3366995 w 5951984"/>
              <a:gd name="connsiteY38" fmla="*/ 5908074 h 6857999"/>
              <a:gd name="connsiteX39" fmla="*/ 3306521 w 5951984"/>
              <a:gd name="connsiteY39" fmla="*/ 5931855 h 6857999"/>
              <a:gd name="connsiteX40" fmla="*/ 3245644 w 5951984"/>
              <a:gd name="connsiteY40" fmla="*/ 5956443 h 6857999"/>
              <a:gd name="connsiteX41" fmla="*/ 3184766 w 5951984"/>
              <a:gd name="connsiteY41" fmla="*/ 5982240 h 6857999"/>
              <a:gd name="connsiteX42" fmla="*/ 3123082 w 5951984"/>
              <a:gd name="connsiteY42" fmla="*/ 6009246 h 6857999"/>
              <a:gd name="connsiteX43" fmla="*/ 3062205 w 5951984"/>
              <a:gd name="connsiteY43" fmla="*/ 6037059 h 6857999"/>
              <a:gd name="connsiteX44" fmla="*/ 3000924 w 5951984"/>
              <a:gd name="connsiteY44" fmla="*/ 6066483 h 6857999"/>
              <a:gd name="connsiteX45" fmla="*/ 2939240 w 5951984"/>
              <a:gd name="connsiteY45" fmla="*/ 6096714 h 6857999"/>
              <a:gd name="connsiteX46" fmla="*/ 2877960 w 5951984"/>
              <a:gd name="connsiteY46" fmla="*/ 6128154 h 6857999"/>
              <a:gd name="connsiteX47" fmla="*/ 2817082 w 5951984"/>
              <a:gd name="connsiteY47" fmla="*/ 6161206 h 6857999"/>
              <a:gd name="connsiteX48" fmla="*/ 2755398 w 5951984"/>
              <a:gd name="connsiteY48" fmla="*/ 6195065 h 6857999"/>
              <a:gd name="connsiteX49" fmla="*/ 2694118 w 5951984"/>
              <a:gd name="connsiteY49" fmla="*/ 6230938 h 6857999"/>
              <a:gd name="connsiteX50" fmla="*/ 2633240 w 5951984"/>
              <a:gd name="connsiteY50" fmla="*/ 6267215 h 6857999"/>
              <a:gd name="connsiteX51" fmla="*/ 2571960 w 5951984"/>
              <a:gd name="connsiteY51" fmla="*/ 6305105 h 6857999"/>
              <a:gd name="connsiteX52" fmla="*/ 2498584 w 5951984"/>
              <a:gd name="connsiteY52" fmla="*/ 6353071 h 6857999"/>
              <a:gd name="connsiteX53" fmla="*/ 2418758 w 5951984"/>
              <a:gd name="connsiteY53" fmla="*/ 6407083 h 6857999"/>
              <a:gd name="connsiteX54" fmla="*/ 2376426 w 5951984"/>
              <a:gd name="connsiteY54" fmla="*/ 6436911 h 6857999"/>
              <a:gd name="connsiteX55" fmla="*/ 2332884 w 5951984"/>
              <a:gd name="connsiteY55" fmla="*/ 6468351 h 6857999"/>
              <a:gd name="connsiteX56" fmla="*/ 2288133 w 5951984"/>
              <a:gd name="connsiteY56" fmla="*/ 6501806 h 6857999"/>
              <a:gd name="connsiteX57" fmla="*/ 2242173 w 5951984"/>
              <a:gd name="connsiteY57" fmla="*/ 6536874 h 6857999"/>
              <a:gd name="connsiteX58" fmla="*/ 2195003 w 5951984"/>
              <a:gd name="connsiteY58" fmla="*/ 6573957 h 6857999"/>
              <a:gd name="connsiteX59" fmla="*/ 2146623 w 5951984"/>
              <a:gd name="connsiteY59" fmla="*/ 6613055 h 6857999"/>
              <a:gd name="connsiteX60" fmla="*/ 2097438 w 5951984"/>
              <a:gd name="connsiteY60" fmla="*/ 6653766 h 6857999"/>
              <a:gd name="connsiteX61" fmla="*/ 2047446 w 5951984"/>
              <a:gd name="connsiteY61" fmla="*/ 6696492 h 6857999"/>
              <a:gd name="connsiteX62" fmla="*/ 1996647 w 5951984"/>
              <a:gd name="connsiteY62" fmla="*/ 6741637 h 6857999"/>
              <a:gd name="connsiteX63" fmla="*/ 1945042 w 5951984"/>
              <a:gd name="connsiteY63" fmla="*/ 6788797 h 6857999"/>
              <a:gd name="connsiteX64" fmla="*/ 1893034 w 5951984"/>
              <a:gd name="connsiteY64" fmla="*/ 6837972 h 6857999"/>
              <a:gd name="connsiteX65" fmla="*/ 1876340 w 5951984"/>
              <a:gd name="connsiteY65" fmla="*/ 6854027 h 6857999"/>
              <a:gd name="connsiteX66" fmla="*/ 1679051 w 5951984"/>
              <a:gd name="connsiteY66" fmla="*/ 6854248 h 6857999"/>
              <a:gd name="connsiteX67" fmla="*/ 1121508 w 5951984"/>
              <a:gd name="connsiteY67" fmla="*/ 6855499 h 6857999"/>
              <a:gd name="connsiteX68" fmla="*/ 563966 w 5951984"/>
              <a:gd name="connsiteY68" fmla="*/ 6856123 h 6857999"/>
              <a:gd name="connsiteX69" fmla="*/ 6727 w 5951984"/>
              <a:gd name="connsiteY69" fmla="*/ 6857999 h 6857999"/>
              <a:gd name="connsiteX70" fmla="*/ 6423 w 5951984"/>
              <a:gd name="connsiteY70" fmla="*/ 6857999 h 6857999"/>
              <a:gd name="connsiteX71" fmla="*/ 1927 w 5951984"/>
              <a:gd name="connsiteY71" fmla="*/ 6687255 h 6857999"/>
              <a:gd name="connsiteX72" fmla="*/ 0 w 5951984"/>
              <a:gd name="connsiteY72" fmla="*/ 6505250 h 6857999"/>
              <a:gd name="connsiteX73" fmla="*/ 1285 w 5951984"/>
              <a:gd name="connsiteY73" fmla="*/ 6311988 h 6857999"/>
              <a:gd name="connsiteX74" fmla="*/ 6423 w 5951984"/>
              <a:gd name="connsiteY74" fmla="*/ 6108093 h 6857999"/>
              <a:gd name="connsiteX75" fmla="*/ 16058 w 5951984"/>
              <a:gd name="connsiteY75" fmla="*/ 5894817 h 6857999"/>
              <a:gd name="connsiteX76" fmla="*/ 23124 w 5951984"/>
              <a:gd name="connsiteY76" fmla="*/ 5784738 h 6857999"/>
              <a:gd name="connsiteX77" fmla="*/ 31474 w 5951984"/>
              <a:gd name="connsiteY77" fmla="*/ 5671533 h 6857999"/>
              <a:gd name="connsiteX78" fmla="*/ 40466 w 5951984"/>
              <a:gd name="connsiteY78" fmla="*/ 5557077 h 6857999"/>
              <a:gd name="connsiteX79" fmla="*/ 51387 w 5951984"/>
              <a:gd name="connsiteY79" fmla="*/ 5440118 h 6857999"/>
              <a:gd name="connsiteX80" fmla="*/ 64233 w 5951984"/>
              <a:gd name="connsiteY80" fmla="*/ 5320658 h 6857999"/>
              <a:gd name="connsiteX81" fmla="*/ 78364 w 5951984"/>
              <a:gd name="connsiteY81" fmla="*/ 5199322 h 6857999"/>
              <a:gd name="connsiteX82" fmla="*/ 93781 w 5951984"/>
              <a:gd name="connsiteY82" fmla="*/ 5075485 h 6857999"/>
              <a:gd name="connsiteX83" fmla="*/ 111123 w 5951984"/>
              <a:gd name="connsiteY83" fmla="*/ 4949770 h 6857999"/>
              <a:gd name="connsiteX84" fmla="*/ 152875 w 5951984"/>
              <a:gd name="connsiteY84" fmla="*/ 4693963 h 6857999"/>
              <a:gd name="connsiteX85" fmla="*/ 176641 w 5951984"/>
              <a:gd name="connsiteY85" fmla="*/ 4562620 h 6857999"/>
              <a:gd name="connsiteX86" fmla="*/ 201691 w 5951984"/>
              <a:gd name="connsiteY86" fmla="*/ 4430026 h 6857999"/>
              <a:gd name="connsiteX87" fmla="*/ 259502 w 5951984"/>
              <a:gd name="connsiteY87" fmla="*/ 4158584 h 6857999"/>
              <a:gd name="connsiteX88" fmla="*/ 291618 w 5951984"/>
              <a:gd name="connsiteY88" fmla="*/ 4021611 h 6857999"/>
              <a:gd name="connsiteX89" fmla="*/ 325662 w 5951984"/>
              <a:gd name="connsiteY89" fmla="*/ 3882137 h 6857999"/>
              <a:gd name="connsiteX90" fmla="*/ 362916 w 5951984"/>
              <a:gd name="connsiteY90" fmla="*/ 3741412 h 6857999"/>
              <a:gd name="connsiteX91" fmla="*/ 402099 w 5951984"/>
              <a:gd name="connsiteY91" fmla="*/ 3599437 h 6857999"/>
              <a:gd name="connsiteX92" fmla="*/ 444493 w 5951984"/>
              <a:gd name="connsiteY92" fmla="*/ 3455584 h 6857999"/>
              <a:gd name="connsiteX93" fmla="*/ 489456 w 5951984"/>
              <a:gd name="connsiteY93" fmla="*/ 3310482 h 6857999"/>
              <a:gd name="connsiteX94" fmla="*/ 536346 w 5951984"/>
              <a:gd name="connsiteY94" fmla="*/ 3164753 h 6857999"/>
              <a:gd name="connsiteX95" fmla="*/ 587089 w 5951984"/>
              <a:gd name="connsiteY95" fmla="*/ 3017774 h 6857999"/>
              <a:gd name="connsiteX96" fmla="*/ 632053 w 5951984"/>
              <a:gd name="connsiteY96" fmla="*/ 2890808 h 6857999"/>
              <a:gd name="connsiteX97" fmla="*/ 678301 w 5951984"/>
              <a:gd name="connsiteY97" fmla="*/ 2766345 h 6857999"/>
              <a:gd name="connsiteX98" fmla="*/ 725191 w 5951984"/>
              <a:gd name="connsiteY98" fmla="*/ 2643758 h 6857999"/>
              <a:gd name="connsiteX99" fmla="*/ 772723 w 5951984"/>
              <a:gd name="connsiteY99" fmla="*/ 2523672 h 6857999"/>
              <a:gd name="connsiteX100" fmla="*/ 821541 w 5951984"/>
              <a:gd name="connsiteY100" fmla="*/ 2406089 h 6857999"/>
              <a:gd name="connsiteX101" fmla="*/ 871642 w 5951984"/>
              <a:gd name="connsiteY101" fmla="*/ 2289131 h 6857999"/>
              <a:gd name="connsiteX102" fmla="*/ 921743 w 5951984"/>
              <a:gd name="connsiteY102" fmla="*/ 2175300 h 6857999"/>
              <a:gd name="connsiteX103" fmla="*/ 973772 w 5951984"/>
              <a:gd name="connsiteY103" fmla="*/ 2063972 h 6857999"/>
              <a:gd name="connsiteX104" fmla="*/ 1025160 w 5951984"/>
              <a:gd name="connsiteY104" fmla="*/ 1953267 h 6857999"/>
              <a:gd name="connsiteX105" fmla="*/ 1077187 w 5951984"/>
              <a:gd name="connsiteY105" fmla="*/ 1845692 h 6857999"/>
              <a:gd name="connsiteX106" fmla="*/ 1129858 w 5951984"/>
              <a:gd name="connsiteY106" fmla="*/ 1739991 h 6857999"/>
              <a:gd name="connsiteX107" fmla="*/ 1183172 w 5951984"/>
              <a:gd name="connsiteY107" fmla="*/ 1635543 h 6857999"/>
              <a:gd name="connsiteX108" fmla="*/ 1291083 w 5951984"/>
              <a:gd name="connsiteY108" fmla="*/ 1434149 h 6857999"/>
              <a:gd name="connsiteX109" fmla="*/ 1398353 w 5951984"/>
              <a:gd name="connsiteY109" fmla="*/ 1241513 h 6857999"/>
              <a:gd name="connsiteX110" fmla="*/ 1506906 w 5951984"/>
              <a:gd name="connsiteY110" fmla="*/ 1056381 h 6857999"/>
              <a:gd name="connsiteX111" fmla="*/ 1615460 w 5951984"/>
              <a:gd name="connsiteY111" fmla="*/ 879380 h 6857999"/>
              <a:gd name="connsiteX112" fmla="*/ 1670058 w 5951984"/>
              <a:gd name="connsiteY112" fmla="*/ 794319 h 6857999"/>
              <a:gd name="connsiteX113" fmla="*/ 1724014 w 5951984"/>
              <a:gd name="connsiteY113" fmla="*/ 711761 h 6857999"/>
              <a:gd name="connsiteX114" fmla="*/ 1831283 w 5951984"/>
              <a:gd name="connsiteY114" fmla="*/ 551023 h 6857999"/>
              <a:gd name="connsiteX115" fmla="*/ 1935983 w 5951984"/>
              <a:gd name="connsiteY115" fmla="*/ 399039 h 6857999"/>
              <a:gd name="connsiteX116" fmla="*/ 2038756 w 5951984"/>
              <a:gd name="connsiteY116" fmla="*/ 256438 h 6857999"/>
              <a:gd name="connsiteX117" fmla="*/ 2138960 w 5951984"/>
              <a:gd name="connsiteY117" fmla="*/ 120717 h 6857999"/>
              <a:gd name="connsiteX0" fmla="*/ 2232248 w 5951984"/>
              <a:gd name="connsiteY0" fmla="*/ 0 h 6857999"/>
              <a:gd name="connsiteX1" fmla="*/ 5951984 w 5951984"/>
              <a:gd name="connsiteY1" fmla="*/ 0 h 6857999"/>
              <a:gd name="connsiteX2" fmla="*/ 5951984 w 5951984"/>
              <a:gd name="connsiteY2" fmla="*/ 6857999 h 6857999"/>
              <a:gd name="connsiteX3" fmla="*/ 5949129 w 5951984"/>
              <a:gd name="connsiteY3" fmla="*/ 5640199 h 6857999"/>
              <a:gd name="connsiteX4" fmla="*/ 5927075 w 5951984"/>
              <a:gd name="connsiteY4" fmla="*/ 5637206 h 6857999"/>
              <a:gd name="connsiteX5" fmla="*/ 5857328 w 5951984"/>
              <a:gd name="connsiteY5" fmla="*/ 5628339 h 6857999"/>
              <a:gd name="connsiteX6" fmla="*/ 5775486 w 5951984"/>
              <a:gd name="connsiteY6" fmla="*/ 5619471 h 6857999"/>
              <a:gd name="connsiteX7" fmla="*/ 5683968 w 5951984"/>
              <a:gd name="connsiteY7" fmla="*/ 5611409 h 6857999"/>
              <a:gd name="connsiteX8" fmla="*/ 5594063 w 5951984"/>
              <a:gd name="connsiteY8" fmla="*/ 5604154 h 6857999"/>
              <a:gd name="connsiteX9" fmla="*/ 5540846 w 5951984"/>
              <a:gd name="connsiteY9" fmla="*/ 5600526 h 6857999"/>
              <a:gd name="connsiteX10" fmla="*/ 5483194 w 5951984"/>
              <a:gd name="connsiteY10" fmla="*/ 5597302 h 6857999"/>
              <a:gd name="connsiteX11" fmla="*/ 5352569 w 5951984"/>
              <a:gd name="connsiteY11" fmla="*/ 5591659 h 6857999"/>
              <a:gd name="connsiteX12" fmla="*/ 5280403 w 5951984"/>
              <a:gd name="connsiteY12" fmla="*/ 5589643 h 6857999"/>
              <a:gd name="connsiteX13" fmla="*/ 5203802 w 5951984"/>
              <a:gd name="connsiteY13" fmla="*/ 5589240 h 6857999"/>
              <a:gd name="connsiteX14" fmla="*/ 5122767 w 5951984"/>
              <a:gd name="connsiteY14" fmla="*/ 5589240 h 6857999"/>
              <a:gd name="connsiteX15" fmla="*/ 5038102 w 5951984"/>
              <a:gd name="connsiteY15" fmla="*/ 5590852 h 6857999"/>
              <a:gd name="connsiteX16" fmla="*/ 4949810 w 5951984"/>
              <a:gd name="connsiteY16" fmla="*/ 5593271 h 6857999"/>
              <a:gd name="connsiteX17" fmla="*/ 4857889 w 5951984"/>
              <a:gd name="connsiteY17" fmla="*/ 5598108 h 6857999"/>
              <a:gd name="connsiteX18" fmla="*/ 4762743 w 5951984"/>
              <a:gd name="connsiteY18" fmla="*/ 5604154 h 6857999"/>
              <a:gd name="connsiteX19" fmla="*/ 4663968 w 5951984"/>
              <a:gd name="connsiteY19" fmla="*/ 5613022 h 6857999"/>
              <a:gd name="connsiteX20" fmla="*/ 4562774 w 5951984"/>
              <a:gd name="connsiteY20" fmla="*/ 5623099 h 6857999"/>
              <a:gd name="connsiteX21" fmla="*/ 4458355 w 5951984"/>
              <a:gd name="connsiteY21" fmla="*/ 5635997 h 6857999"/>
              <a:gd name="connsiteX22" fmla="*/ 4351517 w 5951984"/>
              <a:gd name="connsiteY22" fmla="*/ 5650911 h 6857999"/>
              <a:gd name="connsiteX23" fmla="*/ 4297090 w 5951984"/>
              <a:gd name="connsiteY23" fmla="*/ 5659779 h 6857999"/>
              <a:gd name="connsiteX24" fmla="*/ 4242664 w 5951984"/>
              <a:gd name="connsiteY24" fmla="*/ 5669049 h 6857999"/>
              <a:gd name="connsiteX25" fmla="*/ 4130988 w 5951984"/>
              <a:gd name="connsiteY25" fmla="*/ 5690009 h 6857999"/>
              <a:gd name="connsiteX26" fmla="*/ 4074545 w 5951984"/>
              <a:gd name="connsiteY26" fmla="*/ 5701699 h 6857999"/>
              <a:gd name="connsiteX27" fmla="*/ 4017699 w 5951984"/>
              <a:gd name="connsiteY27" fmla="*/ 5713791 h 6857999"/>
              <a:gd name="connsiteX28" fmla="*/ 3960450 w 5951984"/>
              <a:gd name="connsiteY28" fmla="*/ 5727495 h 6857999"/>
              <a:gd name="connsiteX29" fmla="*/ 3902798 w 5951984"/>
              <a:gd name="connsiteY29" fmla="*/ 5741200 h 6857999"/>
              <a:gd name="connsiteX30" fmla="*/ 3844340 w 5951984"/>
              <a:gd name="connsiteY30" fmla="*/ 5756114 h 6857999"/>
              <a:gd name="connsiteX31" fmla="*/ 3785881 w 5951984"/>
              <a:gd name="connsiteY31" fmla="*/ 5771431 h 6857999"/>
              <a:gd name="connsiteX32" fmla="*/ 3667754 w 5951984"/>
              <a:gd name="connsiteY32" fmla="*/ 5806095 h 6857999"/>
              <a:gd name="connsiteX33" fmla="*/ 3608086 w 5951984"/>
              <a:gd name="connsiteY33" fmla="*/ 5824234 h 6857999"/>
              <a:gd name="connsiteX34" fmla="*/ 3548418 w 5951984"/>
              <a:gd name="connsiteY34" fmla="*/ 5843582 h 6857999"/>
              <a:gd name="connsiteX35" fmla="*/ 3487944 w 5951984"/>
              <a:gd name="connsiteY35" fmla="*/ 5864542 h 6857999"/>
              <a:gd name="connsiteX36" fmla="*/ 3427470 w 5951984"/>
              <a:gd name="connsiteY36" fmla="*/ 5885905 h 6857999"/>
              <a:gd name="connsiteX37" fmla="*/ 3366995 w 5951984"/>
              <a:gd name="connsiteY37" fmla="*/ 5908074 h 6857999"/>
              <a:gd name="connsiteX38" fmla="*/ 3306521 w 5951984"/>
              <a:gd name="connsiteY38" fmla="*/ 5931855 h 6857999"/>
              <a:gd name="connsiteX39" fmla="*/ 3245644 w 5951984"/>
              <a:gd name="connsiteY39" fmla="*/ 5956443 h 6857999"/>
              <a:gd name="connsiteX40" fmla="*/ 3184766 w 5951984"/>
              <a:gd name="connsiteY40" fmla="*/ 5982240 h 6857999"/>
              <a:gd name="connsiteX41" fmla="*/ 3123082 w 5951984"/>
              <a:gd name="connsiteY41" fmla="*/ 6009246 h 6857999"/>
              <a:gd name="connsiteX42" fmla="*/ 3062205 w 5951984"/>
              <a:gd name="connsiteY42" fmla="*/ 6037059 h 6857999"/>
              <a:gd name="connsiteX43" fmla="*/ 3000924 w 5951984"/>
              <a:gd name="connsiteY43" fmla="*/ 6066483 h 6857999"/>
              <a:gd name="connsiteX44" fmla="*/ 2939240 w 5951984"/>
              <a:gd name="connsiteY44" fmla="*/ 6096714 h 6857999"/>
              <a:gd name="connsiteX45" fmla="*/ 2877960 w 5951984"/>
              <a:gd name="connsiteY45" fmla="*/ 6128154 h 6857999"/>
              <a:gd name="connsiteX46" fmla="*/ 2817082 w 5951984"/>
              <a:gd name="connsiteY46" fmla="*/ 6161206 h 6857999"/>
              <a:gd name="connsiteX47" fmla="*/ 2755398 w 5951984"/>
              <a:gd name="connsiteY47" fmla="*/ 6195065 h 6857999"/>
              <a:gd name="connsiteX48" fmla="*/ 2694118 w 5951984"/>
              <a:gd name="connsiteY48" fmla="*/ 6230938 h 6857999"/>
              <a:gd name="connsiteX49" fmla="*/ 2633240 w 5951984"/>
              <a:gd name="connsiteY49" fmla="*/ 6267215 h 6857999"/>
              <a:gd name="connsiteX50" fmla="*/ 2571960 w 5951984"/>
              <a:gd name="connsiteY50" fmla="*/ 6305105 h 6857999"/>
              <a:gd name="connsiteX51" fmla="*/ 2498584 w 5951984"/>
              <a:gd name="connsiteY51" fmla="*/ 6353071 h 6857999"/>
              <a:gd name="connsiteX52" fmla="*/ 2418758 w 5951984"/>
              <a:gd name="connsiteY52" fmla="*/ 6407083 h 6857999"/>
              <a:gd name="connsiteX53" fmla="*/ 2376426 w 5951984"/>
              <a:gd name="connsiteY53" fmla="*/ 6436911 h 6857999"/>
              <a:gd name="connsiteX54" fmla="*/ 2332884 w 5951984"/>
              <a:gd name="connsiteY54" fmla="*/ 6468351 h 6857999"/>
              <a:gd name="connsiteX55" fmla="*/ 2288133 w 5951984"/>
              <a:gd name="connsiteY55" fmla="*/ 6501806 h 6857999"/>
              <a:gd name="connsiteX56" fmla="*/ 2242173 w 5951984"/>
              <a:gd name="connsiteY56" fmla="*/ 6536874 h 6857999"/>
              <a:gd name="connsiteX57" fmla="*/ 2195003 w 5951984"/>
              <a:gd name="connsiteY57" fmla="*/ 6573957 h 6857999"/>
              <a:gd name="connsiteX58" fmla="*/ 2146623 w 5951984"/>
              <a:gd name="connsiteY58" fmla="*/ 6613055 h 6857999"/>
              <a:gd name="connsiteX59" fmla="*/ 2097438 w 5951984"/>
              <a:gd name="connsiteY59" fmla="*/ 6653766 h 6857999"/>
              <a:gd name="connsiteX60" fmla="*/ 2047446 w 5951984"/>
              <a:gd name="connsiteY60" fmla="*/ 6696492 h 6857999"/>
              <a:gd name="connsiteX61" fmla="*/ 1996647 w 5951984"/>
              <a:gd name="connsiteY61" fmla="*/ 6741637 h 6857999"/>
              <a:gd name="connsiteX62" fmla="*/ 1945042 w 5951984"/>
              <a:gd name="connsiteY62" fmla="*/ 6788797 h 6857999"/>
              <a:gd name="connsiteX63" fmla="*/ 1893034 w 5951984"/>
              <a:gd name="connsiteY63" fmla="*/ 6837972 h 6857999"/>
              <a:gd name="connsiteX64" fmla="*/ 1876340 w 5951984"/>
              <a:gd name="connsiteY64" fmla="*/ 6854027 h 6857999"/>
              <a:gd name="connsiteX65" fmla="*/ 1679051 w 5951984"/>
              <a:gd name="connsiteY65" fmla="*/ 6854248 h 6857999"/>
              <a:gd name="connsiteX66" fmla="*/ 1121508 w 5951984"/>
              <a:gd name="connsiteY66" fmla="*/ 6855499 h 6857999"/>
              <a:gd name="connsiteX67" fmla="*/ 563966 w 5951984"/>
              <a:gd name="connsiteY67" fmla="*/ 6856123 h 6857999"/>
              <a:gd name="connsiteX68" fmla="*/ 6727 w 5951984"/>
              <a:gd name="connsiteY68" fmla="*/ 6857999 h 6857999"/>
              <a:gd name="connsiteX69" fmla="*/ 6423 w 5951984"/>
              <a:gd name="connsiteY69" fmla="*/ 6857999 h 6857999"/>
              <a:gd name="connsiteX70" fmla="*/ 1927 w 5951984"/>
              <a:gd name="connsiteY70" fmla="*/ 6687255 h 6857999"/>
              <a:gd name="connsiteX71" fmla="*/ 0 w 5951984"/>
              <a:gd name="connsiteY71" fmla="*/ 6505250 h 6857999"/>
              <a:gd name="connsiteX72" fmla="*/ 1285 w 5951984"/>
              <a:gd name="connsiteY72" fmla="*/ 6311988 h 6857999"/>
              <a:gd name="connsiteX73" fmla="*/ 6423 w 5951984"/>
              <a:gd name="connsiteY73" fmla="*/ 6108093 h 6857999"/>
              <a:gd name="connsiteX74" fmla="*/ 16058 w 5951984"/>
              <a:gd name="connsiteY74" fmla="*/ 5894817 h 6857999"/>
              <a:gd name="connsiteX75" fmla="*/ 23124 w 5951984"/>
              <a:gd name="connsiteY75" fmla="*/ 5784738 h 6857999"/>
              <a:gd name="connsiteX76" fmla="*/ 31474 w 5951984"/>
              <a:gd name="connsiteY76" fmla="*/ 5671533 h 6857999"/>
              <a:gd name="connsiteX77" fmla="*/ 40466 w 5951984"/>
              <a:gd name="connsiteY77" fmla="*/ 5557077 h 6857999"/>
              <a:gd name="connsiteX78" fmla="*/ 51387 w 5951984"/>
              <a:gd name="connsiteY78" fmla="*/ 5440118 h 6857999"/>
              <a:gd name="connsiteX79" fmla="*/ 64233 w 5951984"/>
              <a:gd name="connsiteY79" fmla="*/ 5320658 h 6857999"/>
              <a:gd name="connsiteX80" fmla="*/ 78364 w 5951984"/>
              <a:gd name="connsiteY80" fmla="*/ 5199322 h 6857999"/>
              <a:gd name="connsiteX81" fmla="*/ 93781 w 5951984"/>
              <a:gd name="connsiteY81" fmla="*/ 5075485 h 6857999"/>
              <a:gd name="connsiteX82" fmla="*/ 111123 w 5951984"/>
              <a:gd name="connsiteY82" fmla="*/ 4949770 h 6857999"/>
              <a:gd name="connsiteX83" fmla="*/ 152875 w 5951984"/>
              <a:gd name="connsiteY83" fmla="*/ 4693963 h 6857999"/>
              <a:gd name="connsiteX84" fmla="*/ 176641 w 5951984"/>
              <a:gd name="connsiteY84" fmla="*/ 4562620 h 6857999"/>
              <a:gd name="connsiteX85" fmla="*/ 201691 w 5951984"/>
              <a:gd name="connsiteY85" fmla="*/ 4430026 h 6857999"/>
              <a:gd name="connsiteX86" fmla="*/ 259502 w 5951984"/>
              <a:gd name="connsiteY86" fmla="*/ 4158584 h 6857999"/>
              <a:gd name="connsiteX87" fmla="*/ 291618 w 5951984"/>
              <a:gd name="connsiteY87" fmla="*/ 4021611 h 6857999"/>
              <a:gd name="connsiteX88" fmla="*/ 325662 w 5951984"/>
              <a:gd name="connsiteY88" fmla="*/ 3882137 h 6857999"/>
              <a:gd name="connsiteX89" fmla="*/ 362916 w 5951984"/>
              <a:gd name="connsiteY89" fmla="*/ 3741412 h 6857999"/>
              <a:gd name="connsiteX90" fmla="*/ 402099 w 5951984"/>
              <a:gd name="connsiteY90" fmla="*/ 3599437 h 6857999"/>
              <a:gd name="connsiteX91" fmla="*/ 444493 w 5951984"/>
              <a:gd name="connsiteY91" fmla="*/ 3455584 h 6857999"/>
              <a:gd name="connsiteX92" fmla="*/ 489456 w 5951984"/>
              <a:gd name="connsiteY92" fmla="*/ 3310482 h 6857999"/>
              <a:gd name="connsiteX93" fmla="*/ 536346 w 5951984"/>
              <a:gd name="connsiteY93" fmla="*/ 3164753 h 6857999"/>
              <a:gd name="connsiteX94" fmla="*/ 587089 w 5951984"/>
              <a:gd name="connsiteY94" fmla="*/ 3017774 h 6857999"/>
              <a:gd name="connsiteX95" fmla="*/ 632053 w 5951984"/>
              <a:gd name="connsiteY95" fmla="*/ 2890808 h 6857999"/>
              <a:gd name="connsiteX96" fmla="*/ 678301 w 5951984"/>
              <a:gd name="connsiteY96" fmla="*/ 2766345 h 6857999"/>
              <a:gd name="connsiteX97" fmla="*/ 725191 w 5951984"/>
              <a:gd name="connsiteY97" fmla="*/ 2643758 h 6857999"/>
              <a:gd name="connsiteX98" fmla="*/ 772723 w 5951984"/>
              <a:gd name="connsiteY98" fmla="*/ 2523672 h 6857999"/>
              <a:gd name="connsiteX99" fmla="*/ 821541 w 5951984"/>
              <a:gd name="connsiteY99" fmla="*/ 2406089 h 6857999"/>
              <a:gd name="connsiteX100" fmla="*/ 871642 w 5951984"/>
              <a:gd name="connsiteY100" fmla="*/ 2289131 h 6857999"/>
              <a:gd name="connsiteX101" fmla="*/ 921743 w 5951984"/>
              <a:gd name="connsiteY101" fmla="*/ 2175300 h 6857999"/>
              <a:gd name="connsiteX102" fmla="*/ 973772 w 5951984"/>
              <a:gd name="connsiteY102" fmla="*/ 2063972 h 6857999"/>
              <a:gd name="connsiteX103" fmla="*/ 1025160 w 5951984"/>
              <a:gd name="connsiteY103" fmla="*/ 1953267 h 6857999"/>
              <a:gd name="connsiteX104" fmla="*/ 1077187 w 5951984"/>
              <a:gd name="connsiteY104" fmla="*/ 1845692 h 6857999"/>
              <a:gd name="connsiteX105" fmla="*/ 1129858 w 5951984"/>
              <a:gd name="connsiteY105" fmla="*/ 1739991 h 6857999"/>
              <a:gd name="connsiteX106" fmla="*/ 1183172 w 5951984"/>
              <a:gd name="connsiteY106" fmla="*/ 1635543 h 6857999"/>
              <a:gd name="connsiteX107" fmla="*/ 1291083 w 5951984"/>
              <a:gd name="connsiteY107" fmla="*/ 1434149 h 6857999"/>
              <a:gd name="connsiteX108" fmla="*/ 1398353 w 5951984"/>
              <a:gd name="connsiteY108" fmla="*/ 1241513 h 6857999"/>
              <a:gd name="connsiteX109" fmla="*/ 1506906 w 5951984"/>
              <a:gd name="connsiteY109" fmla="*/ 1056381 h 6857999"/>
              <a:gd name="connsiteX110" fmla="*/ 1615460 w 5951984"/>
              <a:gd name="connsiteY110" fmla="*/ 879380 h 6857999"/>
              <a:gd name="connsiteX111" fmla="*/ 1670058 w 5951984"/>
              <a:gd name="connsiteY111" fmla="*/ 794319 h 6857999"/>
              <a:gd name="connsiteX112" fmla="*/ 1724014 w 5951984"/>
              <a:gd name="connsiteY112" fmla="*/ 711761 h 6857999"/>
              <a:gd name="connsiteX113" fmla="*/ 1831283 w 5951984"/>
              <a:gd name="connsiteY113" fmla="*/ 551023 h 6857999"/>
              <a:gd name="connsiteX114" fmla="*/ 1935983 w 5951984"/>
              <a:gd name="connsiteY114" fmla="*/ 399039 h 6857999"/>
              <a:gd name="connsiteX115" fmla="*/ 2038756 w 5951984"/>
              <a:gd name="connsiteY115" fmla="*/ 256438 h 6857999"/>
              <a:gd name="connsiteX116" fmla="*/ 2138960 w 5951984"/>
              <a:gd name="connsiteY116" fmla="*/ 120717 h 6857999"/>
              <a:gd name="connsiteX117" fmla="*/ 2232248 w 5951984"/>
              <a:gd name="connsiteY117" fmla="*/ 0 h 6857999"/>
              <a:gd name="connsiteX0" fmla="*/ 2232248 w 5951984"/>
              <a:gd name="connsiteY0" fmla="*/ 0 h 6857999"/>
              <a:gd name="connsiteX1" fmla="*/ 5951984 w 5951984"/>
              <a:gd name="connsiteY1" fmla="*/ 0 h 6857999"/>
              <a:gd name="connsiteX2" fmla="*/ 5949129 w 5951984"/>
              <a:gd name="connsiteY2" fmla="*/ 5640199 h 6857999"/>
              <a:gd name="connsiteX3" fmla="*/ 5927075 w 5951984"/>
              <a:gd name="connsiteY3" fmla="*/ 5637206 h 6857999"/>
              <a:gd name="connsiteX4" fmla="*/ 5857328 w 5951984"/>
              <a:gd name="connsiteY4" fmla="*/ 5628339 h 6857999"/>
              <a:gd name="connsiteX5" fmla="*/ 5775486 w 5951984"/>
              <a:gd name="connsiteY5" fmla="*/ 5619471 h 6857999"/>
              <a:gd name="connsiteX6" fmla="*/ 5683968 w 5951984"/>
              <a:gd name="connsiteY6" fmla="*/ 5611409 h 6857999"/>
              <a:gd name="connsiteX7" fmla="*/ 5594063 w 5951984"/>
              <a:gd name="connsiteY7" fmla="*/ 5604154 h 6857999"/>
              <a:gd name="connsiteX8" fmla="*/ 5540846 w 5951984"/>
              <a:gd name="connsiteY8" fmla="*/ 5600526 h 6857999"/>
              <a:gd name="connsiteX9" fmla="*/ 5483194 w 5951984"/>
              <a:gd name="connsiteY9" fmla="*/ 5597302 h 6857999"/>
              <a:gd name="connsiteX10" fmla="*/ 5352569 w 5951984"/>
              <a:gd name="connsiteY10" fmla="*/ 5591659 h 6857999"/>
              <a:gd name="connsiteX11" fmla="*/ 5280403 w 5951984"/>
              <a:gd name="connsiteY11" fmla="*/ 5589643 h 6857999"/>
              <a:gd name="connsiteX12" fmla="*/ 5203802 w 5951984"/>
              <a:gd name="connsiteY12" fmla="*/ 5589240 h 6857999"/>
              <a:gd name="connsiteX13" fmla="*/ 5122767 w 5951984"/>
              <a:gd name="connsiteY13" fmla="*/ 5589240 h 6857999"/>
              <a:gd name="connsiteX14" fmla="*/ 5038102 w 5951984"/>
              <a:gd name="connsiteY14" fmla="*/ 5590852 h 6857999"/>
              <a:gd name="connsiteX15" fmla="*/ 4949810 w 5951984"/>
              <a:gd name="connsiteY15" fmla="*/ 5593271 h 6857999"/>
              <a:gd name="connsiteX16" fmla="*/ 4857889 w 5951984"/>
              <a:gd name="connsiteY16" fmla="*/ 5598108 h 6857999"/>
              <a:gd name="connsiteX17" fmla="*/ 4762743 w 5951984"/>
              <a:gd name="connsiteY17" fmla="*/ 5604154 h 6857999"/>
              <a:gd name="connsiteX18" fmla="*/ 4663968 w 5951984"/>
              <a:gd name="connsiteY18" fmla="*/ 5613022 h 6857999"/>
              <a:gd name="connsiteX19" fmla="*/ 4562774 w 5951984"/>
              <a:gd name="connsiteY19" fmla="*/ 5623099 h 6857999"/>
              <a:gd name="connsiteX20" fmla="*/ 4458355 w 5951984"/>
              <a:gd name="connsiteY20" fmla="*/ 5635997 h 6857999"/>
              <a:gd name="connsiteX21" fmla="*/ 4351517 w 5951984"/>
              <a:gd name="connsiteY21" fmla="*/ 5650911 h 6857999"/>
              <a:gd name="connsiteX22" fmla="*/ 4297090 w 5951984"/>
              <a:gd name="connsiteY22" fmla="*/ 5659779 h 6857999"/>
              <a:gd name="connsiteX23" fmla="*/ 4242664 w 5951984"/>
              <a:gd name="connsiteY23" fmla="*/ 5669049 h 6857999"/>
              <a:gd name="connsiteX24" fmla="*/ 4130988 w 5951984"/>
              <a:gd name="connsiteY24" fmla="*/ 5690009 h 6857999"/>
              <a:gd name="connsiteX25" fmla="*/ 4074545 w 5951984"/>
              <a:gd name="connsiteY25" fmla="*/ 5701699 h 6857999"/>
              <a:gd name="connsiteX26" fmla="*/ 4017699 w 5951984"/>
              <a:gd name="connsiteY26" fmla="*/ 5713791 h 6857999"/>
              <a:gd name="connsiteX27" fmla="*/ 3960450 w 5951984"/>
              <a:gd name="connsiteY27" fmla="*/ 5727495 h 6857999"/>
              <a:gd name="connsiteX28" fmla="*/ 3902798 w 5951984"/>
              <a:gd name="connsiteY28" fmla="*/ 5741200 h 6857999"/>
              <a:gd name="connsiteX29" fmla="*/ 3844340 w 5951984"/>
              <a:gd name="connsiteY29" fmla="*/ 5756114 h 6857999"/>
              <a:gd name="connsiteX30" fmla="*/ 3785881 w 5951984"/>
              <a:gd name="connsiteY30" fmla="*/ 5771431 h 6857999"/>
              <a:gd name="connsiteX31" fmla="*/ 3667754 w 5951984"/>
              <a:gd name="connsiteY31" fmla="*/ 5806095 h 6857999"/>
              <a:gd name="connsiteX32" fmla="*/ 3608086 w 5951984"/>
              <a:gd name="connsiteY32" fmla="*/ 5824234 h 6857999"/>
              <a:gd name="connsiteX33" fmla="*/ 3548418 w 5951984"/>
              <a:gd name="connsiteY33" fmla="*/ 5843582 h 6857999"/>
              <a:gd name="connsiteX34" fmla="*/ 3487944 w 5951984"/>
              <a:gd name="connsiteY34" fmla="*/ 5864542 h 6857999"/>
              <a:gd name="connsiteX35" fmla="*/ 3427470 w 5951984"/>
              <a:gd name="connsiteY35" fmla="*/ 5885905 h 6857999"/>
              <a:gd name="connsiteX36" fmla="*/ 3366995 w 5951984"/>
              <a:gd name="connsiteY36" fmla="*/ 5908074 h 6857999"/>
              <a:gd name="connsiteX37" fmla="*/ 3306521 w 5951984"/>
              <a:gd name="connsiteY37" fmla="*/ 5931855 h 6857999"/>
              <a:gd name="connsiteX38" fmla="*/ 3245644 w 5951984"/>
              <a:gd name="connsiteY38" fmla="*/ 5956443 h 6857999"/>
              <a:gd name="connsiteX39" fmla="*/ 3184766 w 5951984"/>
              <a:gd name="connsiteY39" fmla="*/ 5982240 h 6857999"/>
              <a:gd name="connsiteX40" fmla="*/ 3123082 w 5951984"/>
              <a:gd name="connsiteY40" fmla="*/ 6009246 h 6857999"/>
              <a:gd name="connsiteX41" fmla="*/ 3062205 w 5951984"/>
              <a:gd name="connsiteY41" fmla="*/ 6037059 h 6857999"/>
              <a:gd name="connsiteX42" fmla="*/ 3000924 w 5951984"/>
              <a:gd name="connsiteY42" fmla="*/ 6066483 h 6857999"/>
              <a:gd name="connsiteX43" fmla="*/ 2939240 w 5951984"/>
              <a:gd name="connsiteY43" fmla="*/ 6096714 h 6857999"/>
              <a:gd name="connsiteX44" fmla="*/ 2877960 w 5951984"/>
              <a:gd name="connsiteY44" fmla="*/ 6128154 h 6857999"/>
              <a:gd name="connsiteX45" fmla="*/ 2817082 w 5951984"/>
              <a:gd name="connsiteY45" fmla="*/ 6161206 h 6857999"/>
              <a:gd name="connsiteX46" fmla="*/ 2755398 w 5951984"/>
              <a:gd name="connsiteY46" fmla="*/ 6195065 h 6857999"/>
              <a:gd name="connsiteX47" fmla="*/ 2694118 w 5951984"/>
              <a:gd name="connsiteY47" fmla="*/ 6230938 h 6857999"/>
              <a:gd name="connsiteX48" fmla="*/ 2633240 w 5951984"/>
              <a:gd name="connsiteY48" fmla="*/ 6267215 h 6857999"/>
              <a:gd name="connsiteX49" fmla="*/ 2571960 w 5951984"/>
              <a:gd name="connsiteY49" fmla="*/ 6305105 h 6857999"/>
              <a:gd name="connsiteX50" fmla="*/ 2498584 w 5951984"/>
              <a:gd name="connsiteY50" fmla="*/ 6353071 h 6857999"/>
              <a:gd name="connsiteX51" fmla="*/ 2418758 w 5951984"/>
              <a:gd name="connsiteY51" fmla="*/ 6407083 h 6857999"/>
              <a:gd name="connsiteX52" fmla="*/ 2376426 w 5951984"/>
              <a:gd name="connsiteY52" fmla="*/ 6436911 h 6857999"/>
              <a:gd name="connsiteX53" fmla="*/ 2332884 w 5951984"/>
              <a:gd name="connsiteY53" fmla="*/ 6468351 h 6857999"/>
              <a:gd name="connsiteX54" fmla="*/ 2288133 w 5951984"/>
              <a:gd name="connsiteY54" fmla="*/ 6501806 h 6857999"/>
              <a:gd name="connsiteX55" fmla="*/ 2242173 w 5951984"/>
              <a:gd name="connsiteY55" fmla="*/ 6536874 h 6857999"/>
              <a:gd name="connsiteX56" fmla="*/ 2195003 w 5951984"/>
              <a:gd name="connsiteY56" fmla="*/ 6573957 h 6857999"/>
              <a:gd name="connsiteX57" fmla="*/ 2146623 w 5951984"/>
              <a:gd name="connsiteY57" fmla="*/ 6613055 h 6857999"/>
              <a:gd name="connsiteX58" fmla="*/ 2097438 w 5951984"/>
              <a:gd name="connsiteY58" fmla="*/ 6653766 h 6857999"/>
              <a:gd name="connsiteX59" fmla="*/ 2047446 w 5951984"/>
              <a:gd name="connsiteY59" fmla="*/ 6696492 h 6857999"/>
              <a:gd name="connsiteX60" fmla="*/ 1996647 w 5951984"/>
              <a:gd name="connsiteY60" fmla="*/ 6741637 h 6857999"/>
              <a:gd name="connsiteX61" fmla="*/ 1945042 w 5951984"/>
              <a:gd name="connsiteY61" fmla="*/ 6788797 h 6857999"/>
              <a:gd name="connsiteX62" fmla="*/ 1893034 w 5951984"/>
              <a:gd name="connsiteY62" fmla="*/ 6837972 h 6857999"/>
              <a:gd name="connsiteX63" fmla="*/ 1876340 w 5951984"/>
              <a:gd name="connsiteY63" fmla="*/ 6854027 h 6857999"/>
              <a:gd name="connsiteX64" fmla="*/ 1679051 w 5951984"/>
              <a:gd name="connsiteY64" fmla="*/ 6854248 h 6857999"/>
              <a:gd name="connsiteX65" fmla="*/ 1121508 w 5951984"/>
              <a:gd name="connsiteY65" fmla="*/ 6855499 h 6857999"/>
              <a:gd name="connsiteX66" fmla="*/ 563966 w 5951984"/>
              <a:gd name="connsiteY66" fmla="*/ 6856123 h 6857999"/>
              <a:gd name="connsiteX67" fmla="*/ 6727 w 5951984"/>
              <a:gd name="connsiteY67" fmla="*/ 6857999 h 6857999"/>
              <a:gd name="connsiteX68" fmla="*/ 6423 w 5951984"/>
              <a:gd name="connsiteY68" fmla="*/ 6857999 h 6857999"/>
              <a:gd name="connsiteX69" fmla="*/ 1927 w 5951984"/>
              <a:gd name="connsiteY69" fmla="*/ 6687255 h 6857999"/>
              <a:gd name="connsiteX70" fmla="*/ 0 w 5951984"/>
              <a:gd name="connsiteY70" fmla="*/ 6505250 h 6857999"/>
              <a:gd name="connsiteX71" fmla="*/ 1285 w 5951984"/>
              <a:gd name="connsiteY71" fmla="*/ 6311988 h 6857999"/>
              <a:gd name="connsiteX72" fmla="*/ 6423 w 5951984"/>
              <a:gd name="connsiteY72" fmla="*/ 6108093 h 6857999"/>
              <a:gd name="connsiteX73" fmla="*/ 16058 w 5951984"/>
              <a:gd name="connsiteY73" fmla="*/ 5894817 h 6857999"/>
              <a:gd name="connsiteX74" fmla="*/ 23124 w 5951984"/>
              <a:gd name="connsiteY74" fmla="*/ 5784738 h 6857999"/>
              <a:gd name="connsiteX75" fmla="*/ 31474 w 5951984"/>
              <a:gd name="connsiteY75" fmla="*/ 5671533 h 6857999"/>
              <a:gd name="connsiteX76" fmla="*/ 40466 w 5951984"/>
              <a:gd name="connsiteY76" fmla="*/ 5557077 h 6857999"/>
              <a:gd name="connsiteX77" fmla="*/ 51387 w 5951984"/>
              <a:gd name="connsiteY77" fmla="*/ 5440118 h 6857999"/>
              <a:gd name="connsiteX78" fmla="*/ 64233 w 5951984"/>
              <a:gd name="connsiteY78" fmla="*/ 5320658 h 6857999"/>
              <a:gd name="connsiteX79" fmla="*/ 78364 w 5951984"/>
              <a:gd name="connsiteY79" fmla="*/ 5199322 h 6857999"/>
              <a:gd name="connsiteX80" fmla="*/ 93781 w 5951984"/>
              <a:gd name="connsiteY80" fmla="*/ 5075485 h 6857999"/>
              <a:gd name="connsiteX81" fmla="*/ 111123 w 5951984"/>
              <a:gd name="connsiteY81" fmla="*/ 4949770 h 6857999"/>
              <a:gd name="connsiteX82" fmla="*/ 152875 w 5951984"/>
              <a:gd name="connsiteY82" fmla="*/ 4693963 h 6857999"/>
              <a:gd name="connsiteX83" fmla="*/ 176641 w 5951984"/>
              <a:gd name="connsiteY83" fmla="*/ 4562620 h 6857999"/>
              <a:gd name="connsiteX84" fmla="*/ 201691 w 5951984"/>
              <a:gd name="connsiteY84" fmla="*/ 4430026 h 6857999"/>
              <a:gd name="connsiteX85" fmla="*/ 259502 w 5951984"/>
              <a:gd name="connsiteY85" fmla="*/ 4158584 h 6857999"/>
              <a:gd name="connsiteX86" fmla="*/ 291618 w 5951984"/>
              <a:gd name="connsiteY86" fmla="*/ 4021611 h 6857999"/>
              <a:gd name="connsiteX87" fmla="*/ 325662 w 5951984"/>
              <a:gd name="connsiteY87" fmla="*/ 3882137 h 6857999"/>
              <a:gd name="connsiteX88" fmla="*/ 362916 w 5951984"/>
              <a:gd name="connsiteY88" fmla="*/ 3741412 h 6857999"/>
              <a:gd name="connsiteX89" fmla="*/ 402099 w 5951984"/>
              <a:gd name="connsiteY89" fmla="*/ 3599437 h 6857999"/>
              <a:gd name="connsiteX90" fmla="*/ 444493 w 5951984"/>
              <a:gd name="connsiteY90" fmla="*/ 3455584 h 6857999"/>
              <a:gd name="connsiteX91" fmla="*/ 489456 w 5951984"/>
              <a:gd name="connsiteY91" fmla="*/ 3310482 h 6857999"/>
              <a:gd name="connsiteX92" fmla="*/ 536346 w 5951984"/>
              <a:gd name="connsiteY92" fmla="*/ 3164753 h 6857999"/>
              <a:gd name="connsiteX93" fmla="*/ 587089 w 5951984"/>
              <a:gd name="connsiteY93" fmla="*/ 3017774 h 6857999"/>
              <a:gd name="connsiteX94" fmla="*/ 632053 w 5951984"/>
              <a:gd name="connsiteY94" fmla="*/ 2890808 h 6857999"/>
              <a:gd name="connsiteX95" fmla="*/ 678301 w 5951984"/>
              <a:gd name="connsiteY95" fmla="*/ 2766345 h 6857999"/>
              <a:gd name="connsiteX96" fmla="*/ 725191 w 5951984"/>
              <a:gd name="connsiteY96" fmla="*/ 2643758 h 6857999"/>
              <a:gd name="connsiteX97" fmla="*/ 772723 w 5951984"/>
              <a:gd name="connsiteY97" fmla="*/ 2523672 h 6857999"/>
              <a:gd name="connsiteX98" fmla="*/ 821541 w 5951984"/>
              <a:gd name="connsiteY98" fmla="*/ 2406089 h 6857999"/>
              <a:gd name="connsiteX99" fmla="*/ 871642 w 5951984"/>
              <a:gd name="connsiteY99" fmla="*/ 2289131 h 6857999"/>
              <a:gd name="connsiteX100" fmla="*/ 921743 w 5951984"/>
              <a:gd name="connsiteY100" fmla="*/ 2175300 h 6857999"/>
              <a:gd name="connsiteX101" fmla="*/ 973772 w 5951984"/>
              <a:gd name="connsiteY101" fmla="*/ 2063972 h 6857999"/>
              <a:gd name="connsiteX102" fmla="*/ 1025160 w 5951984"/>
              <a:gd name="connsiteY102" fmla="*/ 1953267 h 6857999"/>
              <a:gd name="connsiteX103" fmla="*/ 1077187 w 5951984"/>
              <a:gd name="connsiteY103" fmla="*/ 1845692 h 6857999"/>
              <a:gd name="connsiteX104" fmla="*/ 1129858 w 5951984"/>
              <a:gd name="connsiteY104" fmla="*/ 1739991 h 6857999"/>
              <a:gd name="connsiteX105" fmla="*/ 1183172 w 5951984"/>
              <a:gd name="connsiteY105" fmla="*/ 1635543 h 6857999"/>
              <a:gd name="connsiteX106" fmla="*/ 1291083 w 5951984"/>
              <a:gd name="connsiteY106" fmla="*/ 1434149 h 6857999"/>
              <a:gd name="connsiteX107" fmla="*/ 1398353 w 5951984"/>
              <a:gd name="connsiteY107" fmla="*/ 1241513 h 6857999"/>
              <a:gd name="connsiteX108" fmla="*/ 1506906 w 5951984"/>
              <a:gd name="connsiteY108" fmla="*/ 1056381 h 6857999"/>
              <a:gd name="connsiteX109" fmla="*/ 1615460 w 5951984"/>
              <a:gd name="connsiteY109" fmla="*/ 879380 h 6857999"/>
              <a:gd name="connsiteX110" fmla="*/ 1670058 w 5951984"/>
              <a:gd name="connsiteY110" fmla="*/ 794319 h 6857999"/>
              <a:gd name="connsiteX111" fmla="*/ 1724014 w 5951984"/>
              <a:gd name="connsiteY111" fmla="*/ 711761 h 6857999"/>
              <a:gd name="connsiteX112" fmla="*/ 1831283 w 5951984"/>
              <a:gd name="connsiteY112" fmla="*/ 551023 h 6857999"/>
              <a:gd name="connsiteX113" fmla="*/ 1935983 w 5951984"/>
              <a:gd name="connsiteY113" fmla="*/ 399039 h 6857999"/>
              <a:gd name="connsiteX114" fmla="*/ 2038756 w 5951984"/>
              <a:gd name="connsiteY114" fmla="*/ 256438 h 6857999"/>
              <a:gd name="connsiteX115" fmla="*/ 2138960 w 5951984"/>
              <a:gd name="connsiteY115" fmla="*/ 120717 h 6857999"/>
              <a:gd name="connsiteX116" fmla="*/ 2232248 w 5951984"/>
              <a:gd name="connsiteY11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951984" h="6857999">
                <a:moveTo>
                  <a:pt x="2232248" y="0"/>
                </a:moveTo>
                <a:lnTo>
                  <a:pt x="5951984" y="0"/>
                </a:lnTo>
                <a:cubicBezTo>
                  <a:pt x="5951032" y="1880066"/>
                  <a:pt x="5950081" y="3760133"/>
                  <a:pt x="5949129" y="5640199"/>
                </a:cubicBezTo>
                <a:lnTo>
                  <a:pt x="5927075" y="5637206"/>
                </a:lnTo>
                <a:lnTo>
                  <a:pt x="5857328" y="5628339"/>
                </a:lnTo>
                <a:lnTo>
                  <a:pt x="5775486" y="5619471"/>
                </a:lnTo>
                <a:lnTo>
                  <a:pt x="5683968" y="5611409"/>
                </a:lnTo>
                <a:lnTo>
                  <a:pt x="5594063" y="5604154"/>
                </a:lnTo>
                <a:lnTo>
                  <a:pt x="5540846" y="5600526"/>
                </a:lnTo>
                <a:lnTo>
                  <a:pt x="5483194" y="5597302"/>
                </a:lnTo>
                <a:lnTo>
                  <a:pt x="5352569" y="5591659"/>
                </a:lnTo>
                <a:lnTo>
                  <a:pt x="5280403" y="5589643"/>
                </a:lnTo>
                <a:lnTo>
                  <a:pt x="5203802" y="5589240"/>
                </a:lnTo>
                <a:lnTo>
                  <a:pt x="5122767" y="5589240"/>
                </a:lnTo>
                <a:lnTo>
                  <a:pt x="5038102" y="5590852"/>
                </a:lnTo>
                <a:lnTo>
                  <a:pt x="4949810" y="5593271"/>
                </a:lnTo>
                <a:lnTo>
                  <a:pt x="4857889" y="5598108"/>
                </a:lnTo>
                <a:lnTo>
                  <a:pt x="4762743" y="5604154"/>
                </a:lnTo>
                <a:lnTo>
                  <a:pt x="4663968" y="5613022"/>
                </a:lnTo>
                <a:lnTo>
                  <a:pt x="4562774" y="5623099"/>
                </a:lnTo>
                <a:lnTo>
                  <a:pt x="4458355" y="5635997"/>
                </a:lnTo>
                <a:lnTo>
                  <a:pt x="4351517" y="5650911"/>
                </a:lnTo>
                <a:lnTo>
                  <a:pt x="4297090" y="5659779"/>
                </a:lnTo>
                <a:lnTo>
                  <a:pt x="4242664" y="5669049"/>
                </a:lnTo>
                <a:lnTo>
                  <a:pt x="4130988" y="5690009"/>
                </a:lnTo>
                <a:lnTo>
                  <a:pt x="4074545" y="5701699"/>
                </a:lnTo>
                <a:lnTo>
                  <a:pt x="4017699" y="5713791"/>
                </a:lnTo>
                <a:lnTo>
                  <a:pt x="3960450" y="5727495"/>
                </a:lnTo>
                <a:lnTo>
                  <a:pt x="3902798" y="5741200"/>
                </a:lnTo>
                <a:lnTo>
                  <a:pt x="3844340" y="5756114"/>
                </a:lnTo>
                <a:lnTo>
                  <a:pt x="3785881" y="5771431"/>
                </a:lnTo>
                <a:lnTo>
                  <a:pt x="3667754" y="5806095"/>
                </a:lnTo>
                <a:lnTo>
                  <a:pt x="3608086" y="5824234"/>
                </a:lnTo>
                <a:lnTo>
                  <a:pt x="3548418" y="5843582"/>
                </a:lnTo>
                <a:lnTo>
                  <a:pt x="3487944" y="5864542"/>
                </a:lnTo>
                <a:lnTo>
                  <a:pt x="3427470" y="5885905"/>
                </a:lnTo>
                <a:lnTo>
                  <a:pt x="3366995" y="5908074"/>
                </a:lnTo>
                <a:lnTo>
                  <a:pt x="3306521" y="5931855"/>
                </a:lnTo>
                <a:lnTo>
                  <a:pt x="3245644" y="5956443"/>
                </a:lnTo>
                <a:lnTo>
                  <a:pt x="3184766" y="5982240"/>
                </a:lnTo>
                <a:lnTo>
                  <a:pt x="3123082" y="6009246"/>
                </a:lnTo>
                <a:lnTo>
                  <a:pt x="3062205" y="6037059"/>
                </a:lnTo>
                <a:lnTo>
                  <a:pt x="3000924" y="6066483"/>
                </a:lnTo>
                <a:lnTo>
                  <a:pt x="2939240" y="6096714"/>
                </a:lnTo>
                <a:lnTo>
                  <a:pt x="2877960" y="6128154"/>
                </a:lnTo>
                <a:lnTo>
                  <a:pt x="2817082" y="6161206"/>
                </a:lnTo>
                <a:lnTo>
                  <a:pt x="2755398" y="6195065"/>
                </a:lnTo>
                <a:lnTo>
                  <a:pt x="2694118" y="6230938"/>
                </a:lnTo>
                <a:lnTo>
                  <a:pt x="2633240" y="6267215"/>
                </a:lnTo>
                <a:lnTo>
                  <a:pt x="2571960" y="6305105"/>
                </a:lnTo>
                <a:lnTo>
                  <a:pt x="2498584" y="6353071"/>
                </a:lnTo>
                <a:lnTo>
                  <a:pt x="2418758" y="6407083"/>
                </a:lnTo>
                <a:lnTo>
                  <a:pt x="2376426" y="6436911"/>
                </a:lnTo>
                <a:lnTo>
                  <a:pt x="2332884" y="6468351"/>
                </a:lnTo>
                <a:lnTo>
                  <a:pt x="2288133" y="6501806"/>
                </a:lnTo>
                <a:lnTo>
                  <a:pt x="2242173" y="6536874"/>
                </a:lnTo>
                <a:lnTo>
                  <a:pt x="2195003" y="6573957"/>
                </a:lnTo>
                <a:lnTo>
                  <a:pt x="2146623" y="6613055"/>
                </a:lnTo>
                <a:lnTo>
                  <a:pt x="2097438" y="6653766"/>
                </a:lnTo>
                <a:lnTo>
                  <a:pt x="2047446" y="6696492"/>
                </a:lnTo>
                <a:lnTo>
                  <a:pt x="1996647" y="6741637"/>
                </a:lnTo>
                <a:lnTo>
                  <a:pt x="1945042" y="6788797"/>
                </a:lnTo>
                <a:lnTo>
                  <a:pt x="1893034" y="6837972"/>
                </a:lnTo>
                <a:lnTo>
                  <a:pt x="1876340" y="6854027"/>
                </a:lnTo>
                <a:lnTo>
                  <a:pt x="1679051" y="6854248"/>
                </a:lnTo>
                <a:lnTo>
                  <a:pt x="1121508" y="6855499"/>
                </a:lnTo>
                <a:lnTo>
                  <a:pt x="563966" y="6856123"/>
                </a:lnTo>
                <a:lnTo>
                  <a:pt x="6727" y="6857999"/>
                </a:lnTo>
                <a:lnTo>
                  <a:pt x="6423" y="6857999"/>
                </a:lnTo>
                <a:lnTo>
                  <a:pt x="1927" y="6687255"/>
                </a:lnTo>
                <a:cubicBezTo>
                  <a:pt x="1285" y="6626587"/>
                  <a:pt x="642" y="6565918"/>
                  <a:pt x="0" y="6505250"/>
                </a:cubicBezTo>
                <a:cubicBezTo>
                  <a:pt x="428" y="6440829"/>
                  <a:pt x="857" y="6376409"/>
                  <a:pt x="1285" y="6311988"/>
                </a:cubicBezTo>
                <a:lnTo>
                  <a:pt x="6423" y="6108093"/>
                </a:lnTo>
                <a:lnTo>
                  <a:pt x="16058" y="5894817"/>
                </a:lnTo>
                <a:lnTo>
                  <a:pt x="23124" y="5784738"/>
                </a:lnTo>
                <a:lnTo>
                  <a:pt x="31474" y="5671533"/>
                </a:lnTo>
                <a:lnTo>
                  <a:pt x="40466" y="5557077"/>
                </a:lnTo>
                <a:lnTo>
                  <a:pt x="51387" y="5440118"/>
                </a:lnTo>
                <a:lnTo>
                  <a:pt x="64233" y="5320658"/>
                </a:lnTo>
                <a:lnTo>
                  <a:pt x="78364" y="5199322"/>
                </a:lnTo>
                <a:lnTo>
                  <a:pt x="93781" y="5075485"/>
                </a:lnTo>
                <a:lnTo>
                  <a:pt x="111123" y="4949770"/>
                </a:lnTo>
                <a:lnTo>
                  <a:pt x="152875" y="4693963"/>
                </a:lnTo>
                <a:lnTo>
                  <a:pt x="176641" y="4562620"/>
                </a:lnTo>
                <a:lnTo>
                  <a:pt x="201691" y="4430026"/>
                </a:lnTo>
                <a:lnTo>
                  <a:pt x="259502" y="4158584"/>
                </a:lnTo>
                <a:lnTo>
                  <a:pt x="291618" y="4021611"/>
                </a:lnTo>
                <a:lnTo>
                  <a:pt x="325662" y="3882137"/>
                </a:lnTo>
                <a:lnTo>
                  <a:pt x="362916" y="3741412"/>
                </a:lnTo>
                <a:lnTo>
                  <a:pt x="402099" y="3599437"/>
                </a:lnTo>
                <a:lnTo>
                  <a:pt x="444493" y="3455584"/>
                </a:lnTo>
                <a:lnTo>
                  <a:pt x="489456" y="3310482"/>
                </a:lnTo>
                <a:lnTo>
                  <a:pt x="536346" y="3164753"/>
                </a:lnTo>
                <a:lnTo>
                  <a:pt x="587089" y="3017774"/>
                </a:lnTo>
                <a:lnTo>
                  <a:pt x="632053" y="2890808"/>
                </a:lnTo>
                <a:lnTo>
                  <a:pt x="678301" y="2766345"/>
                </a:lnTo>
                <a:lnTo>
                  <a:pt x="725191" y="2643758"/>
                </a:lnTo>
                <a:lnTo>
                  <a:pt x="772723" y="2523672"/>
                </a:lnTo>
                <a:lnTo>
                  <a:pt x="821541" y="2406089"/>
                </a:lnTo>
                <a:lnTo>
                  <a:pt x="871642" y="2289131"/>
                </a:lnTo>
                <a:lnTo>
                  <a:pt x="921743" y="2175300"/>
                </a:lnTo>
                <a:lnTo>
                  <a:pt x="973772" y="2063972"/>
                </a:lnTo>
                <a:lnTo>
                  <a:pt x="1025160" y="1953267"/>
                </a:lnTo>
                <a:lnTo>
                  <a:pt x="1077187" y="1845692"/>
                </a:lnTo>
                <a:lnTo>
                  <a:pt x="1129858" y="1739991"/>
                </a:lnTo>
                <a:lnTo>
                  <a:pt x="1183172" y="1635543"/>
                </a:lnTo>
                <a:lnTo>
                  <a:pt x="1291083" y="1434149"/>
                </a:lnTo>
                <a:lnTo>
                  <a:pt x="1398353" y="1241513"/>
                </a:lnTo>
                <a:lnTo>
                  <a:pt x="1506906" y="1056381"/>
                </a:lnTo>
                <a:lnTo>
                  <a:pt x="1615460" y="879380"/>
                </a:lnTo>
                <a:lnTo>
                  <a:pt x="1670058" y="794319"/>
                </a:lnTo>
                <a:lnTo>
                  <a:pt x="1724014" y="711761"/>
                </a:lnTo>
                <a:lnTo>
                  <a:pt x="1831283" y="551023"/>
                </a:lnTo>
                <a:lnTo>
                  <a:pt x="1935983" y="399039"/>
                </a:lnTo>
                <a:lnTo>
                  <a:pt x="2038756" y="256438"/>
                </a:lnTo>
                <a:lnTo>
                  <a:pt x="2138960" y="120717"/>
                </a:lnTo>
                <a:lnTo>
                  <a:pt x="2232248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5628AC-FE62-5CD2-FFB5-16D77D51BB7E}"/>
              </a:ext>
            </a:extLst>
          </p:cNvPr>
          <p:cNvGrpSpPr/>
          <p:nvPr userDrawn="1"/>
        </p:nvGrpSpPr>
        <p:grpSpPr>
          <a:xfrm flipH="1" flipV="1">
            <a:off x="8112224" y="5589240"/>
            <a:ext cx="4080529" cy="1268760"/>
            <a:chOff x="1308" y="0"/>
            <a:chExt cx="4080529" cy="126876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04230B-D08E-12BE-7A25-A5F9687F4C18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4916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9EC5C4-076B-138C-A73B-6B571279090C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308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404813"/>
            <a:ext cx="5543995" cy="107997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E751-3398-46B4-B4E6-8D557F2D2055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A48A23A-0B04-5CDF-530D-35DF9F899A0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4951" y="6022321"/>
            <a:ext cx="829062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E8BD920-F24F-FB02-BC0B-A62C86EB30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7988" y="1700213"/>
            <a:ext cx="5543550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4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0CFB09-EF0A-403F-81B9-EDE7B2AE50E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B00A329-05C9-6871-D149-301E06E0D68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404813"/>
            <a:ext cx="1105414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77AC8F-2250-7DFC-AFD8-0F4E70EA6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2413337"/>
            <a:ext cx="10152063" cy="2031325"/>
          </a:xfrm>
        </p:spPr>
        <p:txBody>
          <a:bodyPr wrap="square">
            <a:noAutofit/>
          </a:bodyPr>
          <a:lstStyle>
            <a:lvl1pPr>
              <a:defRPr sz="4400" spc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C2E7637-A9EE-B0FA-1E28-E8C2FB597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725144"/>
            <a:ext cx="7704138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118072-C2A2-0553-75CA-FEE922AF4A59}"/>
              </a:ext>
            </a:extLst>
          </p:cNvPr>
          <p:cNvGrpSpPr/>
          <p:nvPr userDrawn="1"/>
        </p:nvGrpSpPr>
        <p:grpSpPr>
          <a:xfrm>
            <a:off x="6106324" y="4948190"/>
            <a:ext cx="6085677" cy="1909810"/>
            <a:chOff x="6106324" y="4948190"/>
            <a:chExt cx="6085677" cy="190981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76B005-B94B-8F76-8C8C-BEFCA705E1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5A5E98-5790-C396-6EB9-EAC1DA58E0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13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DF29229-A90F-3A19-65A9-C22676D864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2"/>
            <a:ext cx="5951982" cy="6857999"/>
          </a:xfrm>
          <a:custGeom>
            <a:avLst/>
            <a:gdLst>
              <a:gd name="connsiteX0" fmla="*/ 5945256 w 5951982"/>
              <a:gd name="connsiteY0" fmla="*/ 0 h 6857999"/>
              <a:gd name="connsiteX1" fmla="*/ 5945559 w 5951982"/>
              <a:gd name="connsiteY1" fmla="*/ 0 h 6857999"/>
              <a:gd name="connsiteX2" fmla="*/ 5950055 w 5951982"/>
              <a:gd name="connsiteY2" fmla="*/ 170744 h 6857999"/>
              <a:gd name="connsiteX3" fmla="*/ 5951982 w 5951982"/>
              <a:gd name="connsiteY3" fmla="*/ 352749 h 6857999"/>
              <a:gd name="connsiteX4" fmla="*/ 5950697 w 5951982"/>
              <a:gd name="connsiteY4" fmla="*/ 546011 h 6857999"/>
              <a:gd name="connsiteX5" fmla="*/ 5945559 w 5951982"/>
              <a:gd name="connsiteY5" fmla="*/ 749906 h 6857999"/>
              <a:gd name="connsiteX6" fmla="*/ 5935924 w 5951982"/>
              <a:gd name="connsiteY6" fmla="*/ 963182 h 6857999"/>
              <a:gd name="connsiteX7" fmla="*/ 5928858 w 5951982"/>
              <a:gd name="connsiteY7" fmla="*/ 1073261 h 6857999"/>
              <a:gd name="connsiteX8" fmla="*/ 5920508 w 5951982"/>
              <a:gd name="connsiteY8" fmla="*/ 1186466 h 6857999"/>
              <a:gd name="connsiteX9" fmla="*/ 5911516 w 5951982"/>
              <a:gd name="connsiteY9" fmla="*/ 1300922 h 6857999"/>
              <a:gd name="connsiteX10" fmla="*/ 5900595 w 5951982"/>
              <a:gd name="connsiteY10" fmla="*/ 1417881 h 6857999"/>
              <a:gd name="connsiteX11" fmla="*/ 5887749 w 5951982"/>
              <a:gd name="connsiteY11" fmla="*/ 1537341 h 6857999"/>
              <a:gd name="connsiteX12" fmla="*/ 5873618 w 5951982"/>
              <a:gd name="connsiteY12" fmla="*/ 1658677 h 6857999"/>
              <a:gd name="connsiteX13" fmla="*/ 5858201 w 5951982"/>
              <a:gd name="connsiteY13" fmla="*/ 1782514 h 6857999"/>
              <a:gd name="connsiteX14" fmla="*/ 5840859 w 5951982"/>
              <a:gd name="connsiteY14" fmla="*/ 1908229 h 6857999"/>
              <a:gd name="connsiteX15" fmla="*/ 5799107 w 5951982"/>
              <a:gd name="connsiteY15" fmla="*/ 2164036 h 6857999"/>
              <a:gd name="connsiteX16" fmla="*/ 5775341 w 5951982"/>
              <a:gd name="connsiteY16" fmla="*/ 2295379 h 6857999"/>
              <a:gd name="connsiteX17" fmla="*/ 5750291 w 5951982"/>
              <a:gd name="connsiteY17" fmla="*/ 2427973 h 6857999"/>
              <a:gd name="connsiteX18" fmla="*/ 5692480 w 5951982"/>
              <a:gd name="connsiteY18" fmla="*/ 2699415 h 6857999"/>
              <a:gd name="connsiteX19" fmla="*/ 5660364 w 5951982"/>
              <a:gd name="connsiteY19" fmla="*/ 2836388 h 6857999"/>
              <a:gd name="connsiteX20" fmla="*/ 5626320 w 5951982"/>
              <a:gd name="connsiteY20" fmla="*/ 2975862 h 6857999"/>
              <a:gd name="connsiteX21" fmla="*/ 5589066 w 5951982"/>
              <a:gd name="connsiteY21" fmla="*/ 3116587 h 6857999"/>
              <a:gd name="connsiteX22" fmla="*/ 5549883 w 5951982"/>
              <a:gd name="connsiteY22" fmla="*/ 3258562 h 6857999"/>
              <a:gd name="connsiteX23" fmla="*/ 5507489 w 5951982"/>
              <a:gd name="connsiteY23" fmla="*/ 3402415 h 6857999"/>
              <a:gd name="connsiteX24" fmla="*/ 5462526 w 5951982"/>
              <a:gd name="connsiteY24" fmla="*/ 3547517 h 6857999"/>
              <a:gd name="connsiteX25" fmla="*/ 5415636 w 5951982"/>
              <a:gd name="connsiteY25" fmla="*/ 3693246 h 6857999"/>
              <a:gd name="connsiteX26" fmla="*/ 5364893 w 5951982"/>
              <a:gd name="connsiteY26" fmla="*/ 3840225 h 6857999"/>
              <a:gd name="connsiteX27" fmla="*/ 5319929 w 5951982"/>
              <a:gd name="connsiteY27" fmla="*/ 3967191 h 6857999"/>
              <a:gd name="connsiteX28" fmla="*/ 5273681 w 5951982"/>
              <a:gd name="connsiteY28" fmla="*/ 4091654 h 6857999"/>
              <a:gd name="connsiteX29" fmla="*/ 5226791 w 5951982"/>
              <a:gd name="connsiteY29" fmla="*/ 4214241 h 6857999"/>
              <a:gd name="connsiteX30" fmla="*/ 5179259 w 5951982"/>
              <a:gd name="connsiteY30" fmla="*/ 4334327 h 6857999"/>
              <a:gd name="connsiteX31" fmla="*/ 5130441 w 5951982"/>
              <a:gd name="connsiteY31" fmla="*/ 4451909 h 6857999"/>
              <a:gd name="connsiteX32" fmla="*/ 5080340 w 5951982"/>
              <a:gd name="connsiteY32" fmla="*/ 4568868 h 6857999"/>
              <a:gd name="connsiteX33" fmla="*/ 5030239 w 5951982"/>
              <a:gd name="connsiteY33" fmla="*/ 4682699 h 6857999"/>
              <a:gd name="connsiteX34" fmla="*/ 4978210 w 5951982"/>
              <a:gd name="connsiteY34" fmla="*/ 4794027 h 6857999"/>
              <a:gd name="connsiteX35" fmla="*/ 4926822 w 5951982"/>
              <a:gd name="connsiteY35" fmla="*/ 4904732 h 6857999"/>
              <a:gd name="connsiteX36" fmla="*/ 4874795 w 5951982"/>
              <a:gd name="connsiteY36" fmla="*/ 5012307 h 6857999"/>
              <a:gd name="connsiteX37" fmla="*/ 4822124 w 5951982"/>
              <a:gd name="connsiteY37" fmla="*/ 5118008 h 6857999"/>
              <a:gd name="connsiteX38" fmla="*/ 4768810 w 5951982"/>
              <a:gd name="connsiteY38" fmla="*/ 5222456 h 6857999"/>
              <a:gd name="connsiteX39" fmla="*/ 4660899 w 5951982"/>
              <a:gd name="connsiteY39" fmla="*/ 5423850 h 6857999"/>
              <a:gd name="connsiteX40" fmla="*/ 4553629 w 5951982"/>
              <a:gd name="connsiteY40" fmla="*/ 5616486 h 6857999"/>
              <a:gd name="connsiteX41" fmla="*/ 4445076 w 5951982"/>
              <a:gd name="connsiteY41" fmla="*/ 5801618 h 6857999"/>
              <a:gd name="connsiteX42" fmla="*/ 4336522 w 5951982"/>
              <a:gd name="connsiteY42" fmla="*/ 5978619 h 6857999"/>
              <a:gd name="connsiteX43" fmla="*/ 4281924 w 5951982"/>
              <a:gd name="connsiteY43" fmla="*/ 6063680 h 6857999"/>
              <a:gd name="connsiteX44" fmla="*/ 4227968 w 5951982"/>
              <a:gd name="connsiteY44" fmla="*/ 6146238 h 6857999"/>
              <a:gd name="connsiteX45" fmla="*/ 4120699 w 5951982"/>
              <a:gd name="connsiteY45" fmla="*/ 6306976 h 6857999"/>
              <a:gd name="connsiteX46" fmla="*/ 4015999 w 5951982"/>
              <a:gd name="connsiteY46" fmla="*/ 6458960 h 6857999"/>
              <a:gd name="connsiteX47" fmla="*/ 3913226 w 5951982"/>
              <a:gd name="connsiteY47" fmla="*/ 6601561 h 6857999"/>
              <a:gd name="connsiteX48" fmla="*/ 3813022 w 5951982"/>
              <a:gd name="connsiteY48" fmla="*/ 6737282 h 6857999"/>
              <a:gd name="connsiteX49" fmla="*/ 3719734 w 5951982"/>
              <a:gd name="connsiteY49" fmla="*/ 6857999 h 6857999"/>
              <a:gd name="connsiteX50" fmla="*/ 3719734 w 5951982"/>
              <a:gd name="connsiteY50" fmla="*/ 6857998 h 6857999"/>
              <a:gd name="connsiteX51" fmla="*/ 0 w 5951982"/>
              <a:gd name="connsiteY51" fmla="*/ 6857998 h 6857999"/>
              <a:gd name="connsiteX52" fmla="*/ 0 w 5951982"/>
              <a:gd name="connsiteY52" fmla="*/ 1217799 h 6857999"/>
              <a:gd name="connsiteX53" fmla="*/ 22053 w 5951982"/>
              <a:gd name="connsiteY53" fmla="*/ 1220792 h 6857999"/>
              <a:gd name="connsiteX54" fmla="*/ 91800 w 5951982"/>
              <a:gd name="connsiteY54" fmla="*/ 1229659 h 6857999"/>
              <a:gd name="connsiteX55" fmla="*/ 173642 w 5951982"/>
              <a:gd name="connsiteY55" fmla="*/ 1238527 h 6857999"/>
              <a:gd name="connsiteX56" fmla="*/ 265160 w 5951982"/>
              <a:gd name="connsiteY56" fmla="*/ 1246589 h 6857999"/>
              <a:gd name="connsiteX57" fmla="*/ 355065 w 5951982"/>
              <a:gd name="connsiteY57" fmla="*/ 1253844 h 6857999"/>
              <a:gd name="connsiteX58" fmla="*/ 408282 w 5951982"/>
              <a:gd name="connsiteY58" fmla="*/ 1257472 h 6857999"/>
              <a:gd name="connsiteX59" fmla="*/ 465934 w 5951982"/>
              <a:gd name="connsiteY59" fmla="*/ 1260696 h 6857999"/>
              <a:gd name="connsiteX60" fmla="*/ 596559 w 5951982"/>
              <a:gd name="connsiteY60" fmla="*/ 1266339 h 6857999"/>
              <a:gd name="connsiteX61" fmla="*/ 668725 w 5951982"/>
              <a:gd name="connsiteY61" fmla="*/ 1268355 h 6857999"/>
              <a:gd name="connsiteX62" fmla="*/ 745326 w 5951982"/>
              <a:gd name="connsiteY62" fmla="*/ 1268758 h 6857999"/>
              <a:gd name="connsiteX63" fmla="*/ 826361 w 5951982"/>
              <a:gd name="connsiteY63" fmla="*/ 1268758 h 6857999"/>
              <a:gd name="connsiteX64" fmla="*/ 911026 w 5951982"/>
              <a:gd name="connsiteY64" fmla="*/ 1267146 h 6857999"/>
              <a:gd name="connsiteX65" fmla="*/ 999318 w 5951982"/>
              <a:gd name="connsiteY65" fmla="*/ 1264727 h 6857999"/>
              <a:gd name="connsiteX66" fmla="*/ 1091239 w 5951982"/>
              <a:gd name="connsiteY66" fmla="*/ 1259890 h 6857999"/>
              <a:gd name="connsiteX67" fmla="*/ 1186385 w 5951982"/>
              <a:gd name="connsiteY67" fmla="*/ 1253844 h 6857999"/>
              <a:gd name="connsiteX68" fmla="*/ 1285160 w 5951982"/>
              <a:gd name="connsiteY68" fmla="*/ 1244976 h 6857999"/>
              <a:gd name="connsiteX69" fmla="*/ 1386354 w 5951982"/>
              <a:gd name="connsiteY69" fmla="*/ 1234899 h 6857999"/>
              <a:gd name="connsiteX70" fmla="*/ 1490773 w 5951982"/>
              <a:gd name="connsiteY70" fmla="*/ 1222001 h 6857999"/>
              <a:gd name="connsiteX71" fmla="*/ 1597611 w 5951982"/>
              <a:gd name="connsiteY71" fmla="*/ 1207087 h 6857999"/>
              <a:gd name="connsiteX72" fmla="*/ 1652038 w 5951982"/>
              <a:gd name="connsiteY72" fmla="*/ 1198219 h 6857999"/>
              <a:gd name="connsiteX73" fmla="*/ 1706464 w 5951982"/>
              <a:gd name="connsiteY73" fmla="*/ 1188949 h 6857999"/>
              <a:gd name="connsiteX74" fmla="*/ 1818140 w 5951982"/>
              <a:gd name="connsiteY74" fmla="*/ 1167989 h 6857999"/>
              <a:gd name="connsiteX75" fmla="*/ 1874583 w 5951982"/>
              <a:gd name="connsiteY75" fmla="*/ 1156299 h 6857999"/>
              <a:gd name="connsiteX76" fmla="*/ 1931429 w 5951982"/>
              <a:gd name="connsiteY76" fmla="*/ 1144207 h 6857999"/>
              <a:gd name="connsiteX77" fmla="*/ 1988678 w 5951982"/>
              <a:gd name="connsiteY77" fmla="*/ 1130503 h 6857999"/>
              <a:gd name="connsiteX78" fmla="*/ 2046330 w 5951982"/>
              <a:gd name="connsiteY78" fmla="*/ 1116798 h 6857999"/>
              <a:gd name="connsiteX79" fmla="*/ 2104788 w 5951982"/>
              <a:gd name="connsiteY79" fmla="*/ 1101884 h 6857999"/>
              <a:gd name="connsiteX80" fmla="*/ 2163247 w 5951982"/>
              <a:gd name="connsiteY80" fmla="*/ 1086567 h 6857999"/>
              <a:gd name="connsiteX81" fmla="*/ 2281374 w 5951982"/>
              <a:gd name="connsiteY81" fmla="*/ 1051903 h 6857999"/>
              <a:gd name="connsiteX82" fmla="*/ 2341042 w 5951982"/>
              <a:gd name="connsiteY82" fmla="*/ 1033764 h 6857999"/>
              <a:gd name="connsiteX83" fmla="*/ 2400710 w 5951982"/>
              <a:gd name="connsiteY83" fmla="*/ 1014416 h 6857999"/>
              <a:gd name="connsiteX84" fmla="*/ 2461184 w 5951982"/>
              <a:gd name="connsiteY84" fmla="*/ 993456 h 6857999"/>
              <a:gd name="connsiteX85" fmla="*/ 2521658 w 5951982"/>
              <a:gd name="connsiteY85" fmla="*/ 972093 h 6857999"/>
              <a:gd name="connsiteX86" fmla="*/ 2582133 w 5951982"/>
              <a:gd name="connsiteY86" fmla="*/ 949924 h 6857999"/>
              <a:gd name="connsiteX87" fmla="*/ 2642607 w 5951982"/>
              <a:gd name="connsiteY87" fmla="*/ 926143 h 6857999"/>
              <a:gd name="connsiteX88" fmla="*/ 2703484 w 5951982"/>
              <a:gd name="connsiteY88" fmla="*/ 901555 h 6857999"/>
              <a:gd name="connsiteX89" fmla="*/ 2764362 w 5951982"/>
              <a:gd name="connsiteY89" fmla="*/ 875758 h 6857999"/>
              <a:gd name="connsiteX90" fmla="*/ 2826046 w 5951982"/>
              <a:gd name="connsiteY90" fmla="*/ 848752 h 6857999"/>
              <a:gd name="connsiteX91" fmla="*/ 2886923 w 5951982"/>
              <a:gd name="connsiteY91" fmla="*/ 820939 h 6857999"/>
              <a:gd name="connsiteX92" fmla="*/ 2948204 w 5951982"/>
              <a:gd name="connsiteY92" fmla="*/ 791515 h 6857999"/>
              <a:gd name="connsiteX93" fmla="*/ 3009888 w 5951982"/>
              <a:gd name="connsiteY93" fmla="*/ 761284 h 6857999"/>
              <a:gd name="connsiteX94" fmla="*/ 3071168 w 5951982"/>
              <a:gd name="connsiteY94" fmla="*/ 729844 h 6857999"/>
              <a:gd name="connsiteX95" fmla="*/ 3132046 w 5951982"/>
              <a:gd name="connsiteY95" fmla="*/ 696792 h 6857999"/>
              <a:gd name="connsiteX96" fmla="*/ 3193730 w 5951982"/>
              <a:gd name="connsiteY96" fmla="*/ 662933 h 6857999"/>
              <a:gd name="connsiteX97" fmla="*/ 3255010 w 5951982"/>
              <a:gd name="connsiteY97" fmla="*/ 627060 h 6857999"/>
              <a:gd name="connsiteX98" fmla="*/ 3315888 w 5951982"/>
              <a:gd name="connsiteY98" fmla="*/ 590783 h 6857999"/>
              <a:gd name="connsiteX99" fmla="*/ 3377168 w 5951982"/>
              <a:gd name="connsiteY99" fmla="*/ 552893 h 6857999"/>
              <a:gd name="connsiteX100" fmla="*/ 3450544 w 5951982"/>
              <a:gd name="connsiteY100" fmla="*/ 504927 h 6857999"/>
              <a:gd name="connsiteX101" fmla="*/ 3530370 w 5951982"/>
              <a:gd name="connsiteY101" fmla="*/ 450915 h 6857999"/>
              <a:gd name="connsiteX102" fmla="*/ 3572702 w 5951982"/>
              <a:gd name="connsiteY102" fmla="*/ 421087 h 6857999"/>
              <a:gd name="connsiteX103" fmla="*/ 3616244 w 5951982"/>
              <a:gd name="connsiteY103" fmla="*/ 389647 h 6857999"/>
              <a:gd name="connsiteX104" fmla="*/ 3660995 w 5951982"/>
              <a:gd name="connsiteY104" fmla="*/ 356192 h 6857999"/>
              <a:gd name="connsiteX105" fmla="*/ 3706955 w 5951982"/>
              <a:gd name="connsiteY105" fmla="*/ 321124 h 6857999"/>
              <a:gd name="connsiteX106" fmla="*/ 3754125 w 5951982"/>
              <a:gd name="connsiteY106" fmla="*/ 284041 h 6857999"/>
              <a:gd name="connsiteX107" fmla="*/ 3802505 w 5951982"/>
              <a:gd name="connsiteY107" fmla="*/ 244943 h 6857999"/>
              <a:gd name="connsiteX108" fmla="*/ 3851690 w 5951982"/>
              <a:gd name="connsiteY108" fmla="*/ 204232 h 6857999"/>
              <a:gd name="connsiteX109" fmla="*/ 3901682 w 5951982"/>
              <a:gd name="connsiteY109" fmla="*/ 161506 h 6857999"/>
              <a:gd name="connsiteX110" fmla="*/ 3952481 w 5951982"/>
              <a:gd name="connsiteY110" fmla="*/ 116361 h 6857999"/>
              <a:gd name="connsiteX111" fmla="*/ 4004086 w 5951982"/>
              <a:gd name="connsiteY111" fmla="*/ 69201 h 6857999"/>
              <a:gd name="connsiteX112" fmla="*/ 4056094 w 5951982"/>
              <a:gd name="connsiteY112" fmla="*/ 20026 h 6857999"/>
              <a:gd name="connsiteX113" fmla="*/ 4072784 w 5951982"/>
              <a:gd name="connsiteY113" fmla="*/ 3976 h 6857999"/>
              <a:gd name="connsiteX114" fmla="*/ 4272931 w 5951982"/>
              <a:gd name="connsiteY114" fmla="*/ 3751 h 6857999"/>
              <a:gd name="connsiteX115" fmla="*/ 4830474 w 5951982"/>
              <a:gd name="connsiteY115" fmla="*/ 2500 h 6857999"/>
              <a:gd name="connsiteX116" fmla="*/ 5388016 w 5951982"/>
              <a:gd name="connsiteY116" fmla="*/ 18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951982" h="6857999">
                <a:moveTo>
                  <a:pt x="5945256" y="0"/>
                </a:moveTo>
                <a:lnTo>
                  <a:pt x="5945559" y="0"/>
                </a:lnTo>
                <a:lnTo>
                  <a:pt x="5950055" y="170744"/>
                </a:lnTo>
                <a:lnTo>
                  <a:pt x="5951982" y="352749"/>
                </a:lnTo>
                <a:lnTo>
                  <a:pt x="5950697" y="546011"/>
                </a:lnTo>
                <a:lnTo>
                  <a:pt x="5945559" y="749906"/>
                </a:lnTo>
                <a:lnTo>
                  <a:pt x="5935924" y="963182"/>
                </a:lnTo>
                <a:lnTo>
                  <a:pt x="5928858" y="1073261"/>
                </a:lnTo>
                <a:lnTo>
                  <a:pt x="5920508" y="1186466"/>
                </a:lnTo>
                <a:lnTo>
                  <a:pt x="5911516" y="1300922"/>
                </a:lnTo>
                <a:lnTo>
                  <a:pt x="5900595" y="1417881"/>
                </a:lnTo>
                <a:lnTo>
                  <a:pt x="5887749" y="1537341"/>
                </a:lnTo>
                <a:lnTo>
                  <a:pt x="5873618" y="1658677"/>
                </a:lnTo>
                <a:lnTo>
                  <a:pt x="5858201" y="1782514"/>
                </a:lnTo>
                <a:lnTo>
                  <a:pt x="5840859" y="1908229"/>
                </a:lnTo>
                <a:lnTo>
                  <a:pt x="5799107" y="2164036"/>
                </a:lnTo>
                <a:lnTo>
                  <a:pt x="5775341" y="2295379"/>
                </a:lnTo>
                <a:lnTo>
                  <a:pt x="5750291" y="2427973"/>
                </a:lnTo>
                <a:lnTo>
                  <a:pt x="5692480" y="2699415"/>
                </a:lnTo>
                <a:lnTo>
                  <a:pt x="5660364" y="2836388"/>
                </a:lnTo>
                <a:lnTo>
                  <a:pt x="5626320" y="2975862"/>
                </a:lnTo>
                <a:lnTo>
                  <a:pt x="5589066" y="3116587"/>
                </a:lnTo>
                <a:lnTo>
                  <a:pt x="5549883" y="3258562"/>
                </a:lnTo>
                <a:lnTo>
                  <a:pt x="5507489" y="3402415"/>
                </a:lnTo>
                <a:lnTo>
                  <a:pt x="5462526" y="3547517"/>
                </a:lnTo>
                <a:lnTo>
                  <a:pt x="5415636" y="3693246"/>
                </a:lnTo>
                <a:lnTo>
                  <a:pt x="5364893" y="3840225"/>
                </a:lnTo>
                <a:lnTo>
                  <a:pt x="5319929" y="3967191"/>
                </a:lnTo>
                <a:lnTo>
                  <a:pt x="5273681" y="4091654"/>
                </a:lnTo>
                <a:lnTo>
                  <a:pt x="5226791" y="4214241"/>
                </a:lnTo>
                <a:lnTo>
                  <a:pt x="5179259" y="4334327"/>
                </a:lnTo>
                <a:lnTo>
                  <a:pt x="5130441" y="4451909"/>
                </a:lnTo>
                <a:lnTo>
                  <a:pt x="5080340" y="4568868"/>
                </a:lnTo>
                <a:lnTo>
                  <a:pt x="5030239" y="4682699"/>
                </a:lnTo>
                <a:lnTo>
                  <a:pt x="4978210" y="4794027"/>
                </a:lnTo>
                <a:lnTo>
                  <a:pt x="4926822" y="4904732"/>
                </a:lnTo>
                <a:lnTo>
                  <a:pt x="4874795" y="5012307"/>
                </a:lnTo>
                <a:lnTo>
                  <a:pt x="4822124" y="5118008"/>
                </a:lnTo>
                <a:lnTo>
                  <a:pt x="4768810" y="5222456"/>
                </a:lnTo>
                <a:lnTo>
                  <a:pt x="4660899" y="5423850"/>
                </a:lnTo>
                <a:lnTo>
                  <a:pt x="4553629" y="5616486"/>
                </a:lnTo>
                <a:lnTo>
                  <a:pt x="4445076" y="5801618"/>
                </a:lnTo>
                <a:lnTo>
                  <a:pt x="4336522" y="5978619"/>
                </a:lnTo>
                <a:lnTo>
                  <a:pt x="4281924" y="6063680"/>
                </a:lnTo>
                <a:lnTo>
                  <a:pt x="4227968" y="6146238"/>
                </a:lnTo>
                <a:lnTo>
                  <a:pt x="4120699" y="6306976"/>
                </a:lnTo>
                <a:lnTo>
                  <a:pt x="4015999" y="6458960"/>
                </a:lnTo>
                <a:lnTo>
                  <a:pt x="3913226" y="6601561"/>
                </a:lnTo>
                <a:lnTo>
                  <a:pt x="3813022" y="6737282"/>
                </a:lnTo>
                <a:lnTo>
                  <a:pt x="3719734" y="6857999"/>
                </a:lnTo>
                <a:lnTo>
                  <a:pt x="3719734" y="6857998"/>
                </a:lnTo>
                <a:lnTo>
                  <a:pt x="0" y="6857998"/>
                </a:lnTo>
                <a:lnTo>
                  <a:pt x="0" y="1217799"/>
                </a:lnTo>
                <a:lnTo>
                  <a:pt x="22053" y="1220792"/>
                </a:lnTo>
                <a:lnTo>
                  <a:pt x="91800" y="1229659"/>
                </a:lnTo>
                <a:lnTo>
                  <a:pt x="173642" y="1238527"/>
                </a:lnTo>
                <a:lnTo>
                  <a:pt x="265160" y="1246589"/>
                </a:lnTo>
                <a:lnTo>
                  <a:pt x="355065" y="1253844"/>
                </a:lnTo>
                <a:lnTo>
                  <a:pt x="408282" y="1257472"/>
                </a:lnTo>
                <a:lnTo>
                  <a:pt x="465934" y="1260696"/>
                </a:lnTo>
                <a:lnTo>
                  <a:pt x="596559" y="1266339"/>
                </a:lnTo>
                <a:lnTo>
                  <a:pt x="668725" y="1268355"/>
                </a:lnTo>
                <a:lnTo>
                  <a:pt x="745326" y="1268758"/>
                </a:lnTo>
                <a:lnTo>
                  <a:pt x="826361" y="1268758"/>
                </a:lnTo>
                <a:lnTo>
                  <a:pt x="911026" y="1267146"/>
                </a:lnTo>
                <a:lnTo>
                  <a:pt x="999318" y="1264727"/>
                </a:lnTo>
                <a:lnTo>
                  <a:pt x="1091239" y="1259890"/>
                </a:lnTo>
                <a:lnTo>
                  <a:pt x="1186385" y="1253844"/>
                </a:lnTo>
                <a:lnTo>
                  <a:pt x="1285160" y="1244976"/>
                </a:lnTo>
                <a:lnTo>
                  <a:pt x="1386354" y="1234899"/>
                </a:lnTo>
                <a:lnTo>
                  <a:pt x="1490773" y="1222001"/>
                </a:lnTo>
                <a:lnTo>
                  <a:pt x="1597611" y="1207087"/>
                </a:lnTo>
                <a:lnTo>
                  <a:pt x="1652038" y="1198219"/>
                </a:lnTo>
                <a:lnTo>
                  <a:pt x="1706464" y="1188949"/>
                </a:lnTo>
                <a:lnTo>
                  <a:pt x="1818140" y="1167989"/>
                </a:lnTo>
                <a:lnTo>
                  <a:pt x="1874583" y="1156299"/>
                </a:lnTo>
                <a:lnTo>
                  <a:pt x="1931429" y="1144207"/>
                </a:lnTo>
                <a:lnTo>
                  <a:pt x="1988678" y="1130503"/>
                </a:lnTo>
                <a:lnTo>
                  <a:pt x="2046330" y="1116798"/>
                </a:lnTo>
                <a:lnTo>
                  <a:pt x="2104788" y="1101884"/>
                </a:lnTo>
                <a:lnTo>
                  <a:pt x="2163247" y="1086567"/>
                </a:lnTo>
                <a:lnTo>
                  <a:pt x="2281374" y="1051903"/>
                </a:lnTo>
                <a:lnTo>
                  <a:pt x="2341042" y="1033764"/>
                </a:lnTo>
                <a:lnTo>
                  <a:pt x="2400710" y="1014416"/>
                </a:lnTo>
                <a:lnTo>
                  <a:pt x="2461184" y="993456"/>
                </a:lnTo>
                <a:lnTo>
                  <a:pt x="2521658" y="972093"/>
                </a:lnTo>
                <a:lnTo>
                  <a:pt x="2582133" y="949924"/>
                </a:lnTo>
                <a:lnTo>
                  <a:pt x="2642607" y="926143"/>
                </a:lnTo>
                <a:lnTo>
                  <a:pt x="2703484" y="901555"/>
                </a:lnTo>
                <a:lnTo>
                  <a:pt x="2764362" y="875758"/>
                </a:lnTo>
                <a:lnTo>
                  <a:pt x="2826046" y="848752"/>
                </a:lnTo>
                <a:lnTo>
                  <a:pt x="2886923" y="820939"/>
                </a:lnTo>
                <a:lnTo>
                  <a:pt x="2948204" y="791515"/>
                </a:lnTo>
                <a:lnTo>
                  <a:pt x="3009888" y="761284"/>
                </a:lnTo>
                <a:lnTo>
                  <a:pt x="3071168" y="729844"/>
                </a:lnTo>
                <a:lnTo>
                  <a:pt x="3132046" y="696792"/>
                </a:lnTo>
                <a:lnTo>
                  <a:pt x="3193730" y="662933"/>
                </a:lnTo>
                <a:lnTo>
                  <a:pt x="3255010" y="627060"/>
                </a:lnTo>
                <a:lnTo>
                  <a:pt x="3315888" y="590783"/>
                </a:lnTo>
                <a:lnTo>
                  <a:pt x="3377168" y="552893"/>
                </a:lnTo>
                <a:lnTo>
                  <a:pt x="3450544" y="504927"/>
                </a:lnTo>
                <a:lnTo>
                  <a:pt x="3530370" y="450915"/>
                </a:lnTo>
                <a:lnTo>
                  <a:pt x="3572702" y="421087"/>
                </a:lnTo>
                <a:lnTo>
                  <a:pt x="3616244" y="389647"/>
                </a:lnTo>
                <a:lnTo>
                  <a:pt x="3660995" y="356192"/>
                </a:lnTo>
                <a:lnTo>
                  <a:pt x="3706955" y="321124"/>
                </a:lnTo>
                <a:lnTo>
                  <a:pt x="3754125" y="284041"/>
                </a:lnTo>
                <a:lnTo>
                  <a:pt x="3802505" y="244943"/>
                </a:lnTo>
                <a:lnTo>
                  <a:pt x="3851690" y="204232"/>
                </a:lnTo>
                <a:lnTo>
                  <a:pt x="3901682" y="161506"/>
                </a:lnTo>
                <a:lnTo>
                  <a:pt x="3952481" y="116361"/>
                </a:lnTo>
                <a:lnTo>
                  <a:pt x="4004086" y="69201"/>
                </a:lnTo>
                <a:lnTo>
                  <a:pt x="4056094" y="20026"/>
                </a:lnTo>
                <a:lnTo>
                  <a:pt x="4072784" y="3976"/>
                </a:lnTo>
                <a:lnTo>
                  <a:pt x="4272931" y="3751"/>
                </a:lnTo>
                <a:lnTo>
                  <a:pt x="4830474" y="2500"/>
                </a:lnTo>
                <a:lnTo>
                  <a:pt x="5388016" y="187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8D9848-27DE-DAED-A8EB-9BD3573489C5}"/>
              </a:ext>
            </a:extLst>
          </p:cNvPr>
          <p:cNvGrpSpPr/>
          <p:nvPr userDrawn="1"/>
        </p:nvGrpSpPr>
        <p:grpSpPr>
          <a:xfrm>
            <a:off x="1" y="0"/>
            <a:ext cx="4076921" cy="1268760"/>
            <a:chOff x="1" y="0"/>
            <a:chExt cx="4076921" cy="126876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D40ACE-97F8-6C92-8287-79F2E53B45DC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53A8F1-3600-EE83-83A6-1297A6574096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C5DFAD2D-6C5C-859F-E620-124C3954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5" y="404813"/>
            <a:ext cx="5543997" cy="107997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6EDF4497-FD2F-4D3B-716E-BC54D89049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0463" y="1700213"/>
            <a:ext cx="5543550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AE13FFBA-C45A-A64A-68EC-6DFFCBB2B9D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25355" y="404813"/>
            <a:ext cx="829062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4C96C2AF-D6F8-5B89-2C98-4AC11EF6614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7B09D5-F4C2-4A66-A50A-2A3B229DBB96}" type="datetime1">
              <a:rPr lang="fi-FI" smtClean="0"/>
              <a:pPr/>
              <a:t>10.10.2023</a:t>
            </a:fld>
            <a:endParaRPr lang="fi-FI"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F1E7D7F8-035A-0429-F744-E44B0F1FE4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700F76FD-DEC1-FF38-96F2-A2F133E4BF2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81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EB5-8DD8-4F66-BAE8-48085BE0E965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4F9D6-5F82-D0B1-33BF-671655E095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52992E3-C12E-B705-D0EB-F4EC00B8EE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4232" y="1700212"/>
            <a:ext cx="3599781" cy="4465637"/>
          </a:xfrm>
          <a:prstGeom prst="roundRect">
            <a:avLst>
              <a:gd name="adj" fmla="val 58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bIns="720000" anchor="ctr" anchorCtr="0"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EBC8AB-B7D2-266D-F3DA-CBB7EFF02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7988" y="1700213"/>
            <a:ext cx="7488212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9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EB5-8DD8-4F66-BAE8-48085BE0E965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4F9D6-5F82-D0B1-33BF-671655E095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52992E3-C12E-B705-D0EB-F4EC00B8EE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7988" y="1700212"/>
            <a:ext cx="3599781" cy="4465637"/>
          </a:xfrm>
          <a:prstGeom prst="roundRect">
            <a:avLst>
              <a:gd name="adj" fmla="val 58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bIns="720000" anchor="ctr" anchorCtr="0"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EBC8AB-B7D2-266D-F3DA-CBB7EFF02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5801" y="1700213"/>
            <a:ext cx="7488212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700213"/>
            <a:ext cx="5543996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700213"/>
            <a:ext cx="5543997" cy="50465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75F5-A263-4635-B1EF-87C2A50DBFB6}" type="datetime1">
              <a:rPr lang="fi-FI" smtClean="0"/>
              <a:t>10.10.2023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165E885-7303-E42C-4CD6-B60792689EE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3AEBA3-D7E2-ADE0-E525-DFC40B5202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2348880"/>
            <a:ext cx="5543550" cy="2664296"/>
          </a:xfrm>
          <a:prstGeom prst="roundRect">
            <a:avLst>
              <a:gd name="adj" fmla="val 58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bIns="720000" anchor="ctr" anchorCtr="0"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355DF4B-1299-C261-3C06-AE721FD62D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0463" y="2348880"/>
            <a:ext cx="5543550" cy="2664296"/>
          </a:xfrm>
          <a:prstGeom prst="roundRect">
            <a:avLst>
              <a:gd name="adj" fmla="val 58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bIns="720000" anchor="ctr" anchorCtr="0"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023A47-2C21-6F83-F830-BEB6B7EA8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988" y="5157192"/>
            <a:ext cx="5543550" cy="1008658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6F7AB7C-AF69-C72B-E7D1-3196BF71DC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0463" y="5157192"/>
            <a:ext cx="5543550" cy="1008658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2401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EB5-8DD8-4F66-BAE8-48085BE0E965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4F9D6-5F82-D0B1-33BF-671655E095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EBC8AB-B7D2-266D-F3DA-CBB7EFF02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7988" y="1700213"/>
            <a:ext cx="7488212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5908573-149B-9A94-4FA6-AC6D33CE715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84232" y="1700214"/>
            <a:ext cx="3599781" cy="4465636"/>
          </a:xfrm>
          <a:prstGeom prst="roundRect">
            <a:avLst>
              <a:gd name="adj" fmla="val 4621"/>
            </a:avLst>
          </a:prstGeom>
          <a:solidFill>
            <a:schemeClr val="accent1"/>
          </a:solidFill>
        </p:spPr>
        <p:txBody>
          <a:bodyPr lIns="208800" tIns="212400" rIns="208800" bIns="212400"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12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EB5-8DD8-4F66-BAE8-48085BE0E965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4F9D6-5F82-D0B1-33BF-671655E095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EBC8AB-B7D2-266D-F3DA-CBB7EFF02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5801" y="1700213"/>
            <a:ext cx="7488212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5908573-149B-9A94-4FA6-AC6D33CE715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7988" y="1700214"/>
            <a:ext cx="3599781" cy="4465636"/>
          </a:xfrm>
          <a:prstGeom prst="roundRect">
            <a:avLst>
              <a:gd name="adj" fmla="val 4621"/>
            </a:avLst>
          </a:prstGeom>
          <a:solidFill>
            <a:schemeClr val="accent1"/>
          </a:solidFill>
        </p:spPr>
        <p:txBody>
          <a:bodyPr lIns="208800" tIns="212400" rIns="208800" bIns="212400"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D4CA-503D-461F-8CA7-7E626672A2D4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8184232" y="1700214"/>
            <a:ext cx="3599781" cy="4465636"/>
          </a:xfrm>
          <a:prstGeom prst="roundRect">
            <a:avLst>
              <a:gd name="adj" fmla="val 4621"/>
            </a:avLst>
          </a:prstGeom>
          <a:solidFill>
            <a:schemeClr val="accent1"/>
          </a:solidFill>
        </p:spPr>
        <p:txBody>
          <a:bodyPr lIns="208800" tIns="212400" rIns="208800" bIns="212400"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C3DF-DA04-019F-BF4B-6C399B4A7F7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EBDEB24-B8F3-A1AE-BFE4-E7E7264D3E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700213"/>
            <a:ext cx="7488212" cy="2664296"/>
          </a:xfrm>
          <a:prstGeom prst="roundRect">
            <a:avLst>
              <a:gd name="adj" fmla="val 58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bIns="720000" anchor="ctr" anchorCtr="0"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A8DEBB8-68EA-6587-2C55-47EA8F8AD9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4653136"/>
            <a:ext cx="7488212" cy="1512714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1678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3 Title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7744EF-CDA4-313B-F923-6D087F290E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9875" y="404813"/>
            <a:ext cx="7704138" cy="5761037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Insert your old 4:3 slide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DB8F-00EB-4D7A-BBB0-E652674EF9A3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14706B5-09F5-72E8-F7D3-E9D617E23C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988" y="404813"/>
            <a:ext cx="829062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A5BE66-0588-F4A8-A1B5-A883617E0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2413337"/>
            <a:ext cx="3311749" cy="2031325"/>
          </a:xfrm>
        </p:spPr>
        <p:txBody>
          <a:bodyPr wrap="square">
            <a:noAutofit/>
          </a:bodyPr>
          <a:lstStyle>
            <a:lvl1pPr>
              <a:defRPr sz="3200" spc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FDB254-97E9-BEAE-AD00-FC1763D0A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725144"/>
            <a:ext cx="3311749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2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Content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DB8F-00EB-4D7A-BBB0-E652674EF9A3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D8A1ABB4-DE03-CEC1-715D-9A45FB1EA1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72264" y="1700213"/>
            <a:ext cx="3311748" cy="4465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7744EF-CDA4-313B-F923-6D087F290E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988" y="404813"/>
            <a:ext cx="7704137" cy="5761037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Insert your old 4:3 slide here</a:t>
            </a:r>
          </a:p>
        </p:txBody>
      </p:sp>
    </p:spTree>
    <p:extLst>
      <p:ext uri="{BB962C8B-B14F-4D97-AF65-F5344CB8AC3E}">
        <p14:creationId xmlns:p14="http://schemas.microsoft.com/office/powerpoint/2010/main" val="9688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0207-81FA-4141-903A-628DC68F29B5}" type="datetime1">
              <a:rPr lang="fi-FI" smtClean="0"/>
              <a:t>10.10.2023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1EC9DC5-33A2-9134-33A2-AA135B5E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3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0CFB09-EF0A-403F-81B9-EDE7B2AE50E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B00A329-05C9-6871-D149-301E06E0D68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404813"/>
            <a:ext cx="1105414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77AC8F-2250-7DFC-AFD8-0F4E70EA6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2413337"/>
            <a:ext cx="10152063" cy="2031325"/>
          </a:xfrm>
        </p:spPr>
        <p:txBody>
          <a:bodyPr wrap="square">
            <a:noAutofit/>
          </a:bodyPr>
          <a:lstStyle>
            <a:lvl1pPr>
              <a:defRPr sz="4400" spc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C2E7637-A9EE-B0FA-1E28-E8C2FB597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725144"/>
            <a:ext cx="7704138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118072-C2A2-0553-75CA-FEE922AF4A59}"/>
              </a:ext>
            </a:extLst>
          </p:cNvPr>
          <p:cNvGrpSpPr/>
          <p:nvPr userDrawn="1"/>
        </p:nvGrpSpPr>
        <p:grpSpPr>
          <a:xfrm>
            <a:off x="6106324" y="4948190"/>
            <a:ext cx="6085677" cy="1909810"/>
            <a:chOff x="6106324" y="4948190"/>
            <a:chExt cx="6085677" cy="190981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76B005-B94B-8F76-8C8C-BEFCA705E1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5A5E98-5790-C396-6EB9-EAC1DA58E0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982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DB8F-00EB-4D7A-BBB0-E652674EF9A3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3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8398EAD0-03D6-597A-EF1F-18C177A448D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404813"/>
            <a:ext cx="1105414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E6EFF5-5559-BDB9-951B-81BC16D9B051}"/>
              </a:ext>
            </a:extLst>
          </p:cNvPr>
          <p:cNvGrpSpPr/>
          <p:nvPr userDrawn="1"/>
        </p:nvGrpSpPr>
        <p:grpSpPr>
          <a:xfrm>
            <a:off x="6106324" y="4948190"/>
            <a:ext cx="6085677" cy="1909810"/>
            <a:chOff x="6106324" y="4948190"/>
            <a:chExt cx="6085677" cy="190981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7D5F132-617F-495A-1EB6-FF6A1F22CB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0E5987-1D12-5A2F-A5FF-A49EACE7C8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DAD58C-E921-4D6A-BDE1-32932538418B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2A0EAB-0F22-DB46-E394-D52F513158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2413337"/>
            <a:ext cx="5688011" cy="1354217"/>
          </a:xfrm>
        </p:spPr>
        <p:txBody>
          <a:bodyPr wrap="square">
            <a:spAutoFit/>
          </a:bodyPr>
          <a:lstStyle>
            <a:lvl1pPr>
              <a:defRPr sz="440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Thank You Message</a:t>
            </a:r>
            <a:endParaRPr lang="fi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EA36A7-BFBE-409C-63F5-53FF8C26BD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725144"/>
            <a:ext cx="5688012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Your Contact Details Here</a:t>
            </a:r>
          </a:p>
        </p:txBody>
      </p:sp>
      <p:sp>
        <p:nvSpPr>
          <p:cNvPr id="2" name="Freeform 5">
            <a:hlinkClick r:id="rId3" tooltip="Facebook"/>
            <a:extLst>
              <a:ext uri="{FF2B5EF4-FFF2-40B4-BE49-F238E27FC236}">
                <a16:creationId xmlns:a16="http://schemas.microsoft.com/office/drawing/2014/main" id="{A5D15219-9956-309E-357D-EC50D41B27C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07368" y="5877850"/>
            <a:ext cx="289674" cy="288000"/>
          </a:xfrm>
          <a:custGeom>
            <a:avLst/>
            <a:gdLst>
              <a:gd name="T0" fmla="*/ 7 w 2770"/>
              <a:gd name="T1" fmla="*/ 1241 h 2755"/>
              <a:gd name="T2" fmla="*/ 42 w 2770"/>
              <a:gd name="T3" fmla="*/ 1036 h 2755"/>
              <a:gd name="T4" fmla="*/ 108 w 2770"/>
              <a:gd name="T5" fmla="*/ 845 h 2755"/>
              <a:gd name="T6" fmla="*/ 200 w 2770"/>
              <a:gd name="T7" fmla="*/ 666 h 2755"/>
              <a:gd name="T8" fmla="*/ 316 w 2770"/>
              <a:gd name="T9" fmla="*/ 503 h 2755"/>
              <a:gd name="T10" fmla="*/ 405 w 2770"/>
              <a:gd name="T11" fmla="*/ 405 h 2755"/>
              <a:gd name="T12" fmla="*/ 555 w 2770"/>
              <a:gd name="T13" fmla="*/ 274 h 2755"/>
              <a:gd name="T14" fmla="*/ 724 w 2770"/>
              <a:gd name="T15" fmla="*/ 167 h 2755"/>
              <a:gd name="T16" fmla="*/ 908 w 2770"/>
              <a:gd name="T17" fmla="*/ 84 h 2755"/>
              <a:gd name="T18" fmla="*/ 1105 w 2770"/>
              <a:gd name="T19" fmla="*/ 28 h 2755"/>
              <a:gd name="T20" fmla="*/ 1313 w 2770"/>
              <a:gd name="T21" fmla="*/ 1 h 2755"/>
              <a:gd name="T22" fmla="*/ 1526 w 2770"/>
              <a:gd name="T23" fmla="*/ 7 h 2755"/>
              <a:gd name="T24" fmla="*/ 1730 w 2770"/>
              <a:gd name="T25" fmla="*/ 44 h 2755"/>
              <a:gd name="T26" fmla="*/ 1923 w 2770"/>
              <a:gd name="T27" fmla="*/ 109 h 2755"/>
              <a:gd name="T28" fmla="*/ 2103 w 2770"/>
              <a:gd name="T29" fmla="*/ 200 h 2755"/>
              <a:gd name="T30" fmla="*/ 2266 w 2770"/>
              <a:gd name="T31" fmla="*/ 316 h 2755"/>
              <a:gd name="T32" fmla="*/ 2363 w 2770"/>
              <a:gd name="T33" fmla="*/ 405 h 2755"/>
              <a:gd name="T34" fmla="*/ 2494 w 2770"/>
              <a:gd name="T35" fmla="*/ 555 h 2755"/>
              <a:gd name="T36" fmla="*/ 2603 w 2770"/>
              <a:gd name="T37" fmla="*/ 723 h 2755"/>
              <a:gd name="T38" fmla="*/ 2686 w 2770"/>
              <a:gd name="T39" fmla="*/ 907 h 2755"/>
              <a:gd name="T40" fmla="*/ 2741 w 2770"/>
              <a:gd name="T41" fmla="*/ 1103 h 2755"/>
              <a:gd name="T42" fmla="*/ 2768 w 2770"/>
              <a:gd name="T43" fmla="*/ 1312 h 2755"/>
              <a:gd name="T44" fmla="*/ 2763 w 2770"/>
              <a:gd name="T45" fmla="*/ 1514 h 2755"/>
              <a:gd name="T46" fmla="*/ 2746 w 2770"/>
              <a:gd name="T47" fmla="*/ 1642 h 2755"/>
              <a:gd name="T48" fmla="*/ 2675 w 2770"/>
              <a:gd name="T49" fmla="*/ 1885 h 2755"/>
              <a:gd name="T50" fmla="*/ 2595 w 2770"/>
              <a:gd name="T51" fmla="*/ 2054 h 2755"/>
              <a:gd name="T52" fmla="*/ 2494 w 2770"/>
              <a:gd name="T53" fmla="*/ 2210 h 2755"/>
              <a:gd name="T54" fmla="*/ 2373 w 2770"/>
              <a:gd name="T55" fmla="*/ 2350 h 2755"/>
              <a:gd name="T56" fmla="*/ 2235 w 2770"/>
              <a:gd name="T57" fmla="*/ 2473 h 2755"/>
              <a:gd name="T58" fmla="*/ 2081 w 2770"/>
              <a:gd name="T59" fmla="*/ 2577 h 2755"/>
              <a:gd name="T60" fmla="*/ 1914 w 2770"/>
              <a:gd name="T61" fmla="*/ 2660 h 2755"/>
              <a:gd name="T62" fmla="*/ 1734 w 2770"/>
              <a:gd name="T63" fmla="*/ 2720 h 2755"/>
              <a:gd name="T64" fmla="*/ 1544 w 2770"/>
              <a:gd name="T65" fmla="*/ 2755 h 2755"/>
              <a:gd name="T66" fmla="*/ 1931 w 2770"/>
              <a:gd name="T67" fmla="*/ 1408 h 2755"/>
              <a:gd name="T68" fmla="*/ 1546 w 2770"/>
              <a:gd name="T69" fmla="*/ 1119 h 2755"/>
              <a:gd name="T70" fmla="*/ 1562 w 2770"/>
              <a:gd name="T71" fmla="*/ 1050 h 2755"/>
              <a:gd name="T72" fmla="*/ 1605 w 2770"/>
              <a:gd name="T73" fmla="*/ 1000 h 2755"/>
              <a:gd name="T74" fmla="*/ 1660 w 2770"/>
              <a:gd name="T75" fmla="*/ 978 h 2755"/>
              <a:gd name="T76" fmla="*/ 1738 w 2770"/>
              <a:gd name="T77" fmla="*/ 970 h 2755"/>
              <a:gd name="T78" fmla="*/ 1834 w 2770"/>
              <a:gd name="T79" fmla="*/ 612 h 2755"/>
              <a:gd name="T80" fmla="*/ 1643 w 2770"/>
              <a:gd name="T81" fmla="*/ 606 h 2755"/>
              <a:gd name="T82" fmla="*/ 1511 w 2770"/>
              <a:gd name="T83" fmla="*/ 619 h 2755"/>
              <a:gd name="T84" fmla="*/ 1395 w 2770"/>
              <a:gd name="T85" fmla="*/ 658 h 2755"/>
              <a:gd name="T86" fmla="*/ 1280 w 2770"/>
              <a:gd name="T87" fmla="*/ 739 h 2755"/>
              <a:gd name="T88" fmla="*/ 1198 w 2770"/>
              <a:gd name="T89" fmla="*/ 853 h 2755"/>
              <a:gd name="T90" fmla="*/ 1155 w 2770"/>
              <a:gd name="T91" fmla="*/ 976 h 2755"/>
              <a:gd name="T92" fmla="*/ 1143 w 2770"/>
              <a:gd name="T93" fmla="*/ 1061 h 2755"/>
              <a:gd name="T94" fmla="*/ 803 w 2770"/>
              <a:gd name="T95" fmla="*/ 1408 h 2755"/>
              <a:gd name="T96" fmla="*/ 1140 w 2770"/>
              <a:gd name="T97" fmla="*/ 2743 h 2755"/>
              <a:gd name="T98" fmla="*/ 963 w 2770"/>
              <a:gd name="T99" fmla="*/ 2699 h 2755"/>
              <a:gd name="T100" fmla="*/ 795 w 2770"/>
              <a:gd name="T101" fmla="*/ 2633 h 2755"/>
              <a:gd name="T102" fmla="*/ 638 w 2770"/>
              <a:gd name="T103" fmla="*/ 2546 h 2755"/>
              <a:gd name="T104" fmla="*/ 494 w 2770"/>
              <a:gd name="T105" fmla="*/ 2442 h 2755"/>
              <a:gd name="T106" fmla="*/ 366 w 2770"/>
              <a:gd name="T107" fmla="*/ 2319 h 2755"/>
              <a:gd name="T108" fmla="*/ 254 w 2770"/>
              <a:gd name="T109" fmla="*/ 2181 h 2755"/>
              <a:gd name="T110" fmla="*/ 161 w 2770"/>
              <a:gd name="T111" fmla="*/ 2030 h 2755"/>
              <a:gd name="T112" fmla="*/ 97 w 2770"/>
              <a:gd name="T113" fmla="*/ 1894 h 2755"/>
              <a:gd name="T114" fmla="*/ 50 w 2770"/>
              <a:gd name="T115" fmla="*/ 1750 h 2755"/>
              <a:gd name="T116" fmla="*/ 22 w 2770"/>
              <a:gd name="T117" fmla="*/ 1631 h 2755"/>
              <a:gd name="T118" fmla="*/ 1 w 2770"/>
              <a:gd name="T119" fmla="*/ 1446 h 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70" h="2755">
                <a:moveTo>
                  <a:pt x="0" y="1382"/>
                </a:moveTo>
                <a:lnTo>
                  <a:pt x="1" y="1312"/>
                </a:lnTo>
                <a:lnTo>
                  <a:pt x="7" y="1241"/>
                </a:lnTo>
                <a:lnTo>
                  <a:pt x="15" y="1171"/>
                </a:lnTo>
                <a:lnTo>
                  <a:pt x="28" y="1103"/>
                </a:lnTo>
                <a:lnTo>
                  <a:pt x="42" y="1036"/>
                </a:lnTo>
                <a:lnTo>
                  <a:pt x="62" y="972"/>
                </a:lnTo>
                <a:lnTo>
                  <a:pt x="84" y="907"/>
                </a:lnTo>
                <a:lnTo>
                  <a:pt x="108" y="845"/>
                </a:lnTo>
                <a:lnTo>
                  <a:pt x="136" y="783"/>
                </a:lnTo>
                <a:lnTo>
                  <a:pt x="167" y="723"/>
                </a:lnTo>
                <a:lnTo>
                  <a:pt x="200" y="666"/>
                </a:lnTo>
                <a:lnTo>
                  <a:pt x="235" y="610"/>
                </a:lnTo>
                <a:lnTo>
                  <a:pt x="274" y="555"/>
                </a:lnTo>
                <a:lnTo>
                  <a:pt x="316" y="503"/>
                </a:lnTo>
                <a:lnTo>
                  <a:pt x="337" y="478"/>
                </a:lnTo>
                <a:lnTo>
                  <a:pt x="359" y="452"/>
                </a:lnTo>
                <a:lnTo>
                  <a:pt x="405" y="405"/>
                </a:lnTo>
                <a:lnTo>
                  <a:pt x="453" y="360"/>
                </a:lnTo>
                <a:lnTo>
                  <a:pt x="503" y="316"/>
                </a:lnTo>
                <a:lnTo>
                  <a:pt x="555" y="274"/>
                </a:lnTo>
                <a:lnTo>
                  <a:pt x="610" y="237"/>
                </a:lnTo>
                <a:lnTo>
                  <a:pt x="667" y="200"/>
                </a:lnTo>
                <a:lnTo>
                  <a:pt x="724" y="167"/>
                </a:lnTo>
                <a:lnTo>
                  <a:pt x="784" y="137"/>
                </a:lnTo>
                <a:lnTo>
                  <a:pt x="845" y="109"/>
                </a:lnTo>
                <a:lnTo>
                  <a:pt x="908" y="84"/>
                </a:lnTo>
                <a:lnTo>
                  <a:pt x="972" y="62"/>
                </a:lnTo>
                <a:lnTo>
                  <a:pt x="1038" y="44"/>
                </a:lnTo>
                <a:lnTo>
                  <a:pt x="1105" y="28"/>
                </a:lnTo>
                <a:lnTo>
                  <a:pt x="1173" y="16"/>
                </a:lnTo>
                <a:lnTo>
                  <a:pt x="1243" y="7"/>
                </a:lnTo>
                <a:lnTo>
                  <a:pt x="1313" y="1"/>
                </a:lnTo>
                <a:lnTo>
                  <a:pt x="1385" y="0"/>
                </a:lnTo>
                <a:lnTo>
                  <a:pt x="1456" y="1"/>
                </a:lnTo>
                <a:lnTo>
                  <a:pt x="1526" y="7"/>
                </a:lnTo>
                <a:lnTo>
                  <a:pt x="1595" y="16"/>
                </a:lnTo>
                <a:lnTo>
                  <a:pt x="1663" y="28"/>
                </a:lnTo>
                <a:lnTo>
                  <a:pt x="1730" y="44"/>
                </a:lnTo>
                <a:lnTo>
                  <a:pt x="1796" y="62"/>
                </a:lnTo>
                <a:lnTo>
                  <a:pt x="1861" y="84"/>
                </a:lnTo>
                <a:lnTo>
                  <a:pt x="1923" y="109"/>
                </a:lnTo>
                <a:lnTo>
                  <a:pt x="1985" y="137"/>
                </a:lnTo>
                <a:lnTo>
                  <a:pt x="2044" y="167"/>
                </a:lnTo>
                <a:lnTo>
                  <a:pt x="2103" y="200"/>
                </a:lnTo>
                <a:lnTo>
                  <a:pt x="2159" y="237"/>
                </a:lnTo>
                <a:lnTo>
                  <a:pt x="2213" y="274"/>
                </a:lnTo>
                <a:lnTo>
                  <a:pt x="2266" y="316"/>
                </a:lnTo>
                <a:lnTo>
                  <a:pt x="2291" y="337"/>
                </a:lnTo>
                <a:lnTo>
                  <a:pt x="2316" y="360"/>
                </a:lnTo>
                <a:lnTo>
                  <a:pt x="2363" y="405"/>
                </a:lnTo>
                <a:lnTo>
                  <a:pt x="2410" y="452"/>
                </a:lnTo>
                <a:lnTo>
                  <a:pt x="2454" y="503"/>
                </a:lnTo>
                <a:lnTo>
                  <a:pt x="2494" y="555"/>
                </a:lnTo>
                <a:lnTo>
                  <a:pt x="2533" y="610"/>
                </a:lnTo>
                <a:lnTo>
                  <a:pt x="2568" y="666"/>
                </a:lnTo>
                <a:lnTo>
                  <a:pt x="2603" y="723"/>
                </a:lnTo>
                <a:lnTo>
                  <a:pt x="2633" y="783"/>
                </a:lnTo>
                <a:lnTo>
                  <a:pt x="2660" y="845"/>
                </a:lnTo>
                <a:lnTo>
                  <a:pt x="2686" y="907"/>
                </a:lnTo>
                <a:lnTo>
                  <a:pt x="2708" y="972"/>
                </a:lnTo>
                <a:lnTo>
                  <a:pt x="2726" y="1036"/>
                </a:lnTo>
                <a:lnTo>
                  <a:pt x="2741" y="1103"/>
                </a:lnTo>
                <a:lnTo>
                  <a:pt x="2753" y="1171"/>
                </a:lnTo>
                <a:lnTo>
                  <a:pt x="2763" y="1241"/>
                </a:lnTo>
                <a:lnTo>
                  <a:pt x="2768" y="1312"/>
                </a:lnTo>
                <a:lnTo>
                  <a:pt x="2770" y="1382"/>
                </a:lnTo>
                <a:lnTo>
                  <a:pt x="2768" y="1448"/>
                </a:lnTo>
                <a:lnTo>
                  <a:pt x="2763" y="1514"/>
                </a:lnTo>
                <a:lnTo>
                  <a:pt x="2755" y="1579"/>
                </a:lnTo>
                <a:lnTo>
                  <a:pt x="2750" y="1610"/>
                </a:lnTo>
                <a:lnTo>
                  <a:pt x="2746" y="1642"/>
                </a:lnTo>
                <a:lnTo>
                  <a:pt x="2715" y="1765"/>
                </a:lnTo>
                <a:lnTo>
                  <a:pt x="2697" y="1826"/>
                </a:lnTo>
                <a:lnTo>
                  <a:pt x="2675" y="1885"/>
                </a:lnTo>
                <a:lnTo>
                  <a:pt x="2650" y="1943"/>
                </a:lnTo>
                <a:lnTo>
                  <a:pt x="2625" y="1999"/>
                </a:lnTo>
                <a:lnTo>
                  <a:pt x="2595" y="2054"/>
                </a:lnTo>
                <a:lnTo>
                  <a:pt x="2564" y="2108"/>
                </a:lnTo>
                <a:lnTo>
                  <a:pt x="2529" y="2160"/>
                </a:lnTo>
                <a:lnTo>
                  <a:pt x="2494" y="2210"/>
                </a:lnTo>
                <a:lnTo>
                  <a:pt x="2456" y="2259"/>
                </a:lnTo>
                <a:lnTo>
                  <a:pt x="2416" y="2305"/>
                </a:lnTo>
                <a:lnTo>
                  <a:pt x="2373" y="2350"/>
                </a:lnTo>
                <a:lnTo>
                  <a:pt x="2329" y="2393"/>
                </a:lnTo>
                <a:lnTo>
                  <a:pt x="2283" y="2434"/>
                </a:lnTo>
                <a:lnTo>
                  <a:pt x="2235" y="2473"/>
                </a:lnTo>
                <a:lnTo>
                  <a:pt x="2185" y="2510"/>
                </a:lnTo>
                <a:lnTo>
                  <a:pt x="2134" y="2545"/>
                </a:lnTo>
                <a:lnTo>
                  <a:pt x="2081" y="2577"/>
                </a:lnTo>
                <a:lnTo>
                  <a:pt x="2026" y="2607"/>
                </a:lnTo>
                <a:lnTo>
                  <a:pt x="1971" y="2634"/>
                </a:lnTo>
                <a:lnTo>
                  <a:pt x="1914" y="2660"/>
                </a:lnTo>
                <a:lnTo>
                  <a:pt x="1855" y="2683"/>
                </a:lnTo>
                <a:lnTo>
                  <a:pt x="1795" y="2703"/>
                </a:lnTo>
                <a:lnTo>
                  <a:pt x="1734" y="2720"/>
                </a:lnTo>
                <a:lnTo>
                  <a:pt x="1672" y="2734"/>
                </a:lnTo>
                <a:lnTo>
                  <a:pt x="1608" y="2746"/>
                </a:lnTo>
                <a:lnTo>
                  <a:pt x="1544" y="2755"/>
                </a:lnTo>
                <a:lnTo>
                  <a:pt x="1544" y="1798"/>
                </a:lnTo>
                <a:lnTo>
                  <a:pt x="1881" y="1798"/>
                </a:lnTo>
                <a:lnTo>
                  <a:pt x="1931" y="1408"/>
                </a:lnTo>
                <a:lnTo>
                  <a:pt x="1544" y="1408"/>
                </a:lnTo>
                <a:lnTo>
                  <a:pt x="1544" y="1159"/>
                </a:lnTo>
                <a:lnTo>
                  <a:pt x="1546" y="1119"/>
                </a:lnTo>
                <a:lnTo>
                  <a:pt x="1548" y="1100"/>
                </a:lnTo>
                <a:lnTo>
                  <a:pt x="1551" y="1083"/>
                </a:lnTo>
                <a:lnTo>
                  <a:pt x="1562" y="1050"/>
                </a:lnTo>
                <a:lnTo>
                  <a:pt x="1580" y="1023"/>
                </a:lnTo>
                <a:lnTo>
                  <a:pt x="1591" y="1011"/>
                </a:lnTo>
                <a:lnTo>
                  <a:pt x="1605" y="1000"/>
                </a:lnTo>
                <a:lnTo>
                  <a:pt x="1621" y="991"/>
                </a:lnTo>
                <a:lnTo>
                  <a:pt x="1639" y="984"/>
                </a:lnTo>
                <a:lnTo>
                  <a:pt x="1660" y="978"/>
                </a:lnTo>
                <a:lnTo>
                  <a:pt x="1683" y="974"/>
                </a:lnTo>
                <a:lnTo>
                  <a:pt x="1708" y="970"/>
                </a:lnTo>
                <a:lnTo>
                  <a:pt x="1738" y="970"/>
                </a:lnTo>
                <a:lnTo>
                  <a:pt x="1944" y="970"/>
                </a:lnTo>
                <a:lnTo>
                  <a:pt x="1944" y="622"/>
                </a:lnTo>
                <a:lnTo>
                  <a:pt x="1834" y="612"/>
                </a:lnTo>
                <a:lnTo>
                  <a:pt x="1792" y="610"/>
                </a:lnTo>
                <a:lnTo>
                  <a:pt x="1745" y="608"/>
                </a:lnTo>
                <a:lnTo>
                  <a:pt x="1643" y="606"/>
                </a:lnTo>
                <a:lnTo>
                  <a:pt x="1589" y="608"/>
                </a:lnTo>
                <a:lnTo>
                  <a:pt x="1536" y="614"/>
                </a:lnTo>
                <a:lnTo>
                  <a:pt x="1511" y="619"/>
                </a:lnTo>
                <a:lnTo>
                  <a:pt x="1486" y="625"/>
                </a:lnTo>
                <a:lnTo>
                  <a:pt x="1439" y="640"/>
                </a:lnTo>
                <a:lnTo>
                  <a:pt x="1395" y="658"/>
                </a:lnTo>
                <a:lnTo>
                  <a:pt x="1353" y="681"/>
                </a:lnTo>
                <a:lnTo>
                  <a:pt x="1315" y="708"/>
                </a:lnTo>
                <a:lnTo>
                  <a:pt x="1280" y="739"/>
                </a:lnTo>
                <a:lnTo>
                  <a:pt x="1249" y="773"/>
                </a:lnTo>
                <a:lnTo>
                  <a:pt x="1221" y="812"/>
                </a:lnTo>
                <a:lnTo>
                  <a:pt x="1198" y="853"/>
                </a:lnTo>
                <a:lnTo>
                  <a:pt x="1177" y="900"/>
                </a:lnTo>
                <a:lnTo>
                  <a:pt x="1161" y="950"/>
                </a:lnTo>
                <a:lnTo>
                  <a:pt x="1155" y="976"/>
                </a:lnTo>
                <a:lnTo>
                  <a:pt x="1150" y="1003"/>
                </a:lnTo>
                <a:lnTo>
                  <a:pt x="1147" y="1031"/>
                </a:lnTo>
                <a:lnTo>
                  <a:pt x="1143" y="1061"/>
                </a:lnTo>
                <a:lnTo>
                  <a:pt x="1140" y="1122"/>
                </a:lnTo>
                <a:lnTo>
                  <a:pt x="1140" y="1408"/>
                </a:lnTo>
                <a:lnTo>
                  <a:pt x="803" y="1408"/>
                </a:lnTo>
                <a:lnTo>
                  <a:pt x="803" y="1798"/>
                </a:lnTo>
                <a:lnTo>
                  <a:pt x="1140" y="1798"/>
                </a:lnTo>
                <a:lnTo>
                  <a:pt x="1140" y="2743"/>
                </a:lnTo>
                <a:lnTo>
                  <a:pt x="1081" y="2731"/>
                </a:lnTo>
                <a:lnTo>
                  <a:pt x="1021" y="2716"/>
                </a:lnTo>
                <a:lnTo>
                  <a:pt x="963" y="2699"/>
                </a:lnTo>
                <a:lnTo>
                  <a:pt x="906" y="2679"/>
                </a:lnTo>
                <a:lnTo>
                  <a:pt x="850" y="2657"/>
                </a:lnTo>
                <a:lnTo>
                  <a:pt x="795" y="2633"/>
                </a:lnTo>
                <a:lnTo>
                  <a:pt x="741" y="2606"/>
                </a:lnTo>
                <a:lnTo>
                  <a:pt x="689" y="2578"/>
                </a:lnTo>
                <a:lnTo>
                  <a:pt x="638" y="2546"/>
                </a:lnTo>
                <a:lnTo>
                  <a:pt x="588" y="2514"/>
                </a:lnTo>
                <a:lnTo>
                  <a:pt x="541" y="2478"/>
                </a:lnTo>
                <a:lnTo>
                  <a:pt x="494" y="2442"/>
                </a:lnTo>
                <a:lnTo>
                  <a:pt x="450" y="2403"/>
                </a:lnTo>
                <a:lnTo>
                  <a:pt x="408" y="2361"/>
                </a:lnTo>
                <a:lnTo>
                  <a:pt x="366" y="2319"/>
                </a:lnTo>
                <a:lnTo>
                  <a:pt x="327" y="2275"/>
                </a:lnTo>
                <a:lnTo>
                  <a:pt x="289" y="2228"/>
                </a:lnTo>
                <a:lnTo>
                  <a:pt x="254" y="2181"/>
                </a:lnTo>
                <a:lnTo>
                  <a:pt x="221" y="2132"/>
                </a:lnTo>
                <a:lnTo>
                  <a:pt x="189" y="2082"/>
                </a:lnTo>
                <a:lnTo>
                  <a:pt x="161" y="2030"/>
                </a:lnTo>
                <a:lnTo>
                  <a:pt x="134" y="1976"/>
                </a:lnTo>
                <a:lnTo>
                  <a:pt x="108" y="1921"/>
                </a:lnTo>
                <a:lnTo>
                  <a:pt x="97" y="1894"/>
                </a:lnTo>
                <a:lnTo>
                  <a:pt x="86" y="1866"/>
                </a:lnTo>
                <a:lnTo>
                  <a:pt x="67" y="1809"/>
                </a:lnTo>
                <a:lnTo>
                  <a:pt x="50" y="1750"/>
                </a:lnTo>
                <a:lnTo>
                  <a:pt x="41" y="1721"/>
                </a:lnTo>
                <a:lnTo>
                  <a:pt x="34" y="1692"/>
                </a:lnTo>
                <a:lnTo>
                  <a:pt x="22" y="1631"/>
                </a:lnTo>
                <a:lnTo>
                  <a:pt x="12" y="1570"/>
                </a:lnTo>
                <a:lnTo>
                  <a:pt x="4" y="1508"/>
                </a:lnTo>
                <a:lnTo>
                  <a:pt x="1" y="1446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6">
            <a:hlinkClick r:id="rId4" tooltip="Twitter"/>
            <a:extLst>
              <a:ext uri="{FF2B5EF4-FFF2-40B4-BE49-F238E27FC236}">
                <a16:creationId xmlns:a16="http://schemas.microsoft.com/office/drawing/2014/main" id="{B98961F1-224A-2267-49E0-2BE0E8F8F40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7321" y="5877272"/>
            <a:ext cx="288417" cy="288000"/>
          </a:xfrm>
          <a:custGeom>
            <a:avLst/>
            <a:gdLst>
              <a:gd name="T0" fmla="*/ 1324 w 2769"/>
              <a:gd name="T1" fmla="*/ 2086 h 2764"/>
              <a:gd name="T2" fmla="*/ 1559 w 2769"/>
              <a:gd name="T3" fmla="*/ 1993 h 2764"/>
              <a:gd name="T4" fmla="*/ 1748 w 2769"/>
              <a:gd name="T5" fmla="*/ 1850 h 2764"/>
              <a:gd name="T6" fmla="*/ 1892 w 2769"/>
              <a:gd name="T7" fmla="*/ 1670 h 2764"/>
              <a:gd name="T8" fmla="*/ 2011 w 2769"/>
              <a:gd name="T9" fmla="*/ 1403 h 2764"/>
              <a:gd name="T10" fmla="*/ 2046 w 2769"/>
              <a:gd name="T11" fmla="*/ 1147 h 2764"/>
              <a:gd name="T12" fmla="*/ 2215 w 2769"/>
              <a:gd name="T13" fmla="*/ 926 h 2764"/>
              <a:gd name="T14" fmla="*/ 2045 w 2769"/>
              <a:gd name="T15" fmla="*/ 964 h 2764"/>
              <a:gd name="T16" fmla="*/ 2138 w 2769"/>
              <a:gd name="T17" fmla="*/ 863 h 2764"/>
              <a:gd name="T18" fmla="*/ 2079 w 2769"/>
              <a:gd name="T19" fmla="*/ 837 h 2764"/>
              <a:gd name="T20" fmla="*/ 1902 w 2769"/>
              <a:gd name="T21" fmla="*/ 830 h 2764"/>
              <a:gd name="T22" fmla="*/ 1741 w 2769"/>
              <a:gd name="T23" fmla="*/ 769 h 2764"/>
              <a:gd name="T24" fmla="*/ 1572 w 2769"/>
              <a:gd name="T25" fmla="*/ 795 h 2764"/>
              <a:gd name="T26" fmla="*/ 1442 w 2769"/>
              <a:gd name="T27" fmla="*/ 891 h 2764"/>
              <a:gd name="T28" fmla="*/ 1371 w 2769"/>
              <a:gd name="T29" fmla="*/ 1038 h 2764"/>
              <a:gd name="T30" fmla="*/ 1319 w 2769"/>
              <a:gd name="T31" fmla="*/ 1181 h 2764"/>
              <a:gd name="T32" fmla="*/ 1070 w 2769"/>
              <a:gd name="T33" fmla="*/ 1120 h 2764"/>
              <a:gd name="T34" fmla="*/ 850 w 2769"/>
              <a:gd name="T35" fmla="*/ 1001 h 2764"/>
              <a:gd name="T36" fmla="*/ 670 w 2769"/>
              <a:gd name="T37" fmla="*/ 830 h 2764"/>
              <a:gd name="T38" fmla="*/ 624 w 2769"/>
              <a:gd name="T39" fmla="*/ 988 h 2764"/>
              <a:gd name="T40" fmla="*/ 676 w 2769"/>
              <a:gd name="T41" fmla="*/ 1181 h 2764"/>
              <a:gd name="T42" fmla="*/ 776 w 2769"/>
              <a:gd name="T43" fmla="*/ 1283 h 2764"/>
              <a:gd name="T44" fmla="*/ 629 w 2769"/>
              <a:gd name="T45" fmla="*/ 1246 h 2764"/>
              <a:gd name="T46" fmla="*/ 637 w 2769"/>
              <a:gd name="T47" fmla="*/ 1349 h 2764"/>
              <a:gd name="T48" fmla="*/ 709 w 2769"/>
              <a:gd name="T49" fmla="*/ 1472 h 2764"/>
              <a:gd name="T50" fmla="*/ 825 w 2769"/>
              <a:gd name="T51" fmla="*/ 1556 h 2764"/>
              <a:gd name="T52" fmla="*/ 805 w 2769"/>
              <a:gd name="T53" fmla="*/ 1591 h 2764"/>
              <a:gd name="T54" fmla="*/ 773 w 2769"/>
              <a:gd name="T55" fmla="*/ 1656 h 2764"/>
              <a:gd name="T56" fmla="*/ 882 w 2769"/>
              <a:gd name="T57" fmla="*/ 1767 h 2764"/>
              <a:gd name="T58" fmla="*/ 1004 w 2769"/>
              <a:gd name="T59" fmla="*/ 1815 h 2764"/>
              <a:gd name="T60" fmla="*/ 929 w 2769"/>
              <a:gd name="T61" fmla="*/ 1901 h 2764"/>
              <a:gd name="T62" fmla="*/ 725 w 2769"/>
              <a:gd name="T63" fmla="*/ 1961 h 2764"/>
              <a:gd name="T64" fmla="*/ 627 w 2769"/>
              <a:gd name="T65" fmla="*/ 2004 h 2764"/>
              <a:gd name="T66" fmla="*/ 900 w 2769"/>
              <a:gd name="T67" fmla="*/ 2099 h 2764"/>
              <a:gd name="T68" fmla="*/ 7 w 2769"/>
              <a:gd name="T69" fmla="*/ 1241 h 2764"/>
              <a:gd name="T70" fmla="*/ 84 w 2769"/>
              <a:gd name="T71" fmla="*/ 907 h 2764"/>
              <a:gd name="T72" fmla="*/ 236 w 2769"/>
              <a:gd name="T73" fmla="*/ 609 h 2764"/>
              <a:gd name="T74" fmla="*/ 453 w 2769"/>
              <a:gd name="T75" fmla="*/ 359 h 2764"/>
              <a:gd name="T76" fmla="*/ 725 w 2769"/>
              <a:gd name="T77" fmla="*/ 167 h 2764"/>
              <a:gd name="T78" fmla="*/ 1038 w 2769"/>
              <a:gd name="T79" fmla="*/ 44 h 2764"/>
              <a:gd name="T80" fmla="*/ 1385 w 2769"/>
              <a:gd name="T81" fmla="*/ 0 h 2764"/>
              <a:gd name="T82" fmla="*/ 1731 w 2769"/>
              <a:gd name="T83" fmla="*/ 44 h 2764"/>
              <a:gd name="T84" fmla="*/ 2045 w 2769"/>
              <a:gd name="T85" fmla="*/ 167 h 2764"/>
              <a:gd name="T86" fmla="*/ 2316 w 2769"/>
              <a:gd name="T87" fmla="*/ 359 h 2764"/>
              <a:gd name="T88" fmla="*/ 2534 w 2769"/>
              <a:gd name="T89" fmla="*/ 609 h 2764"/>
              <a:gd name="T90" fmla="*/ 2686 w 2769"/>
              <a:gd name="T91" fmla="*/ 907 h 2764"/>
              <a:gd name="T92" fmla="*/ 2763 w 2769"/>
              <a:gd name="T93" fmla="*/ 1241 h 2764"/>
              <a:gd name="T94" fmla="*/ 2753 w 2769"/>
              <a:gd name="T95" fmla="*/ 1593 h 2764"/>
              <a:gd name="T96" fmla="*/ 2661 w 2769"/>
              <a:gd name="T97" fmla="*/ 1920 h 2764"/>
              <a:gd name="T98" fmla="*/ 2495 w 2769"/>
              <a:gd name="T99" fmla="*/ 2210 h 2764"/>
              <a:gd name="T100" fmla="*/ 2266 w 2769"/>
              <a:gd name="T101" fmla="*/ 2449 h 2764"/>
              <a:gd name="T102" fmla="*/ 1985 w 2769"/>
              <a:gd name="T103" fmla="*/ 2628 h 2764"/>
              <a:gd name="T104" fmla="*/ 1664 w 2769"/>
              <a:gd name="T105" fmla="*/ 2736 h 2764"/>
              <a:gd name="T106" fmla="*/ 1313 w 2769"/>
              <a:gd name="T107" fmla="*/ 2763 h 2764"/>
              <a:gd name="T108" fmla="*/ 972 w 2769"/>
              <a:gd name="T109" fmla="*/ 2702 h 2764"/>
              <a:gd name="T110" fmla="*/ 667 w 2769"/>
              <a:gd name="T111" fmla="*/ 2565 h 2764"/>
              <a:gd name="T112" fmla="*/ 406 w 2769"/>
              <a:gd name="T113" fmla="*/ 2360 h 2764"/>
              <a:gd name="T114" fmla="*/ 200 w 2769"/>
              <a:gd name="T115" fmla="*/ 2099 h 2764"/>
              <a:gd name="T116" fmla="*/ 62 w 2769"/>
              <a:gd name="T117" fmla="*/ 1793 h 2764"/>
              <a:gd name="T118" fmla="*/ 1 w 2769"/>
              <a:gd name="T119" fmla="*/ 1453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69" h="2764">
                <a:moveTo>
                  <a:pt x="1076" y="2115"/>
                </a:moveTo>
                <a:lnTo>
                  <a:pt x="1106" y="2114"/>
                </a:lnTo>
                <a:lnTo>
                  <a:pt x="1135" y="2112"/>
                </a:lnTo>
                <a:lnTo>
                  <a:pt x="1163" y="2111"/>
                </a:lnTo>
                <a:lnTo>
                  <a:pt x="1191" y="2109"/>
                </a:lnTo>
                <a:lnTo>
                  <a:pt x="1218" y="2105"/>
                </a:lnTo>
                <a:lnTo>
                  <a:pt x="1245" y="2101"/>
                </a:lnTo>
                <a:lnTo>
                  <a:pt x="1272" y="2096"/>
                </a:lnTo>
                <a:lnTo>
                  <a:pt x="1299" y="2092"/>
                </a:lnTo>
                <a:lnTo>
                  <a:pt x="1324" y="2086"/>
                </a:lnTo>
                <a:lnTo>
                  <a:pt x="1350" y="2078"/>
                </a:lnTo>
                <a:lnTo>
                  <a:pt x="1374" y="2071"/>
                </a:lnTo>
                <a:lnTo>
                  <a:pt x="1399" y="2064"/>
                </a:lnTo>
                <a:lnTo>
                  <a:pt x="1423" y="2055"/>
                </a:lnTo>
                <a:lnTo>
                  <a:pt x="1446" y="2047"/>
                </a:lnTo>
                <a:lnTo>
                  <a:pt x="1470" y="2037"/>
                </a:lnTo>
                <a:lnTo>
                  <a:pt x="1493" y="2026"/>
                </a:lnTo>
                <a:lnTo>
                  <a:pt x="1515" y="2016"/>
                </a:lnTo>
                <a:lnTo>
                  <a:pt x="1537" y="2004"/>
                </a:lnTo>
                <a:lnTo>
                  <a:pt x="1559" y="1993"/>
                </a:lnTo>
                <a:lnTo>
                  <a:pt x="1580" y="1981"/>
                </a:lnTo>
                <a:lnTo>
                  <a:pt x="1600" y="1967"/>
                </a:lnTo>
                <a:lnTo>
                  <a:pt x="1620" y="1955"/>
                </a:lnTo>
                <a:lnTo>
                  <a:pt x="1639" y="1940"/>
                </a:lnTo>
                <a:lnTo>
                  <a:pt x="1659" y="1927"/>
                </a:lnTo>
                <a:lnTo>
                  <a:pt x="1677" y="1912"/>
                </a:lnTo>
                <a:lnTo>
                  <a:pt x="1696" y="1897"/>
                </a:lnTo>
                <a:lnTo>
                  <a:pt x="1714" y="1882"/>
                </a:lnTo>
                <a:lnTo>
                  <a:pt x="1731" y="1866"/>
                </a:lnTo>
                <a:lnTo>
                  <a:pt x="1748" y="1850"/>
                </a:lnTo>
                <a:lnTo>
                  <a:pt x="1765" y="1833"/>
                </a:lnTo>
                <a:lnTo>
                  <a:pt x="1781" y="1816"/>
                </a:lnTo>
                <a:lnTo>
                  <a:pt x="1797" y="1799"/>
                </a:lnTo>
                <a:lnTo>
                  <a:pt x="1812" y="1782"/>
                </a:lnTo>
                <a:lnTo>
                  <a:pt x="1826" y="1764"/>
                </a:lnTo>
                <a:lnTo>
                  <a:pt x="1841" y="1745"/>
                </a:lnTo>
                <a:lnTo>
                  <a:pt x="1854" y="1727"/>
                </a:lnTo>
                <a:lnTo>
                  <a:pt x="1868" y="1708"/>
                </a:lnTo>
                <a:lnTo>
                  <a:pt x="1880" y="1689"/>
                </a:lnTo>
                <a:lnTo>
                  <a:pt x="1892" y="1670"/>
                </a:lnTo>
                <a:lnTo>
                  <a:pt x="1905" y="1650"/>
                </a:lnTo>
                <a:lnTo>
                  <a:pt x="1917" y="1631"/>
                </a:lnTo>
                <a:lnTo>
                  <a:pt x="1928" y="1611"/>
                </a:lnTo>
                <a:lnTo>
                  <a:pt x="1937" y="1591"/>
                </a:lnTo>
                <a:lnTo>
                  <a:pt x="1947" y="1570"/>
                </a:lnTo>
                <a:lnTo>
                  <a:pt x="1957" y="1550"/>
                </a:lnTo>
                <a:lnTo>
                  <a:pt x="1967" y="1530"/>
                </a:lnTo>
                <a:lnTo>
                  <a:pt x="1983" y="1487"/>
                </a:lnTo>
                <a:lnTo>
                  <a:pt x="1997" y="1446"/>
                </a:lnTo>
                <a:lnTo>
                  <a:pt x="2011" y="1403"/>
                </a:lnTo>
                <a:lnTo>
                  <a:pt x="2022" y="1360"/>
                </a:lnTo>
                <a:lnTo>
                  <a:pt x="2027" y="1338"/>
                </a:lnTo>
                <a:lnTo>
                  <a:pt x="2030" y="1318"/>
                </a:lnTo>
                <a:lnTo>
                  <a:pt x="2034" y="1296"/>
                </a:lnTo>
                <a:lnTo>
                  <a:pt x="2038" y="1275"/>
                </a:lnTo>
                <a:lnTo>
                  <a:pt x="2040" y="1253"/>
                </a:lnTo>
                <a:lnTo>
                  <a:pt x="2043" y="1232"/>
                </a:lnTo>
                <a:lnTo>
                  <a:pt x="2044" y="1210"/>
                </a:lnTo>
                <a:lnTo>
                  <a:pt x="2045" y="1190"/>
                </a:lnTo>
                <a:lnTo>
                  <a:pt x="2046" y="1147"/>
                </a:lnTo>
                <a:lnTo>
                  <a:pt x="2045" y="1103"/>
                </a:lnTo>
                <a:lnTo>
                  <a:pt x="2069" y="1085"/>
                </a:lnTo>
                <a:lnTo>
                  <a:pt x="2094" y="1065"/>
                </a:lnTo>
                <a:lnTo>
                  <a:pt x="2116" y="1045"/>
                </a:lnTo>
                <a:lnTo>
                  <a:pt x="2138" y="1023"/>
                </a:lnTo>
                <a:lnTo>
                  <a:pt x="2159" y="999"/>
                </a:lnTo>
                <a:lnTo>
                  <a:pt x="2179" y="976"/>
                </a:lnTo>
                <a:lnTo>
                  <a:pt x="2188" y="964"/>
                </a:lnTo>
                <a:lnTo>
                  <a:pt x="2198" y="952"/>
                </a:lnTo>
                <a:lnTo>
                  <a:pt x="2215" y="926"/>
                </a:lnTo>
                <a:lnTo>
                  <a:pt x="2192" y="936"/>
                </a:lnTo>
                <a:lnTo>
                  <a:pt x="2168" y="946"/>
                </a:lnTo>
                <a:lnTo>
                  <a:pt x="2145" y="953"/>
                </a:lnTo>
                <a:lnTo>
                  <a:pt x="2121" y="960"/>
                </a:lnTo>
                <a:lnTo>
                  <a:pt x="2096" y="967"/>
                </a:lnTo>
                <a:lnTo>
                  <a:pt x="2071" y="973"/>
                </a:lnTo>
                <a:lnTo>
                  <a:pt x="2045" y="976"/>
                </a:lnTo>
                <a:lnTo>
                  <a:pt x="2019" y="980"/>
                </a:lnTo>
                <a:lnTo>
                  <a:pt x="2033" y="973"/>
                </a:lnTo>
                <a:lnTo>
                  <a:pt x="2045" y="964"/>
                </a:lnTo>
                <a:lnTo>
                  <a:pt x="2057" y="954"/>
                </a:lnTo>
                <a:lnTo>
                  <a:pt x="2069" y="945"/>
                </a:lnTo>
                <a:lnTo>
                  <a:pt x="2080" y="934"/>
                </a:lnTo>
                <a:lnTo>
                  <a:pt x="2091" y="924"/>
                </a:lnTo>
                <a:lnTo>
                  <a:pt x="2101" y="912"/>
                </a:lnTo>
                <a:lnTo>
                  <a:pt x="2111" y="901"/>
                </a:lnTo>
                <a:lnTo>
                  <a:pt x="2116" y="895"/>
                </a:lnTo>
                <a:lnTo>
                  <a:pt x="2121" y="888"/>
                </a:lnTo>
                <a:lnTo>
                  <a:pt x="2129" y="875"/>
                </a:lnTo>
                <a:lnTo>
                  <a:pt x="2138" y="863"/>
                </a:lnTo>
                <a:lnTo>
                  <a:pt x="2145" y="849"/>
                </a:lnTo>
                <a:lnTo>
                  <a:pt x="2152" y="836"/>
                </a:lnTo>
                <a:lnTo>
                  <a:pt x="2159" y="821"/>
                </a:lnTo>
                <a:lnTo>
                  <a:pt x="2165" y="807"/>
                </a:lnTo>
                <a:lnTo>
                  <a:pt x="2170" y="792"/>
                </a:lnTo>
                <a:lnTo>
                  <a:pt x="2144" y="807"/>
                </a:lnTo>
                <a:lnTo>
                  <a:pt x="2118" y="819"/>
                </a:lnTo>
                <a:lnTo>
                  <a:pt x="2106" y="825"/>
                </a:lnTo>
                <a:lnTo>
                  <a:pt x="2093" y="831"/>
                </a:lnTo>
                <a:lnTo>
                  <a:pt x="2079" y="837"/>
                </a:lnTo>
                <a:lnTo>
                  <a:pt x="2066" y="842"/>
                </a:lnTo>
                <a:lnTo>
                  <a:pt x="2039" y="852"/>
                </a:lnTo>
                <a:lnTo>
                  <a:pt x="2011" y="860"/>
                </a:lnTo>
                <a:lnTo>
                  <a:pt x="1981" y="869"/>
                </a:lnTo>
                <a:lnTo>
                  <a:pt x="1968" y="871"/>
                </a:lnTo>
                <a:lnTo>
                  <a:pt x="1953" y="875"/>
                </a:lnTo>
                <a:lnTo>
                  <a:pt x="1941" y="863"/>
                </a:lnTo>
                <a:lnTo>
                  <a:pt x="1929" y="851"/>
                </a:lnTo>
                <a:lnTo>
                  <a:pt x="1916" y="841"/>
                </a:lnTo>
                <a:lnTo>
                  <a:pt x="1902" y="830"/>
                </a:lnTo>
                <a:lnTo>
                  <a:pt x="1887" y="820"/>
                </a:lnTo>
                <a:lnTo>
                  <a:pt x="1873" y="812"/>
                </a:lnTo>
                <a:lnTo>
                  <a:pt x="1858" y="803"/>
                </a:lnTo>
                <a:lnTo>
                  <a:pt x="1842" y="796"/>
                </a:lnTo>
                <a:lnTo>
                  <a:pt x="1826" y="790"/>
                </a:lnTo>
                <a:lnTo>
                  <a:pt x="1809" y="784"/>
                </a:lnTo>
                <a:lnTo>
                  <a:pt x="1793" y="779"/>
                </a:lnTo>
                <a:lnTo>
                  <a:pt x="1776" y="775"/>
                </a:lnTo>
                <a:lnTo>
                  <a:pt x="1758" y="771"/>
                </a:lnTo>
                <a:lnTo>
                  <a:pt x="1741" y="769"/>
                </a:lnTo>
                <a:lnTo>
                  <a:pt x="1723" y="768"/>
                </a:lnTo>
                <a:lnTo>
                  <a:pt x="1704" y="768"/>
                </a:lnTo>
                <a:lnTo>
                  <a:pt x="1687" y="768"/>
                </a:lnTo>
                <a:lnTo>
                  <a:pt x="1670" y="769"/>
                </a:lnTo>
                <a:lnTo>
                  <a:pt x="1653" y="771"/>
                </a:lnTo>
                <a:lnTo>
                  <a:pt x="1636" y="774"/>
                </a:lnTo>
                <a:lnTo>
                  <a:pt x="1619" y="778"/>
                </a:lnTo>
                <a:lnTo>
                  <a:pt x="1603" y="782"/>
                </a:lnTo>
                <a:lnTo>
                  <a:pt x="1587" y="789"/>
                </a:lnTo>
                <a:lnTo>
                  <a:pt x="1572" y="795"/>
                </a:lnTo>
                <a:lnTo>
                  <a:pt x="1556" y="801"/>
                </a:lnTo>
                <a:lnTo>
                  <a:pt x="1542" y="808"/>
                </a:lnTo>
                <a:lnTo>
                  <a:pt x="1527" y="817"/>
                </a:lnTo>
                <a:lnTo>
                  <a:pt x="1514" y="825"/>
                </a:lnTo>
                <a:lnTo>
                  <a:pt x="1500" y="835"/>
                </a:lnTo>
                <a:lnTo>
                  <a:pt x="1488" y="845"/>
                </a:lnTo>
                <a:lnTo>
                  <a:pt x="1476" y="856"/>
                </a:lnTo>
                <a:lnTo>
                  <a:pt x="1464" y="867"/>
                </a:lnTo>
                <a:lnTo>
                  <a:pt x="1453" y="879"/>
                </a:lnTo>
                <a:lnTo>
                  <a:pt x="1442" y="891"/>
                </a:lnTo>
                <a:lnTo>
                  <a:pt x="1432" y="904"/>
                </a:lnTo>
                <a:lnTo>
                  <a:pt x="1422" y="918"/>
                </a:lnTo>
                <a:lnTo>
                  <a:pt x="1413" y="931"/>
                </a:lnTo>
                <a:lnTo>
                  <a:pt x="1405" y="946"/>
                </a:lnTo>
                <a:lnTo>
                  <a:pt x="1398" y="960"/>
                </a:lnTo>
                <a:lnTo>
                  <a:pt x="1390" y="975"/>
                </a:lnTo>
                <a:lnTo>
                  <a:pt x="1384" y="991"/>
                </a:lnTo>
                <a:lnTo>
                  <a:pt x="1379" y="1007"/>
                </a:lnTo>
                <a:lnTo>
                  <a:pt x="1374" y="1023"/>
                </a:lnTo>
                <a:lnTo>
                  <a:pt x="1371" y="1038"/>
                </a:lnTo>
                <a:lnTo>
                  <a:pt x="1367" y="1055"/>
                </a:lnTo>
                <a:lnTo>
                  <a:pt x="1366" y="1073"/>
                </a:lnTo>
                <a:lnTo>
                  <a:pt x="1363" y="1090"/>
                </a:lnTo>
                <a:lnTo>
                  <a:pt x="1363" y="1108"/>
                </a:lnTo>
                <a:lnTo>
                  <a:pt x="1365" y="1127"/>
                </a:lnTo>
                <a:lnTo>
                  <a:pt x="1366" y="1147"/>
                </a:lnTo>
                <a:lnTo>
                  <a:pt x="1368" y="1166"/>
                </a:lnTo>
                <a:lnTo>
                  <a:pt x="1372" y="1185"/>
                </a:lnTo>
                <a:lnTo>
                  <a:pt x="1346" y="1183"/>
                </a:lnTo>
                <a:lnTo>
                  <a:pt x="1319" y="1181"/>
                </a:lnTo>
                <a:lnTo>
                  <a:pt x="1294" y="1177"/>
                </a:lnTo>
                <a:lnTo>
                  <a:pt x="1268" y="1174"/>
                </a:lnTo>
                <a:lnTo>
                  <a:pt x="1242" y="1170"/>
                </a:lnTo>
                <a:lnTo>
                  <a:pt x="1217" y="1164"/>
                </a:lnTo>
                <a:lnTo>
                  <a:pt x="1191" y="1159"/>
                </a:lnTo>
                <a:lnTo>
                  <a:pt x="1167" y="1152"/>
                </a:lnTo>
                <a:lnTo>
                  <a:pt x="1142" y="1146"/>
                </a:lnTo>
                <a:lnTo>
                  <a:pt x="1118" y="1137"/>
                </a:lnTo>
                <a:lnTo>
                  <a:pt x="1093" y="1130"/>
                </a:lnTo>
                <a:lnTo>
                  <a:pt x="1070" y="1120"/>
                </a:lnTo>
                <a:lnTo>
                  <a:pt x="1047" y="1112"/>
                </a:lnTo>
                <a:lnTo>
                  <a:pt x="1024" y="1101"/>
                </a:lnTo>
                <a:lnTo>
                  <a:pt x="1001" y="1091"/>
                </a:lnTo>
                <a:lnTo>
                  <a:pt x="979" y="1079"/>
                </a:lnTo>
                <a:lnTo>
                  <a:pt x="955" y="1068"/>
                </a:lnTo>
                <a:lnTo>
                  <a:pt x="933" y="1055"/>
                </a:lnTo>
                <a:lnTo>
                  <a:pt x="913" y="1042"/>
                </a:lnTo>
                <a:lnTo>
                  <a:pt x="892" y="1029"/>
                </a:lnTo>
                <a:lnTo>
                  <a:pt x="871" y="1015"/>
                </a:lnTo>
                <a:lnTo>
                  <a:pt x="850" y="1001"/>
                </a:lnTo>
                <a:lnTo>
                  <a:pt x="831" y="986"/>
                </a:lnTo>
                <a:lnTo>
                  <a:pt x="811" y="970"/>
                </a:lnTo>
                <a:lnTo>
                  <a:pt x="792" y="954"/>
                </a:lnTo>
                <a:lnTo>
                  <a:pt x="773" y="937"/>
                </a:lnTo>
                <a:lnTo>
                  <a:pt x="755" y="920"/>
                </a:lnTo>
                <a:lnTo>
                  <a:pt x="737" y="903"/>
                </a:lnTo>
                <a:lnTo>
                  <a:pt x="720" y="886"/>
                </a:lnTo>
                <a:lnTo>
                  <a:pt x="703" y="868"/>
                </a:lnTo>
                <a:lnTo>
                  <a:pt x="685" y="848"/>
                </a:lnTo>
                <a:lnTo>
                  <a:pt x="670" y="830"/>
                </a:lnTo>
                <a:lnTo>
                  <a:pt x="660" y="848"/>
                </a:lnTo>
                <a:lnTo>
                  <a:pt x="655" y="859"/>
                </a:lnTo>
                <a:lnTo>
                  <a:pt x="650" y="869"/>
                </a:lnTo>
                <a:lnTo>
                  <a:pt x="643" y="890"/>
                </a:lnTo>
                <a:lnTo>
                  <a:pt x="635" y="910"/>
                </a:lnTo>
                <a:lnTo>
                  <a:pt x="630" y="932"/>
                </a:lnTo>
                <a:lnTo>
                  <a:pt x="629" y="943"/>
                </a:lnTo>
                <a:lnTo>
                  <a:pt x="627" y="954"/>
                </a:lnTo>
                <a:lnTo>
                  <a:pt x="624" y="977"/>
                </a:lnTo>
                <a:lnTo>
                  <a:pt x="624" y="988"/>
                </a:lnTo>
                <a:lnTo>
                  <a:pt x="624" y="1001"/>
                </a:lnTo>
                <a:lnTo>
                  <a:pt x="624" y="1023"/>
                </a:lnTo>
                <a:lnTo>
                  <a:pt x="627" y="1045"/>
                </a:lnTo>
                <a:lnTo>
                  <a:pt x="630" y="1065"/>
                </a:lnTo>
                <a:lnTo>
                  <a:pt x="634" y="1086"/>
                </a:lnTo>
                <a:lnTo>
                  <a:pt x="640" y="1107"/>
                </a:lnTo>
                <a:lnTo>
                  <a:pt x="648" y="1126"/>
                </a:lnTo>
                <a:lnTo>
                  <a:pt x="656" y="1144"/>
                </a:lnTo>
                <a:lnTo>
                  <a:pt x="666" y="1164"/>
                </a:lnTo>
                <a:lnTo>
                  <a:pt x="676" y="1181"/>
                </a:lnTo>
                <a:lnTo>
                  <a:pt x="688" y="1198"/>
                </a:lnTo>
                <a:lnTo>
                  <a:pt x="700" y="1215"/>
                </a:lnTo>
                <a:lnTo>
                  <a:pt x="714" y="1230"/>
                </a:lnTo>
                <a:lnTo>
                  <a:pt x="721" y="1237"/>
                </a:lnTo>
                <a:lnTo>
                  <a:pt x="727" y="1244"/>
                </a:lnTo>
                <a:lnTo>
                  <a:pt x="736" y="1252"/>
                </a:lnTo>
                <a:lnTo>
                  <a:pt x="743" y="1259"/>
                </a:lnTo>
                <a:lnTo>
                  <a:pt x="759" y="1271"/>
                </a:lnTo>
                <a:lnTo>
                  <a:pt x="767" y="1277"/>
                </a:lnTo>
                <a:lnTo>
                  <a:pt x="776" y="1283"/>
                </a:lnTo>
                <a:lnTo>
                  <a:pt x="755" y="1282"/>
                </a:lnTo>
                <a:lnTo>
                  <a:pt x="734" y="1280"/>
                </a:lnTo>
                <a:lnTo>
                  <a:pt x="715" y="1276"/>
                </a:lnTo>
                <a:lnTo>
                  <a:pt x="694" y="1271"/>
                </a:lnTo>
                <a:lnTo>
                  <a:pt x="685" y="1269"/>
                </a:lnTo>
                <a:lnTo>
                  <a:pt x="676" y="1265"/>
                </a:lnTo>
                <a:lnTo>
                  <a:pt x="657" y="1258"/>
                </a:lnTo>
                <a:lnTo>
                  <a:pt x="648" y="1254"/>
                </a:lnTo>
                <a:lnTo>
                  <a:pt x="639" y="1251"/>
                </a:lnTo>
                <a:lnTo>
                  <a:pt x="629" y="1246"/>
                </a:lnTo>
                <a:lnTo>
                  <a:pt x="621" y="1241"/>
                </a:lnTo>
                <a:lnTo>
                  <a:pt x="621" y="1246"/>
                </a:lnTo>
                <a:lnTo>
                  <a:pt x="622" y="1260"/>
                </a:lnTo>
                <a:lnTo>
                  <a:pt x="622" y="1276"/>
                </a:lnTo>
                <a:lnTo>
                  <a:pt x="624" y="1291"/>
                </a:lnTo>
                <a:lnTo>
                  <a:pt x="627" y="1305"/>
                </a:lnTo>
                <a:lnTo>
                  <a:pt x="629" y="1320"/>
                </a:lnTo>
                <a:lnTo>
                  <a:pt x="632" y="1327"/>
                </a:lnTo>
                <a:lnTo>
                  <a:pt x="633" y="1335"/>
                </a:lnTo>
                <a:lnTo>
                  <a:pt x="637" y="1349"/>
                </a:lnTo>
                <a:lnTo>
                  <a:pt x="641" y="1363"/>
                </a:lnTo>
                <a:lnTo>
                  <a:pt x="648" y="1376"/>
                </a:lnTo>
                <a:lnTo>
                  <a:pt x="654" y="1389"/>
                </a:lnTo>
                <a:lnTo>
                  <a:pt x="660" y="1403"/>
                </a:lnTo>
                <a:lnTo>
                  <a:pt x="666" y="1415"/>
                </a:lnTo>
                <a:lnTo>
                  <a:pt x="674" y="1427"/>
                </a:lnTo>
                <a:lnTo>
                  <a:pt x="682" y="1439"/>
                </a:lnTo>
                <a:lnTo>
                  <a:pt x="690" y="1450"/>
                </a:lnTo>
                <a:lnTo>
                  <a:pt x="699" y="1463"/>
                </a:lnTo>
                <a:lnTo>
                  <a:pt x="709" y="1472"/>
                </a:lnTo>
                <a:lnTo>
                  <a:pt x="718" y="1483"/>
                </a:lnTo>
                <a:lnTo>
                  <a:pt x="728" y="1493"/>
                </a:lnTo>
                <a:lnTo>
                  <a:pt x="739" y="1503"/>
                </a:lnTo>
                <a:lnTo>
                  <a:pt x="750" y="1513"/>
                </a:lnTo>
                <a:lnTo>
                  <a:pt x="762" y="1521"/>
                </a:lnTo>
                <a:lnTo>
                  <a:pt x="773" y="1528"/>
                </a:lnTo>
                <a:lnTo>
                  <a:pt x="786" y="1537"/>
                </a:lnTo>
                <a:lnTo>
                  <a:pt x="799" y="1544"/>
                </a:lnTo>
                <a:lnTo>
                  <a:pt x="811" y="1550"/>
                </a:lnTo>
                <a:lnTo>
                  <a:pt x="825" y="1556"/>
                </a:lnTo>
                <a:lnTo>
                  <a:pt x="838" y="1563"/>
                </a:lnTo>
                <a:lnTo>
                  <a:pt x="852" y="1567"/>
                </a:lnTo>
                <a:lnTo>
                  <a:pt x="866" y="1571"/>
                </a:lnTo>
                <a:lnTo>
                  <a:pt x="880" y="1576"/>
                </a:lnTo>
                <a:lnTo>
                  <a:pt x="894" y="1578"/>
                </a:lnTo>
                <a:lnTo>
                  <a:pt x="872" y="1583"/>
                </a:lnTo>
                <a:lnTo>
                  <a:pt x="861" y="1586"/>
                </a:lnTo>
                <a:lnTo>
                  <a:pt x="850" y="1588"/>
                </a:lnTo>
                <a:lnTo>
                  <a:pt x="828" y="1589"/>
                </a:lnTo>
                <a:lnTo>
                  <a:pt x="805" y="1591"/>
                </a:lnTo>
                <a:lnTo>
                  <a:pt x="788" y="1591"/>
                </a:lnTo>
                <a:lnTo>
                  <a:pt x="772" y="1589"/>
                </a:lnTo>
                <a:lnTo>
                  <a:pt x="756" y="1587"/>
                </a:lnTo>
                <a:lnTo>
                  <a:pt x="740" y="1585"/>
                </a:lnTo>
                <a:lnTo>
                  <a:pt x="745" y="1597"/>
                </a:lnTo>
                <a:lnTo>
                  <a:pt x="750" y="1609"/>
                </a:lnTo>
                <a:lnTo>
                  <a:pt x="755" y="1621"/>
                </a:lnTo>
                <a:lnTo>
                  <a:pt x="761" y="1633"/>
                </a:lnTo>
                <a:lnTo>
                  <a:pt x="767" y="1645"/>
                </a:lnTo>
                <a:lnTo>
                  <a:pt x="773" y="1656"/>
                </a:lnTo>
                <a:lnTo>
                  <a:pt x="781" y="1667"/>
                </a:lnTo>
                <a:lnTo>
                  <a:pt x="788" y="1678"/>
                </a:lnTo>
                <a:lnTo>
                  <a:pt x="804" y="1699"/>
                </a:lnTo>
                <a:lnTo>
                  <a:pt x="812" y="1709"/>
                </a:lnTo>
                <a:lnTo>
                  <a:pt x="821" y="1717"/>
                </a:lnTo>
                <a:lnTo>
                  <a:pt x="831" y="1727"/>
                </a:lnTo>
                <a:lnTo>
                  <a:pt x="839" y="1736"/>
                </a:lnTo>
                <a:lnTo>
                  <a:pt x="850" y="1744"/>
                </a:lnTo>
                <a:lnTo>
                  <a:pt x="860" y="1753"/>
                </a:lnTo>
                <a:lnTo>
                  <a:pt x="882" y="1767"/>
                </a:lnTo>
                <a:lnTo>
                  <a:pt x="893" y="1773"/>
                </a:lnTo>
                <a:lnTo>
                  <a:pt x="904" y="1781"/>
                </a:lnTo>
                <a:lnTo>
                  <a:pt x="916" y="1787"/>
                </a:lnTo>
                <a:lnTo>
                  <a:pt x="927" y="1792"/>
                </a:lnTo>
                <a:lnTo>
                  <a:pt x="940" y="1797"/>
                </a:lnTo>
                <a:lnTo>
                  <a:pt x="953" y="1802"/>
                </a:lnTo>
                <a:lnTo>
                  <a:pt x="965" y="1806"/>
                </a:lnTo>
                <a:lnTo>
                  <a:pt x="977" y="1810"/>
                </a:lnTo>
                <a:lnTo>
                  <a:pt x="991" y="1812"/>
                </a:lnTo>
                <a:lnTo>
                  <a:pt x="1004" y="1815"/>
                </a:lnTo>
                <a:lnTo>
                  <a:pt x="1018" y="1817"/>
                </a:lnTo>
                <a:lnTo>
                  <a:pt x="1031" y="1819"/>
                </a:lnTo>
                <a:lnTo>
                  <a:pt x="1045" y="1820"/>
                </a:lnTo>
                <a:lnTo>
                  <a:pt x="1059" y="1821"/>
                </a:lnTo>
                <a:lnTo>
                  <a:pt x="1037" y="1837"/>
                </a:lnTo>
                <a:lnTo>
                  <a:pt x="1014" y="1853"/>
                </a:lnTo>
                <a:lnTo>
                  <a:pt x="991" y="1869"/>
                </a:lnTo>
                <a:lnTo>
                  <a:pt x="966" y="1882"/>
                </a:lnTo>
                <a:lnTo>
                  <a:pt x="941" y="1895"/>
                </a:lnTo>
                <a:lnTo>
                  <a:pt x="929" y="1901"/>
                </a:lnTo>
                <a:lnTo>
                  <a:pt x="916" y="1906"/>
                </a:lnTo>
                <a:lnTo>
                  <a:pt x="903" y="1912"/>
                </a:lnTo>
                <a:lnTo>
                  <a:pt x="889" y="1917"/>
                </a:lnTo>
                <a:lnTo>
                  <a:pt x="864" y="1928"/>
                </a:lnTo>
                <a:lnTo>
                  <a:pt x="837" y="1937"/>
                </a:lnTo>
                <a:lnTo>
                  <a:pt x="822" y="1940"/>
                </a:lnTo>
                <a:lnTo>
                  <a:pt x="809" y="1944"/>
                </a:lnTo>
                <a:lnTo>
                  <a:pt x="781" y="1951"/>
                </a:lnTo>
                <a:lnTo>
                  <a:pt x="753" y="1956"/>
                </a:lnTo>
                <a:lnTo>
                  <a:pt x="725" y="1961"/>
                </a:lnTo>
                <a:lnTo>
                  <a:pt x="695" y="1964"/>
                </a:lnTo>
                <a:lnTo>
                  <a:pt x="666" y="1966"/>
                </a:lnTo>
                <a:lnTo>
                  <a:pt x="635" y="1966"/>
                </a:lnTo>
                <a:lnTo>
                  <a:pt x="615" y="1966"/>
                </a:lnTo>
                <a:lnTo>
                  <a:pt x="595" y="1965"/>
                </a:lnTo>
                <a:lnTo>
                  <a:pt x="574" y="1964"/>
                </a:lnTo>
                <a:lnTo>
                  <a:pt x="555" y="1961"/>
                </a:lnTo>
                <a:lnTo>
                  <a:pt x="583" y="1979"/>
                </a:lnTo>
                <a:lnTo>
                  <a:pt x="612" y="1995"/>
                </a:lnTo>
                <a:lnTo>
                  <a:pt x="627" y="2004"/>
                </a:lnTo>
                <a:lnTo>
                  <a:pt x="643" y="2011"/>
                </a:lnTo>
                <a:lnTo>
                  <a:pt x="657" y="2018"/>
                </a:lnTo>
                <a:lnTo>
                  <a:pt x="672" y="2026"/>
                </a:lnTo>
                <a:lnTo>
                  <a:pt x="704" y="2039"/>
                </a:lnTo>
                <a:lnTo>
                  <a:pt x="736" y="2053"/>
                </a:lnTo>
                <a:lnTo>
                  <a:pt x="767" y="2064"/>
                </a:lnTo>
                <a:lnTo>
                  <a:pt x="800" y="2075"/>
                </a:lnTo>
                <a:lnTo>
                  <a:pt x="833" y="2083"/>
                </a:lnTo>
                <a:lnTo>
                  <a:pt x="866" y="2092"/>
                </a:lnTo>
                <a:lnTo>
                  <a:pt x="900" y="2099"/>
                </a:lnTo>
                <a:lnTo>
                  <a:pt x="935" y="2104"/>
                </a:lnTo>
                <a:lnTo>
                  <a:pt x="970" y="2109"/>
                </a:lnTo>
                <a:lnTo>
                  <a:pt x="1005" y="2112"/>
                </a:lnTo>
                <a:lnTo>
                  <a:pt x="1041" y="2114"/>
                </a:lnTo>
                <a:lnTo>
                  <a:pt x="1076" y="2115"/>
                </a:lnTo>
                <a:close/>
                <a:moveTo>
                  <a:pt x="0" y="1382"/>
                </a:moveTo>
                <a:lnTo>
                  <a:pt x="0" y="1347"/>
                </a:lnTo>
                <a:lnTo>
                  <a:pt x="1" y="1311"/>
                </a:lnTo>
                <a:lnTo>
                  <a:pt x="4" y="1276"/>
                </a:lnTo>
                <a:lnTo>
                  <a:pt x="7" y="1241"/>
                </a:lnTo>
                <a:lnTo>
                  <a:pt x="11" y="1207"/>
                </a:lnTo>
                <a:lnTo>
                  <a:pt x="16" y="1171"/>
                </a:lnTo>
                <a:lnTo>
                  <a:pt x="21" y="1137"/>
                </a:lnTo>
                <a:lnTo>
                  <a:pt x="28" y="1104"/>
                </a:lnTo>
                <a:lnTo>
                  <a:pt x="36" y="1070"/>
                </a:lnTo>
                <a:lnTo>
                  <a:pt x="43" y="1037"/>
                </a:lnTo>
                <a:lnTo>
                  <a:pt x="53" y="1004"/>
                </a:lnTo>
                <a:lnTo>
                  <a:pt x="62" y="971"/>
                </a:lnTo>
                <a:lnTo>
                  <a:pt x="72" y="938"/>
                </a:lnTo>
                <a:lnTo>
                  <a:pt x="84" y="907"/>
                </a:lnTo>
                <a:lnTo>
                  <a:pt x="95" y="875"/>
                </a:lnTo>
                <a:lnTo>
                  <a:pt x="109" y="845"/>
                </a:lnTo>
                <a:lnTo>
                  <a:pt x="122" y="814"/>
                </a:lnTo>
                <a:lnTo>
                  <a:pt x="137" y="784"/>
                </a:lnTo>
                <a:lnTo>
                  <a:pt x="152" y="753"/>
                </a:lnTo>
                <a:lnTo>
                  <a:pt x="168" y="724"/>
                </a:lnTo>
                <a:lnTo>
                  <a:pt x="183" y="695"/>
                </a:lnTo>
                <a:lnTo>
                  <a:pt x="200" y="665"/>
                </a:lnTo>
                <a:lnTo>
                  <a:pt x="218" y="637"/>
                </a:lnTo>
                <a:lnTo>
                  <a:pt x="236" y="609"/>
                </a:lnTo>
                <a:lnTo>
                  <a:pt x="255" y="583"/>
                </a:lnTo>
                <a:lnTo>
                  <a:pt x="275" y="556"/>
                </a:lnTo>
                <a:lnTo>
                  <a:pt x="296" y="529"/>
                </a:lnTo>
                <a:lnTo>
                  <a:pt x="317" y="503"/>
                </a:lnTo>
                <a:lnTo>
                  <a:pt x="337" y="478"/>
                </a:lnTo>
                <a:lnTo>
                  <a:pt x="359" y="453"/>
                </a:lnTo>
                <a:lnTo>
                  <a:pt x="382" y="429"/>
                </a:lnTo>
                <a:lnTo>
                  <a:pt x="406" y="405"/>
                </a:lnTo>
                <a:lnTo>
                  <a:pt x="429" y="381"/>
                </a:lnTo>
                <a:lnTo>
                  <a:pt x="453" y="359"/>
                </a:lnTo>
                <a:lnTo>
                  <a:pt x="479" y="338"/>
                </a:lnTo>
                <a:lnTo>
                  <a:pt x="503" y="316"/>
                </a:lnTo>
                <a:lnTo>
                  <a:pt x="530" y="295"/>
                </a:lnTo>
                <a:lnTo>
                  <a:pt x="556" y="275"/>
                </a:lnTo>
                <a:lnTo>
                  <a:pt x="583" y="255"/>
                </a:lnTo>
                <a:lnTo>
                  <a:pt x="611" y="236"/>
                </a:lnTo>
                <a:lnTo>
                  <a:pt x="638" y="218"/>
                </a:lnTo>
                <a:lnTo>
                  <a:pt x="667" y="200"/>
                </a:lnTo>
                <a:lnTo>
                  <a:pt x="695" y="184"/>
                </a:lnTo>
                <a:lnTo>
                  <a:pt x="725" y="167"/>
                </a:lnTo>
                <a:lnTo>
                  <a:pt x="754" y="151"/>
                </a:lnTo>
                <a:lnTo>
                  <a:pt x="784" y="136"/>
                </a:lnTo>
                <a:lnTo>
                  <a:pt x="815" y="122"/>
                </a:lnTo>
                <a:lnTo>
                  <a:pt x="845" y="108"/>
                </a:lnTo>
                <a:lnTo>
                  <a:pt x="877" y="96"/>
                </a:lnTo>
                <a:lnTo>
                  <a:pt x="909" y="84"/>
                </a:lnTo>
                <a:lnTo>
                  <a:pt x="941" y="73"/>
                </a:lnTo>
                <a:lnTo>
                  <a:pt x="972" y="62"/>
                </a:lnTo>
                <a:lnTo>
                  <a:pt x="1005" y="52"/>
                </a:lnTo>
                <a:lnTo>
                  <a:pt x="1038" y="44"/>
                </a:lnTo>
                <a:lnTo>
                  <a:pt x="1073" y="35"/>
                </a:lnTo>
                <a:lnTo>
                  <a:pt x="1106" y="28"/>
                </a:lnTo>
                <a:lnTo>
                  <a:pt x="1140" y="22"/>
                </a:lnTo>
                <a:lnTo>
                  <a:pt x="1174" y="16"/>
                </a:lnTo>
                <a:lnTo>
                  <a:pt x="1208" y="11"/>
                </a:lnTo>
                <a:lnTo>
                  <a:pt x="1244" y="7"/>
                </a:lnTo>
                <a:lnTo>
                  <a:pt x="1278" y="5"/>
                </a:lnTo>
                <a:lnTo>
                  <a:pt x="1313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6" y="2"/>
                </a:lnTo>
                <a:lnTo>
                  <a:pt x="1492" y="5"/>
                </a:lnTo>
                <a:lnTo>
                  <a:pt x="1527" y="7"/>
                </a:lnTo>
                <a:lnTo>
                  <a:pt x="1561" y="11"/>
                </a:lnTo>
                <a:lnTo>
                  <a:pt x="1595" y="16"/>
                </a:lnTo>
                <a:lnTo>
                  <a:pt x="1630" y="22"/>
                </a:lnTo>
                <a:lnTo>
                  <a:pt x="1664" y="28"/>
                </a:lnTo>
                <a:lnTo>
                  <a:pt x="1698" y="35"/>
                </a:lnTo>
                <a:lnTo>
                  <a:pt x="1731" y="44"/>
                </a:lnTo>
                <a:lnTo>
                  <a:pt x="1764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2" y="96"/>
                </a:lnTo>
                <a:lnTo>
                  <a:pt x="1924" y="108"/>
                </a:lnTo>
                <a:lnTo>
                  <a:pt x="1955" y="122"/>
                </a:lnTo>
                <a:lnTo>
                  <a:pt x="1985" y="136"/>
                </a:lnTo>
                <a:lnTo>
                  <a:pt x="2016" y="151"/>
                </a:lnTo>
                <a:lnTo>
                  <a:pt x="2045" y="167"/>
                </a:lnTo>
                <a:lnTo>
                  <a:pt x="2074" y="184"/>
                </a:lnTo>
                <a:lnTo>
                  <a:pt x="2104" y="200"/>
                </a:lnTo>
                <a:lnTo>
                  <a:pt x="2132" y="218"/>
                </a:lnTo>
                <a:lnTo>
                  <a:pt x="2160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6" y="316"/>
                </a:lnTo>
                <a:lnTo>
                  <a:pt x="2292" y="338"/>
                </a:lnTo>
                <a:lnTo>
                  <a:pt x="2316" y="359"/>
                </a:lnTo>
                <a:lnTo>
                  <a:pt x="2341" y="381"/>
                </a:lnTo>
                <a:lnTo>
                  <a:pt x="2364" y="405"/>
                </a:lnTo>
                <a:lnTo>
                  <a:pt x="2387" y="429"/>
                </a:lnTo>
                <a:lnTo>
                  <a:pt x="2410" y="453"/>
                </a:lnTo>
                <a:lnTo>
                  <a:pt x="2432" y="478"/>
                </a:lnTo>
                <a:lnTo>
                  <a:pt x="2454" y="503"/>
                </a:lnTo>
                <a:lnTo>
                  <a:pt x="2475" y="529"/>
                </a:lnTo>
                <a:lnTo>
                  <a:pt x="2495" y="556"/>
                </a:lnTo>
                <a:lnTo>
                  <a:pt x="2514" y="583"/>
                </a:lnTo>
                <a:lnTo>
                  <a:pt x="2534" y="609"/>
                </a:lnTo>
                <a:lnTo>
                  <a:pt x="2552" y="637"/>
                </a:lnTo>
                <a:lnTo>
                  <a:pt x="2569" y="665"/>
                </a:lnTo>
                <a:lnTo>
                  <a:pt x="2586" y="695"/>
                </a:lnTo>
                <a:lnTo>
                  <a:pt x="2603" y="724"/>
                </a:lnTo>
                <a:lnTo>
                  <a:pt x="2618" y="753"/>
                </a:lnTo>
                <a:lnTo>
                  <a:pt x="2634" y="784"/>
                </a:lnTo>
                <a:lnTo>
                  <a:pt x="2647" y="814"/>
                </a:lnTo>
                <a:lnTo>
                  <a:pt x="2661" y="845"/>
                </a:lnTo>
                <a:lnTo>
                  <a:pt x="2674" y="875"/>
                </a:lnTo>
                <a:lnTo>
                  <a:pt x="2686" y="907"/>
                </a:lnTo>
                <a:lnTo>
                  <a:pt x="2697" y="938"/>
                </a:lnTo>
                <a:lnTo>
                  <a:pt x="2707" y="971"/>
                </a:lnTo>
                <a:lnTo>
                  <a:pt x="2717" y="1004"/>
                </a:lnTo>
                <a:lnTo>
                  <a:pt x="2727" y="1037"/>
                </a:lnTo>
                <a:lnTo>
                  <a:pt x="2734" y="1070"/>
                </a:lnTo>
                <a:lnTo>
                  <a:pt x="2741" y="1104"/>
                </a:lnTo>
                <a:lnTo>
                  <a:pt x="2749" y="1137"/>
                </a:lnTo>
                <a:lnTo>
                  <a:pt x="2753" y="1171"/>
                </a:lnTo>
                <a:lnTo>
                  <a:pt x="2758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8" y="1311"/>
                </a:lnTo>
                <a:lnTo>
                  <a:pt x="2769" y="1347"/>
                </a:lnTo>
                <a:lnTo>
                  <a:pt x="2769" y="1382"/>
                </a:lnTo>
                <a:lnTo>
                  <a:pt x="2769" y="1418"/>
                </a:lnTo>
                <a:lnTo>
                  <a:pt x="2768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3"/>
                </a:lnTo>
                <a:lnTo>
                  <a:pt x="2749" y="1627"/>
                </a:lnTo>
                <a:lnTo>
                  <a:pt x="2741" y="1661"/>
                </a:lnTo>
                <a:lnTo>
                  <a:pt x="2734" y="1694"/>
                </a:lnTo>
                <a:lnTo>
                  <a:pt x="2727" y="1728"/>
                </a:lnTo>
                <a:lnTo>
                  <a:pt x="2717" y="1761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89"/>
                </a:lnTo>
                <a:lnTo>
                  <a:pt x="2661" y="1920"/>
                </a:lnTo>
                <a:lnTo>
                  <a:pt x="2647" y="1951"/>
                </a:lnTo>
                <a:lnTo>
                  <a:pt x="2634" y="1982"/>
                </a:lnTo>
                <a:lnTo>
                  <a:pt x="2618" y="2011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2" y="2127"/>
                </a:lnTo>
                <a:lnTo>
                  <a:pt x="2534" y="2155"/>
                </a:lnTo>
                <a:lnTo>
                  <a:pt x="2514" y="2183"/>
                </a:lnTo>
                <a:lnTo>
                  <a:pt x="2495" y="2210"/>
                </a:lnTo>
                <a:lnTo>
                  <a:pt x="2475" y="2235"/>
                </a:lnTo>
                <a:lnTo>
                  <a:pt x="2454" y="2261"/>
                </a:lnTo>
                <a:lnTo>
                  <a:pt x="2432" y="2287"/>
                </a:lnTo>
                <a:lnTo>
                  <a:pt x="2410" y="2312"/>
                </a:lnTo>
                <a:lnTo>
                  <a:pt x="2387" y="2335"/>
                </a:lnTo>
                <a:lnTo>
                  <a:pt x="2364" y="2360"/>
                </a:lnTo>
                <a:lnTo>
                  <a:pt x="2341" y="2383"/>
                </a:lnTo>
                <a:lnTo>
                  <a:pt x="2316" y="2405"/>
                </a:lnTo>
                <a:lnTo>
                  <a:pt x="2292" y="2428"/>
                </a:lnTo>
                <a:lnTo>
                  <a:pt x="2266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60" y="2528"/>
                </a:lnTo>
                <a:lnTo>
                  <a:pt x="2132" y="2546"/>
                </a:lnTo>
                <a:lnTo>
                  <a:pt x="2104" y="2565"/>
                </a:lnTo>
                <a:lnTo>
                  <a:pt x="2074" y="2582"/>
                </a:lnTo>
                <a:lnTo>
                  <a:pt x="2045" y="2597"/>
                </a:lnTo>
                <a:lnTo>
                  <a:pt x="2016" y="2613"/>
                </a:lnTo>
                <a:lnTo>
                  <a:pt x="1985" y="2628"/>
                </a:lnTo>
                <a:lnTo>
                  <a:pt x="1955" y="2643"/>
                </a:lnTo>
                <a:lnTo>
                  <a:pt x="1924" y="2656"/>
                </a:lnTo>
                <a:lnTo>
                  <a:pt x="1892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4" y="2712"/>
                </a:lnTo>
                <a:lnTo>
                  <a:pt x="1731" y="2721"/>
                </a:lnTo>
                <a:lnTo>
                  <a:pt x="1698" y="2729"/>
                </a:lnTo>
                <a:lnTo>
                  <a:pt x="1664" y="2736"/>
                </a:lnTo>
                <a:lnTo>
                  <a:pt x="1630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6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3" y="2763"/>
                </a:lnTo>
                <a:lnTo>
                  <a:pt x="1278" y="2761"/>
                </a:lnTo>
                <a:lnTo>
                  <a:pt x="1244" y="2757"/>
                </a:lnTo>
                <a:lnTo>
                  <a:pt x="1208" y="2754"/>
                </a:lnTo>
                <a:lnTo>
                  <a:pt x="1174" y="2749"/>
                </a:lnTo>
                <a:lnTo>
                  <a:pt x="1140" y="2743"/>
                </a:lnTo>
                <a:lnTo>
                  <a:pt x="1106" y="2736"/>
                </a:lnTo>
                <a:lnTo>
                  <a:pt x="1073" y="2729"/>
                </a:lnTo>
                <a:lnTo>
                  <a:pt x="1038" y="2721"/>
                </a:lnTo>
                <a:lnTo>
                  <a:pt x="1005" y="2712"/>
                </a:lnTo>
                <a:lnTo>
                  <a:pt x="972" y="2702"/>
                </a:lnTo>
                <a:lnTo>
                  <a:pt x="941" y="2691"/>
                </a:lnTo>
                <a:lnTo>
                  <a:pt x="909" y="2680"/>
                </a:lnTo>
                <a:lnTo>
                  <a:pt x="877" y="2668"/>
                </a:lnTo>
                <a:lnTo>
                  <a:pt x="845" y="2656"/>
                </a:lnTo>
                <a:lnTo>
                  <a:pt x="815" y="2643"/>
                </a:lnTo>
                <a:lnTo>
                  <a:pt x="784" y="2628"/>
                </a:lnTo>
                <a:lnTo>
                  <a:pt x="754" y="2613"/>
                </a:lnTo>
                <a:lnTo>
                  <a:pt x="725" y="2597"/>
                </a:lnTo>
                <a:lnTo>
                  <a:pt x="695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1" y="2528"/>
                </a:lnTo>
                <a:lnTo>
                  <a:pt x="583" y="2510"/>
                </a:lnTo>
                <a:lnTo>
                  <a:pt x="556" y="2490"/>
                </a:lnTo>
                <a:lnTo>
                  <a:pt x="530" y="2469"/>
                </a:lnTo>
                <a:lnTo>
                  <a:pt x="503" y="2449"/>
                </a:lnTo>
                <a:lnTo>
                  <a:pt x="479" y="2428"/>
                </a:lnTo>
                <a:lnTo>
                  <a:pt x="453" y="2405"/>
                </a:lnTo>
                <a:lnTo>
                  <a:pt x="429" y="2383"/>
                </a:lnTo>
                <a:lnTo>
                  <a:pt x="406" y="2360"/>
                </a:lnTo>
                <a:lnTo>
                  <a:pt x="382" y="2335"/>
                </a:lnTo>
                <a:lnTo>
                  <a:pt x="359" y="2312"/>
                </a:lnTo>
                <a:lnTo>
                  <a:pt x="337" y="2287"/>
                </a:lnTo>
                <a:lnTo>
                  <a:pt x="317" y="2261"/>
                </a:lnTo>
                <a:lnTo>
                  <a:pt x="296" y="2235"/>
                </a:lnTo>
                <a:lnTo>
                  <a:pt x="275" y="2210"/>
                </a:lnTo>
                <a:lnTo>
                  <a:pt x="255" y="2183"/>
                </a:lnTo>
                <a:lnTo>
                  <a:pt x="236" y="2155"/>
                </a:lnTo>
                <a:lnTo>
                  <a:pt x="218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8" y="2042"/>
                </a:lnTo>
                <a:lnTo>
                  <a:pt x="152" y="2011"/>
                </a:lnTo>
                <a:lnTo>
                  <a:pt x="137" y="1982"/>
                </a:lnTo>
                <a:lnTo>
                  <a:pt x="122" y="1951"/>
                </a:lnTo>
                <a:lnTo>
                  <a:pt x="109" y="1920"/>
                </a:lnTo>
                <a:lnTo>
                  <a:pt x="95" y="1889"/>
                </a:lnTo>
                <a:lnTo>
                  <a:pt x="84" y="1858"/>
                </a:lnTo>
                <a:lnTo>
                  <a:pt x="72" y="1826"/>
                </a:lnTo>
                <a:lnTo>
                  <a:pt x="62" y="1793"/>
                </a:lnTo>
                <a:lnTo>
                  <a:pt x="53" y="1761"/>
                </a:lnTo>
                <a:lnTo>
                  <a:pt x="43" y="1728"/>
                </a:lnTo>
                <a:lnTo>
                  <a:pt x="36" y="1694"/>
                </a:lnTo>
                <a:lnTo>
                  <a:pt x="28" y="1661"/>
                </a:lnTo>
                <a:lnTo>
                  <a:pt x="21" y="1627"/>
                </a:lnTo>
                <a:lnTo>
                  <a:pt x="16" y="1593"/>
                </a:lnTo>
                <a:lnTo>
                  <a:pt x="11" y="1559"/>
                </a:lnTo>
                <a:lnTo>
                  <a:pt x="7" y="1524"/>
                </a:lnTo>
                <a:lnTo>
                  <a:pt x="4" y="1488"/>
                </a:lnTo>
                <a:lnTo>
                  <a:pt x="1" y="1453"/>
                </a:lnTo>
                <a:lnTo>
                  <a:pt x="0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7">
            <a:hlinkClick r:id="rId5" tooltip="LinkedIn"/>
            <a:extLst>
              <a:ext uri="{FF2B5EF4-FFF2-40B4-BE49-F238E27FC236}">
                <a16:creationId xmlns:a16="http://schemas.microsoft.com/office/drawing/2014/main" id="{9FA8D774-125A-F3AB-BF2B-BE01D55EA4A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27153" y="5877272"/>
            <a:ext cx="288625" cy="288000"/>
          </a:xfrm>
          <a:custGeom>
            <a:avLst/>
            <a:gdLst>
              <a:gd name="T0" fmla="*/ 891 w 2770"/>
              <a:gd name="T1" fmla="*/ 695 h 2764"/>
              <a:gd name="T2" fmla="*/ 976 w 2770"/>
              <a:gd name="T3" fmla="*/ 740 h 2764"/>
              <a:gd name="T4" fmla="*/ 1017 w 2770"/>
              <a:gd name="T5" fmla="*/ 808 h 2764"/>
              <a:gd name="T6" fmla="*/ 1022 w 2770"/>
              <a:gd name="T7" fmla="*/ 891 h 2764"/>
              <a:gd name="T8" fmla="*/ 976 w 2770"/>
              <a:gd name="T9" fmla="*/ 975 h 2764"/>
              <a:gd name="T10" fmla="*/ 907 w 2770"/>
              <a:gd name="T11" fmla="*/ 1016 h 2764"/>
              <a:gd name="T12" fmla="*/ 808 w 2770"/>
              <a:gd name="T13" fmla="*/ 1016 h 2764"/>
              <a:gd name="T14" fmla="*/ 735 w 2770"/>
              <a:gd name="T15" fmla="*/ 969 h 2764"/>
              <a:gd name="T16" fmla="*/ 697 w 2770"/>
              <a:gd name="T17" fmla="*/ 899 h 2764"/>
              <a:gd name="T18" fmla="*/ 698 w 2770"/>
              <a:gd name="T19" fmla="*/ 808 h 2764"/>
              <a:gd name="T20" fmla="*/ 746 w 2770"/>
              <a:gd name="T21" fmla="*/ 735 h 2764"/>
              <a:gd name="T22" fmla="*/ 817 w 2770"/>
              <a:gd name="T23" fmla="*/ 696 h 2764"/>
              <a:gd name="T24" fmla="*/ 1462 w 2770"/>
              <a:gd name="T25" fmla="*/ 1276 h 2764"/>
              <a:gd name="T26" fmla="*/ 1544 w 2770"/>
              <a:gd name="T27" fmla="*/ 1186 h 2764"/>
              <a:gd name="T28" fmla="*/ 1649 w 2770"/>
              <a:gd name="T29" fmla="*/ 1137 h 2764"/>
              <a:gd name="T30" fmla="*/ 1761 w 2770"/>
              <a:gd name="T31" fmla="*/ 1127 h 2764"/>
              <a:gd name="T32" fmla="*/ 1911 w 2770"/>
              <a:gd name="T33" fmla="*/ 1162 h 2764"/>
              <a:gd name="T34" fmla="*/ 2007 w 2770"/>
              <a:gd name="T35" fmla="*/ 1240 h 2764"/>
              <a:gd name="T36" fmla="*/ 2063 w 2770"/>
              <a:gd name="T37" fmla="*/ 1374 h 2764"/>
              <a:gd name="T38" fmla="*/ 2079 w 2770"/>
              <a:gd name="T39" fmla="*/ 1544 h 2764"/>
              <a:gd name="T40" fmla="*/ 1787 w 2770"/>
              <a:gd name="T41" fmla="*/ 1520 h 2764"/>
              <a:gd name="T42" fmla="*/ 1760 w 2770"/>
              <a:gd name="T43" fmla="*/ 1437 h 2764"/>
              <a:gd name="T44" fmla="*/ 1701 w 2770"/>
              <a:gd name="T45" fmla="*/ 1389 h 2764"/>
              <a:gd name="T46" fmla="*/ 1616 w 2770"/>
              <a:gd name="T47" fmla="*/ 1381 h 2764"/>
              <a:gd name="T48" fmla="*/ 1536 w 2770"/>
              <a:gd name="T49" fmla="*/ 1410 h 2764"/>
              <a:gd name="T50" fmla="*/ 1491 w 2770"/>
              <a:gd name="T51" fmla="*/ 1470 h 2764"/>
              <a:gd name="T52" fmla="*/ 1469 w 2770"/>
              <a:gd name="T53" fmla="*/ 1616 h 2764"/>
              <a:gd name="T54" fmla="*/ 7 w 2770"/>
              <a:gd name="T55" fmla="*/ 1241 h 2764"/>
              <a:gd name="T56" fmla="*/ 62 w 2770"/>
              <a:gd name="T57" fmla="*/ 971 h 2764"/>
              <a:gd name="T58" fmla="*/ 167 w 2770"/>
              <a:gd name="T59" fmla="*/ 724 h 2764"/>
              <a:gd name="T60" fmla="*/ 316 w 2770"/>
              <a:gd name="T61" fmla="*/ 503 h 2764"/>
              <a:gd name="T62" fmla="*/ 504 w 2770"/>
              <a:gd name="T63" fmla="*/ 316 h 2764"/>
              <a:gd name="T64" fmla="*/ 725 w 2770"/>
              <a:gd name="T65" fmla="*/ 167 h 2764"/>
              <a:gd name="T66" fmla="*/ 973 w 2770"/>
              <a:gd name="T67" fmla="*/ 62 h 2764"/>
              <a:gd name="T68" fmla="*/ 1243 w 2770"/>
              <a:gd name="T69" fmla="*/ 7 h 2764"/>
              <a:gd name="T70" fmla="*/ 1527 w 2770"/>
              <a:gd name="T71" fmla="*/ 7 h 2764"/>
              <a:gd name="T72" fmla="*/ 1797 w 2770"/>
              <a:gd name="T73" fmla="*/ 62 h 2764"/>
              <a:gd name="T74" fmla="*/ 2046 w 2770"/>
              <a:gd name="T75" fmla="*/ 167 h 2764"/>
              <a:gd name="T76" fmla="*/ 2267 w 2770"/>
              <a:gd name="T77" fmla="*/ 316 h 2764"/>
              <a:gd name="T78" fmla="*/ 2454 w 2770"/>
              <a:gd name="T79" fmla="*/ 503 h 2764"/>
              <a:gd name="T80" fmla="*/ 2603 w 2770"/>
              <a:gd name="T81" fmla="*/ 724 h 2764"/>
              <a:gd name="T82" fmla="*/ 2708 w 2770"/>
              <a:gd name="T83" fmla="*/ 971 h 2764"/>
              <a:gd name="T84" fmla="*/ 2763 w 2770"/>
              <a:gd name="T85" fmla="*/ 1241 h 2764"/>
              <a:gd name="T86" fmla="*/ 2763 w 2770"/>
              <a:gd name="T87" fmla="*/ 1524 h 2764"/>
              <a:gd name="T88" fmla="*/ 2708 w 2770"/>
              <a:gd name="T89" fmla="*/ 1793 h 2764"/>
              <a:gd name="T90" fmla="*/ 2603 w 2770"/>
              <a:gd name="T91" fmla="*/ 2042 h 2764"/>
              <a:gd name="T92" fmla="*/ 2454 w 2770"/>
              <a:gd name="T93" fmla="*/ 2261 h 2764"/>
              <a:gd name="T94" fmla="*/ 2267 w 2770"/>
              <a:gd name="T95" fmla="*/ 2449 h 2764"/>
              <a:gd name="T96" fmla="*/ 2046 w 2770"/>
              <a:gd name="T97" fmla="*/ 2597 h 2764"/>
              <a:gd name="T98" fmla="*/ 1797 w 2770"/>
              <a:gd name="T99" fmla="*/ 2702 h 2764"/>
              <a:gd name="T100" fmla="*/ 1527 w 2770"/>
              <a:gd name="T101" fmla="*/ 2757 h 2764"/>
              <a:gd name="T102" fmla="*/ 1243 w 2770"/>
              <a:gd name="T103" fmla="*/ 2757 h 2764"/>
              <a:gd name="T104" fmla="*/ 973 w 2770"/>
              <a:gd name="T105" fmla="*/ 2702 h 2764"/>
              <a:gd name="T106" fmla="*/ 725 w 2770"/>
              <a:gd name="T107" fmla="*/ 2597 h 2764"/>
              <a:gd name="T108" fmla="*/ 504 w 2770"/>
              <a:gd name="T109" fmla="*/ 2449 h 2764"/>
              <a:gd name="T110" fmla="*/ 316 w 2770"/>
              <a:gd name="T111" fmla="*/ 2261 h 2764"/>
              <a:gd name="T112" fmla="*/ 167 w 2770"/>
              <a:gd name="T113" fmla="*/ 2042 h 2764"/>
              <a:gd name="T114" fmla="*/ 62 w 2770"/>
              <a:gd name="T115" fmla="*/ 1793 h 2764"/>
              <a:gd name="T116" fmla="*/ 7 w 2770"/>
              <a:gd name="T117" fmla="*/ 1524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70" h="2764">
                <a:moveTo>
                  <a:pt x="714" y="1151"/>
                </a:moveTo>
                <a:lnTo>
                  <a:pt x="1003" y="1151"/>
                </a:lnTo>
                <a:lnTo>
                  <a:pt x="1003" y="2073"/>
                </a:lnTo>
                <a:lnTo>
                  <a:pt x="714" y="2073"/>
                </a:lnTo>
                <a:lnTo>
                  <a:pt x="714" y="1151"/>
                </a:lnTo>
                <a:close/>
                <a:moveTo>
                  <a:pt x="858" y="691"/>
                </a:moveTo>
                <a:lnTo>
                  <a:pt x="875" y="692"/>
                </a:lnTo>
                <a:lnTo>
                  <a:pt x="891" y="695"/>
                </a:lnTo>
                <a:lnTo>
                  <a:pt x="907" y="698"/>
                </a:lnTo>
                <a:lnTo>
                  <a:pt x="916" y="701"/>
                </a:lnTo>
                <a:lnTo>
                  <a:pt x="923" y="704"/>
                </a:lnTo>
                <a:lnTo>
                  <a:pt x="938" y="712"/>
                </a:lnTo>
                <a:lnTo>
                  <a:pt x="951" y="719"/>
                </a:lnTo>
                <a:lnTo>
                  <a:pt x="957" y="724"/>
                </a:lnTo>
                <a:lnTo>
                  <a:pt x="965" y="729"/>
                </a:lnTo>
                <a:lnTo>
                  <a:pt x="976" y="740"/>
                </a:lnTo>
                <a:lnTo>
                  <a:pt x="982" y="746"/>
                </a:lnTo>
                <a:lnTo>
                  <a:pt x="987" y="752"/>
                </a:lnTo>
                <a:lnTo>
                  <a:pt x="992" y="758"/>
                </a:lnTo>
                <a:lnTo>
                  <a:pt x="996" y="764"/>
                </a:lnTo>
                <a:lnTo>
                  <a:pt x="1005" y="779"/>
                </a:lnTo>
                <a:lnTo>
                  <a:pt x="1012" y="793"/>
                </a:lnTo>
                <a:lnTo>
                  <a:pt x="1015" y="801"/>
                </a:lnTo>
                <a:lnTo>
                  <a:pt x="1017" y="808"/>
                </a:lnTo>
                <a:lnTo>
                  <a:pt x="1020" y="817"/>
                </a:lnTo>
                <a:lnTo>
                  <a:pt x="1022" y="824"/>
                </a:lnTo>
                <a:lnTo>
                  <a:pt x="1023" y="832"/>
                </a:lnTo>
                <a:lnTo>
                  <a:pt x="1024" y="841"/>
                </a:lnTo>
                <a:lnTo>
                  <a:pt x="1024" y="849"/>
                </a:lnTo>
                <a:lnTo>
                  <a:pt x="1024" y="858"/>
                </a:lnTo>
                <a:lnTo>
                  <a:pt x="1024" y="875"/>
                </a:lnTo>
                <a:lnTo>
                  <a:pt x="1022" y="891"/>
                </a:lnTo>
                <a:lnTo>
                  <a:pt x="1017" y="907"/>
                </a:lnTo>
                <a:lnTo>
                  <a:pt x="1015" y="915"/>
                </a:lnTo>
                <a:lnTo>
                  <a:pt x="1012" y="923"/>
                </a:lnTo>
                <a:lnTo>
                  <a:pt x="1005" y="937"/>
                </a:lnTo>
                <a:lnTo>
                  <a:pt x="996" y="951"/>
                </a:lnTo>
                <a:lnTo>
                  <a:pt x="992" y="957"/>
                </a:lnTo>
                <a:lnTo>
                  <a:pt x="987" y="963"/>
                </a:lnTo>
                <a:lnTo>
                  <a:pt x="976" y="975"/>
                </a:lnTo>
                <a:lnTo>
                  <a:pt x="971" y="981"/>
                </a:lnTo>
                <a:lnTo>
                  <a:pt x="965" y="986"/>
                </a:lnTo>
                <a:lnTo>
                  <a:pt x="957" y="991"/>
                </a:lnTo>
                <a:lnTo>
                  <a:pt x="951" y="996"/>
                </a:lnTo>
                <a:lnTo>
                  <a:pt x="938" y="1004"/>
                </a:lnTo>
                <a:lnTo>
                  <a:pt x="923" y="1010"/>
                </a:lnTo>
                <a:lnTo>
                  <a:pt x="916" y="1014"/>
                </a:lnTo>
                <a:lnTo>
                  <a:pt x="907" y="1016"/>
                </a:lnTo>
                <a:lnTo>
                  <a:pt x="900" y="1019"/>
                </a:lnTo>
                <a:lnTo>
                  <a:pt x="891" y="1020"/>
                </a:lnTo>
                <a:lnTo>
                  <a:pt x="884" y="1023"/>
                </a:lnTo>
                <a:lnTo>
                  <a:pt x="875" y="1023"/>
                </a:lnTo>
                <a:lnTo>
                  <a:pt x="858" y="1024"/>
                </a:lnTo>
                <a:lnTo>
                  <a:pt x="841" y="1023"/>
                </a:lnTo>
                <a:lnTo>
                  <a:pt x="824" y="1020"/>
                </a:lnTo>
                <a:lnTo>
                  <a:pt x="808" y="1016"/>
                </a:lnTo>
                <a:lnTo>
                  <a:pt x="801" y="1014"/>
                </a:lnTo>
                <a:lnTo>
                  <a:pt x="794" y="1010"/>
                </a:lnTo>
                <a:lnTo>
                  <a:pt x="779" y="1004"/>
                </a:lnTo>
                <a:lnTo>
                  <a:pt x="764" y="996"/>
                </a:lnTo>
                <a:lnTo>
                  <a:pt x="758" y="991"/>
                </a:lnTo>
                <a:lnTo>
                  <a:pt x="752" y="986"/>
                </a:lnTo>
                <a:lnTo>
                  <a:pt x="740" y="975"/>
                </a:lnTo>
                <a:lnTo>
                  <a:pt x="735" y="969"/>
                </a:lnTo>
                <a:lnTo>
                  <a:pt x="729" y="963"/>
                </a:lnTo>
                <a:lnTo>
                  <a:pt x="724" y="957"/>
                </a:lnTo>
                <a:lnTo>
                  <a:pt x="720" y="951"/>
                </a:lnTo>
                <a:lnTo>
                  <a:pt x="712" y="937"/>
                </a:lnTo>
                <a:lnTo>
                  <a:pt x="704" y="923"/>
                </a:lnTo>
                <a:lnTo>
                  <a:pt x="702" y="915"/>
                </a:lnTo>
                <a:lnTo>
                  <a:pt x="698" y="907"/>
                </a:lnTo>
                <a:lnTo>
                  <a:pt x="697" y="899"/>
                </a:lnTo>
                <a:lnTo>
                  <a:pt x="695" y="891"/>
                </a:lnTo>
                <a:lnTo>
                  <a:pt x="693" y="882"/>
                </a:lnTo>
                <a:lnTo>
                  <a:pt x="692" y="875"/>
                </a:lnTo>
                <a:lnTo>
                  <a:pt x="691" y="867"/>
                </a:lnTo>
                <a:lnTo>
                  <a:pt x="691" y="858"/>
                </a:lnTo>
                <a:lnTo>
                  <a:pt x="692" y="841"/>
                </a:lnTo>
                <a:lnTo>
                  <a:pt x="695" y="824"/>
                </a:lnTo>
                <a:lnTo>
                  <a:pt x="698" y="808"/>
                </a:lnTo>
                <a:lnTo>
                  <a:pt x="702" y="801"/>
                </a:lnTo>
                <a:lnTo>
                  <a:pt x="704" y="793"/>
                </a:lnTo>
                <a:lnTo>
                  <a:pt x="712" y="779"/>
                </a:lnTo>
                <a:lnTo>
                  <a:pt x="720" y="764"/>
                </a:lnTo>
                <a:lnTo>
                  <a:pt x="724" y="758"/>
                </a:lnTo>
                <a:lnTo>
                  <a:pt x="729" y="752"/>
                </a:lnTo>
                <a:lnTo>
                  <a:pt x="740" y="740"/>
                </a:lnTo>
                <a:lnTo>
                  <a:pt x="746" y="735"/>
                </a:lnTo>
                <a:lnTo>
                  <a:pt x="752" y="729"/>
                </a:lnTo>
                <a:lnTo>
                  <a:pt x="758" y="724"/>
                </a:lnTo>
                <a:lnTo>
                  <a:pt x="764" y="719"/>
                </a:lnTo>
                <a:lnTo>
                  <a:pt x="779" y="712"/>
                </a:lnTo>
                <a:lnTo>
                  <a:pt x="794" y="704"/>
                </a:lnTo>
                <a:lnTo>
                  <a:pt x="801" y="701"/>
                </a:lnTo>
                <a:lnTo>
                  <a:pt x="808" y="698"/>
                </a:lnTo>
                <a:lnTo>
                  <a:pt x="817" y="696"/>
                </a:lnTo>
                <a:lnTo>
                  <a:pt x="824" y="695"/>
                </a:lnTo>
                <a:lnTo>
                  <a:pt x="833" y="693"/>
                </a:lnTo>
                <a:lnTo>
                  <a:pt x="841" y="692"/>
                </a:lnTo>
                <a:lnTo>
                  <a:pt x="858" y="691"/>
                </a:lnTo>
                <a:close/>
                <a:moveTo>
                  <a:pt x="1182" y="1151"/>
                </a:moveTo>
                <a:lnTo>
                  <a:pt x="1458" y="1151"/>
                </a:lnTo>
                <a:lnTo>
                  <a:pt x="1458" y="1276"/>
                </a:lnTo>
                <a:lnTo>
                  <a:pt x="1462" y="1276"/>
                </a:lnTo>
                <a:lnTo>
                  <a:pt x="1465" y="1270"/>
                </a:lnTo>
                <a:lnTo>
                  <a:pt x="1470" y="1263"/>
                </a:lnTo>
                <a:lnTo>
                  <a:pt x="1479" y="1249"/>
                </a:lnTo>
                <a:lnTo>
                  <a:pt x="1490" y="1236"/>
                </a:lnTo>
                <a:lnTo>
                  <a:pt x="1501" y="1222"/>
                </a:lnTo>
                <a:lnTo>
                  <a:pt x="1514" y="1209"/>
                </a:lnTo>
                <a:lnTo>
                  <a:pt x="1528" y="1197"/>
                </a:lnTo>
                <a:lnTo>
                  <a:pt x="1544" y="1186"/>
                </a:lnTo>
                <a:lnTo>
                  <a:pt x="1560" y="1175"/>
                </a:lnTo>
                <a:lnTo>
                  <a:pt x="1569" y="1169"/>
                </a:lnTo>
                <a:lnTo>
                  <a:pt x="1578" y="1164"/>
                </a:lnTo>
                <a:lnTo>
                  <a:pt x="1588" y="1160"/>
                </a:lnTo>
                <a:lnTo>
                  <a:pt x="1596" y="1155"/>
                </a:lnTo>
                <a:lnTo>
                  <a:pt x="1617" y="1147"/>
                </a:lnTo>
                <a:lnTo>
                  <a:pt x="1638" y="1141"/>
                </a:lnTo>
                <a:lnTo>
                  <a:pt x="1649" y="1137"/>
                </a:lnTo>
                <a:lnTo>
                  <a:pt x="1661" y="1135"/>
                </a:lnTo>
                <a:lnTo>
                  <a:pt x="1672" y="1132"/>
                </a:lnTo>
                <a:lnTo>
                  <a:pt x="1684" y="1131"/>
                </a:lnTo>
                <a:lnTo>
                  <a:pt x="1696" y="1129"/>
                </a:lnTo>
                <a:lnTo>
                  <a:pt x="1709" y="1129"/>
                </a:lnTo>
                <a:lnTo>
                  <a:pt x="1721" y="1127"/>
                </a:lnTo>
                <a:lnTo>
                  <a:pt x="1734" y="1127"/>
                </a:lnTo>
                <a:lnTo>
                  <a:pt x="1761" y="1127"/>
                </a:lnTo>
                <a:lnTo>
                  <a:pt x="1786" y="1130"/>
                </a:lnTo>
                <a:lnTo>
                  <a:pt x="1798" y="1131"/>
                </a:lnTo>
                <a:lnTo>
                  <a:pt x="1810" y="1132"/>
                </a:lnTo>
                <a:lnTo>
                  <a:pt x="1833" y="1136"/>
                </a:lnTo>
                <a:lnTo>
                  <a:pt x="1854" y="1141"/>
                </a:lnTo>
                <a:lnTo>
                  <a:pt x="1875" y="1147"/>
                </a:lnTo>
                <a:lnTo>
                  <a:pt x="1893" y="1153"/>
                </a:lnTo>
                <a:lnTo>
                  <a:pt x="1911" y="1162"/>
                </a:lnTo>
                <a:lnTo>
                  <a:pt x="1927" y="1170"/>
                </a:lnTo>
                <a:lnTo>
                  <a:pt x="1943" y="1179"/>
                </a:lnTo>
                <a:lnTo>
                  <a:pt x="1958" y="1190"/>
                </a:lnTo>
                <a:lnTo>
                  <a:pt x="1971" y="1201"/>
                </a:lnTo>
                <a:lnTo>
                  <a:pt x="1983" y="1213"/>
                </a:lnTo>
                <a:lnTo>
                  <a:pt x="1996" y="1226"/>
                </a:lnTo>
                <a:lnTo>
                  <a:pt x="2000" y="1232"/>
                </a:lnTo>
                <a:lnTo>
                  <a:pt x="2007" y="1240"/>
                </a:lnTo>
                <a:lnTo>
                  <a:pt x="2016" y="1254"/>
                </a:lnTo>
                <a:lnTo>
                  <a:pt x="2025" y="1269"/>
                </a:lnTo>
                <a:lnTo>
                  <a:pt x="2032" y="1285"/>
                </a:lnTo>
                <a:lnTo>
                  <a:pt x="2040" y="1302"/>
                </a:lnTo>
                <a:lnTo>
                  <a:pt x="2047" y="1319"/>
                </a:lnTo>
                <a:lnTo>
                  <a:pt x="2053" y="1337"/>
                </a:lnTo>
                <a:lnTo>
                  <a:pt x="2058" y="1355"/>
                </a:lnTo>
                <a:lnTo>
                  <a:pt x="2063" y="1374"/>
                </a:lnTo>
                <a:lnTo>
                  <a:pt x="2066" y="1393"/>
                </a:lnTo>
                <a:lnTo>
                  <a:pt x="2069" y="1414"/>
                </a:lnTo>
                <a:lnTo>
                  <a:pt x="2073" y="1435"/>
                </a:lnTo>
                <a:lnTo>
                  <a:pt x="2075" y="1455"/>
                </a:lnTo>
                <a:lnTo>
                  <a:pt x="2076" y="1477"/>
                </a:lnTo>
                <a:lnTo>
                  <a:pt x="2077" y="1499"/>
                </a:lnTo>
                <a:lnTo>
                  <a:pt x="2079" y="1521"/>
                </a:lnTo>
                <a:lnTo>
                  <a:pt x="2079" y="1544"/>
                </a:lnTo>
                <a:lnTo>
                  <a:pt x="2079" y="1567"/>
                </a:lnTo>
                <a:lnTo>
                  <a:pt x="2079" y="2073"/>
                </a:lnTo>
                <a:lnTo>
                  <a:pt x="1792" y="2073"/>
                </a:lnTo>
                <a:lnTo>
                  <a:pt x="1792" y="1625"/>
                </a:lnTo>
                <a:lnTo>
                  <a:pt x="1792" y="1583"/>
                </a:lnTo>
                <a:lnTo>
                  <a:pt x="1790" y="1563"/>
                </a:lnTo>
                <a:lnTo>
                  <a:pt x="1789" y="1541"/>
                </a:lnTo>
                <a:lnTo>
                  <a:pt x="1787" y="1520"/>
                </a:lnTo>
                <a:lnTo>
                  <a:pt x="1783" y="1500"/>
                </a:lnTo>
                <a:lnTo>
                  <a:pt x="1781" y="1491"/>
                </a:lnTo>
                <a:lnTo>
                  <a:pt x="1778" y="1481"/>
                </a:lnTo>
                <a:lnTo>
                  <a:pt x="1776" y="1471"/>
                </a:lnTo>
                <a:lnTo>
                  <a:pt x="1772" y="1461"/>
                </a:lnTo>
                <a:lnTo>
                  <a:pt x="1768" y="1453"/>
                </a:lnTo>
                <a:lnTo>
                  <a:pt x="1765" y="1444"/>
                </a:lnTo>
                <a:lnTo>
                  <a:pt x="1760" y="1437"/>
                </a:lnTo>
                <a:lnTo>
                  <a:pt x="1754" y="1428"/>
                </a:lnTo>
                <a:lnTo>
                  <a:pt x="1749" y="1421"/>
                </a:lnTo>
                <a:lnTo>
                  <a:pt x="1743" y="1415"/>
                </a:lnTo>
                <a:lnTo>
                  <a:pt x="1735" y="1409"/>
                </a:lnTo>
                <a:lnTo>
                  <a:pt x="1728" y="1403"/>
                </a:lnTo>
                <a:lnTo>
                  <a:pt x="1720" y="1398"/>
                </a:lnTo>
                <a:lnTo>
                  <a:pt x="1711" y="1393"/>
                </a:lnTo>
                <a:lnTo>
                  <a:pt x="1701" y="1389"/>
                </a:lnTo>
                <a:lnTo>
                  <a:pt x="1691" y="1386"/>
                </a:lnTo>
                <a:lnTo>
                  <a:pt x="1680" y="1383"/>
                </a:lnTo>
                <a:lnTo>
                  <a:pt x="1674" y="1382"/>
                </a:lnTo>
                <a:lnTo>
                  <a:pt x="1668" y="1381"/>
                </a:lnTo>
                <a:lnTo>
                  <a:pt x="1656" y="1380"/>
                </a:lnTo>
                <a:lnTo>
                  <a:pt x="1643" y="1380"/>
                </a:lnTo>
                <a:lnTo>
                  <a:pt x="1628" y="1380"/>
                </a:lnTo>
                <a:lnTo>
                  <a:pt x="1616" y="1381"/>
                </a:lnTo>
                <a:lnTo>
                  <a:pt x="1603" y="1382"/>
                </a:lnTo>
                <a:lnTo>
                  <a:pt x="1591" y="1385"/>
                </a:lnTo>
                <a:lnTo>
                  <a:pt x="1580" y="1388"/>
                </a:lnTo>
                <a:lnTo>
                  <a:pt x="1571" y="1391"/>
                </a:lnTo>
                <a:lnTo>
                  <a:pt x="1561" y="1396"/>
                </a:lnTo>
                <a:lnTo>
                  <a:pt x="1552" y="1399"/>
                </a:lnTo>
                <a:lnTo>
                  <a:pt x="1544" y="1405"/>
                </a:lnTo>
                <a:lnTo>
                  <a:pt x="1536" y="1410"/>
                </a:lnTo>
                <a:lnTo>
                  <a:pt x="1529" y="1416"/>
                </a:lnTo>
                <a:lnTo>
                  <a:pt x="1522" y="1422"/>
                </a:lnTo>
                <a:lnTo>
                  <a:pt x="1516" y="1430"/>
                </a:lnTo>
                <a:lnTo>
                  <a:pt x="1509" y="1437"/>
                </a:lnTo>
                <a:lnTo>
                  <a:pt x="1505" y="1446"/>
                </a:lnTo>
                <a:lnTo>
                  <a:pt x="1500" y="1453"/>
                </a:lnTo>
                <a:lnTo>
                  <a:pt x="1496" y="1461"/>
                </a:lnTo>
                <a:lnTo>
                  <a:pt x="1491" y="1470"/>
                </a:lnTo>
                <a:lnTo>
                  <a:pt x="1485" y="1489"/>
                </a:lnTo>
                <a:lnTo>
                  <a:pt x="1479" y="1509"/>
                </a:lnTo>
                <a:lnTo>
                  <a:pt x="1475" y="1528"/>
                </a:lnTo>
                <a:lnTo>
                  <a:pt x="1474" y="1539"/>
                </a:lnTo>
                <a:lnTo>
                  <a:pt x="1473" y="1550"/>
                </a:lnTo>
                <a:lnTo>
                  <a:pt x="1470" y="1572"/>
                </a:lnTo>
                <a:lnTo>
                  <a:pt x="1470" y="1594"/>
                </a:lnTo>
                <a:lnTo>
                  <a:pt x="1469" y="1616"/>
                </a:lnTo>
                <a:lnTo>
                  <a:pt x="1469" y="2073"/>
                </a:lnTo>
                <a:lnTo>
                  <a:pt x="1182" y="2073"/>
                </a:lnTo>
                <a:lnTo>
                  <a:pt x="1182" y="1151"/>
                </a:lnTo>
                <a:close/>
                <a:moveTo>
                  <a:pt x="0" y="1382"/>
                </a:moveTo>
                <a:lnTo>
                  <a:pt x="1" y="1347"/>
                </a:lnTo>
                <a:lnTo>
                  <a:pt x="2" y="1311"/>
                </a:lnTo>
                <a:lnTo>
                  <a:pt x="5" y="1276"/>
                </a:lnTo>
                <a:lnTo>
                  <a:pt x="7" y="1241"/>
                </a:lnTo>
                <a:lnTo>
                  <a:pt x="12" y="1207"/>
                </a:lnTo>
                <a:lnTo>
                  <a:pt x="17" y="1171"/>
                </a:lnTo>
                <a:lnTo>
                  <a:pt x="22" y="1137"/>
                </a:lnTo>
                <a:lnTo>
                  <a:pt x="28" y="1104"/>
                </a:lnTo>
                <a:lnTo>
                  <a:pt x="35" y="1070"/>
                </a:lnTo>
                <a:lnTo>
                  <a:pt x="44" y="1037"/>
                </a:lnTo>
                <a:lnTo>
                  <a:pt x="52" y="1004"/>
                </a:lnTo>
                <a:lnTo>
                  <a:pt x="62" y="971"/>
                </a:lnTo>
                <a:lnTo>
                  <a:pt x="73" y="938"/>
                </a:lnTo>
                <a:lnTo>
                  <a:pt x="84" y="907"/>
                </a:lnTo>
                <a:lnTo>
                  <a:pt x="96" y="875"/>
                </a:lnTo>
                <a:lnTo>
                  <a:pt x="110" y="845"/>
                </a:lnTo>
                <a:lnTo>
                  <a:pt x="123" y="814"/>
                </a:lnTo>
                <a:lnTo>
                  <a:pt x="136" y="784"/>
                </a:lnTo>
                <a:lnTo>
                  <a:pt x="151" y="753"/>
                </a:lnTo>
                <a:lnTo>
                  <a:pt x="167" y="724"/>
                </a:lnTo>
                <a:lnTo>
                  <a:pt x="184" y="695"/>
                </a:lnTo>
                <a:lnTo>
                  <a:pt x="201" y="665"/>
                </a:lnTo>
                <a:lnTo>
                  <a:pt x="218" y="637"/>
                </a:lnTo>
                <a:lnTo>
                  <a:pt x="237" y="609"/>
                </a:lnTo>
                <a:lnTo>
                  <a:pt x="256" y="583"/>
                </a:lnTo>
                <a:lnTo>
                  <a:pt x="276" y="556"/>
                </a:lnTo>
                <a:lnTo>
                  <a:pt x="295" y="529"/>
                </a:lnTo>
                <a:lnTo>
                  <a:pt x="316" y="503"/>
                </a:lnTo>
                <a:lnTo>
                  <a:pt x="338" y="478"/>
                </a:lnTo>
                <a:lnTo>
                  <a:pt x="360" y="453"/>
                </a:lnTo>
                <a:lnTo>
                  <a:pt x="383" y="429"/>
                </a:lnTo>
                <a:lnTo>
                  <a:pt x="406" y="405"/>
                </a:lnTo>
                <a:lnTo>
                  <a:pt x="430" y="381"/>
                </a:lnTo>
                <a:lnTo>
                  <a:pt x="454" y="359"/>
                </a:lnTo>
                <a:lnTo>
                  <a:pt x="478" y="338"/>
                </a:lnTo>
                <a:lnTo>
                  <a:pt x="504" y="316"/>
                </a:lnTo>
                <a:lnTo>
                  <a:pt x="530" y="295"/>
                </a:lnTo>
                <a:lnTo>
                  <a:pt x="557" y="275"/>
                </a:lnTo>
                <a:lnTo>
                  <a:pt x="584" y="255"/>
                </a:lnTo>
                <a:lnTo>
                  <a:pt x="610" y="236"/>
                </a:lnTo>
                <a:lnTo>
                  <a:pt x="638" y="218"/>
                </a:lnTo>
                <a:lnTo>
                  <a:pt x="667" y="200"/>
                </a:lnTo>
                <a:lnTo>
                  <a:pt x="696" y="184"/>
                </a:lnTo>
                <a:lnTo>
                  <a:pt x="725" y="167"/>
                </a:lnTo>
                <a:lnTo>
                  <a:pt x="755" y="151"/>
                </a:lnTo>
                <a:lnTo>
                  <a:pt x="785" y="136"/>
                </a:lnTo>
                <a:lnTo>
                  <a:pt x="816" y="122"/>
                </a:lnTo>
                <a:lnTo>
                  <a:pt x="846" y="108"/>
                </a:lnTo>
                <a:lnTo>
                  <a:pt x="878" y="96"/>
                </a:lnTo>
                <a:lnTo>
                  <a:pt x="908" y="84"/>
                </a:lnTo>
                <a:lnTo>
                  <a:pt x="941" y="73"/>
                </a:lnTo>
                <a:lnTo>
                  <a:pt x="973" y="62"/>
                </a:lnTo>
                <a:lnTo>
                  <a:pt x="1006" y="52"/>
                </a:lnTo>
                <a:lnTo>
                  <a:pt x="1039" y="44"/>
                </a:lnTo>
                <a:lnTo>
                  <a:pt x="1072" y="35"/>
                </a:lnTo>
                <a:lnTo>
                  <a:pt x="1106" y="28"/>
                </a:lnTo>
                <a:lnTo>
                  <a:pt x="1141" y="22"/>
                </a:lnTo>
                <a:lnTo>
                  <a:pt x="1175" y="16"/>
                </a:lnTo>
                <a:lnTo>
                  <a:pt x="1209" y="11"/>
                </a:lnTo>
                <a:lnTo>
                  <a:pt x="1243" y="7"/>
                </a:lnTo>
                <a:lnTo>
                  <a:pt x="1279" y="5"/>
                </a:lnTo>
                <a:lnTo>
                  <a:pt x="1314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7" y="2"/>
                </a:lnTo>
                <a:lnTo>
                  <a:pt x="1492" y="5"/>
                </a:lnTo>
                <a:lnTo>
                  <a:pt x="1527" y="7"/>
                </a:lnTo>
                <a:lnTo>
                  <a:pt x="1562" y="11"/>
                </a:lnTo>
                <a:lnTo>
                  <a:pt x="1596" y="16"/>
                </a:lnTo>
                <a:lnTo>
                  <a:pt x="1630" y="22"/>
                </a:lnTo>
                <a:lnTo>
                  <a:pt x="1665" y="28"/>
                </a:lnTo>
                <a:lnTo>
                  <a:pt x="1698" y="35"/>
                </a:lnTo>
                <a:lnTo>
                  <a:pt x="1732" y="44"/>
                </a:lnTo>
                <a:lnTo>
                  <a:pt x="1765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3" y="96"/>
                </a:lnTo>
                <a:lnTo>
                  <a:pt x="1925" y="108"/>
                </a:lnTo>
                <a:lnTo>
                  <a:pt x="1955" y="122"/>
                </a:lnTo>
                <a:lnTo>
                  <a:pt x="1986" y="136"/>
                </a:lnTo>
                <a:lnTo>
                  <a:pt x="2015" y="151"/>
                </a:lnTo>
                <a:lnTo>
                  <a:pt x="2046" y="167"/>
                </a:lnTo>
                <a:lnTo>
                  <a:pt x="2075" y="184"/>
                </a:lnTo>
                <a:lnTo>
                  <a:pt x="2103" y="200"/>
                </a:lnTo>
                <a:lnTo>
                  <a:pt x="2131" y="218"/>
                </a:lnTo>
                <a:lnTo>
                  <a:pt x="2159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7" y="316"/>
                </a:lnTo>
                <a:lnTo>
                  <a:pt x="2291" y="338"/>
                </a:lnTo>
                <a:lnTo>
                  <a:pt x="2317" y="359"/>
                </a:lnTo>
                <a:lnTo>
                  <a:pt x="2341" y="381"/>
                </a:lnTo>
                <a:lnTo>
                  <a:pt x="2365" y="405"/>
                </a:lnTo>
                <a:lnTo>
                  <a:pt x="2388" y="429"/>
                </a:lnTo>
                <a:lnTo>
                  <a:pt x="2411" y="453"/>
                </a:lnTo>
                <a:lnTo>
                  <a:pt x="2433" y="478"/>
                </a:lnTo>
                <a:lnTo>
                  <a:pt x="2454" y="503"/>
                </a:lnTo>
                <a:lnTo>
                  <a:pt x="2474" y="529"/>
                </a:lnTo>
                <a:lnTo>
                  <a:pt x="2495" y="556"/>
                </a:lnTo>
                <a:lnTo>
                  <a:pt x="2515" y="583"/>
                </a:lnTo>
                <a:lnTo>
                  <a:pt x="2534" y="609"/>
                </a:lnTo>
                <a:lnTo>
                  <a:pt x="2553" y="637"/>
                </a:lnTo>
                <a:lnTo>
                  <a:pt x="2570" y="665"/>
                </a:lnTo>
                <a:lnTo>
                  <a:pt x="2587" y="695"/>
                </a:lnTo>
                <a:lnTo>
                  <a:pt x="2603" y="724"/>
                </a:lnTo>
                <a:lnTo>
                  <a:pt x="2619" y="753"/>
                </a:lnTo>
                <a:lnTo>
                  <a:pt x="2633" y="784"/>
                </a:lnTo>
                <a:lnTo>
                  <a:pt x="2648" y="814"/>
                </a:lnTo>
                <a:lnTo>
                  <a:pt x="2661" y="845"/>
                </a:lnTo>
                <a:lnTo>
                  <a:pt x="2675" y="875"/>
                </a:lnTo>
                <a:lnTo>
                  <a:pt x="2686" y="907"/>
                </a:lnTo>
                <a:lnTo>
                  <a:pt x="2698" y="938"/>
                </a:lnTo>
                <a:lnTo>
                  <a:pt x="2708" y="971"/>
                </a:lnTo>
                <a:lnTo>
                  <a:pt x="2718" y="1004"/>
                </a:lnTo>
                <a:lnTo>
                  <a:pt x="2726" y="1037"/>
                </a:lnTo>
                <a:lnTo>
                  <a:pt x="2735" y="1070"/>
                </a:lnTo>
                <a:lnTo>
                  <a:pt x="2742" y="1104"/>
                </a:lnTo>
                <a:lnTo>
                  <a:pt x="2748" y="1137"/>
                </a:lnTo>
                <a:lnTo>
                  <a:pt x="2754" y="1171"/>
                </a:lnTo>
                <a:lnTo>
                  <a:pt x="2759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9" y="1311"/>
                </a:lnTo>
                <a:lnTo>
                  <a:pt x="2770" y="1347"/>
                </a:lnTo>
                <a:lnTo>
                  <a:pt x="2770" y="1382"/>
                </a:lnTo>
                <a:lnTo>
                  <a:pt x="2770" y="1418"/>
                </a:lnTo>
                <a:lnTo>
                  <a:pt x="2769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9" y="1559"/>
                </a:lnTo>
                <a:lnTo>
                  <a:pt x="2754" y="1593"/>
                </a:lnTo>
                <a:lnTo>
                  <a:pt x="2748" y="1627"/>
                </a:lnTo>
                <a:lnTo>
                  <a:pt x="2742" y="1661"/>
                </a:lnTo>
                <a:lnTo>
                  <a:pt x="2735" y="1694"/>
                </a:lnTo>
                <a:lnTo>
                  <a:pt x="2726" y="1728"/>
                </a:lnTo>
                <a:lnTo>
                  <a:pt x="2718" y="1761"/>
                </a:lnTo>
                <a:lnTo>
                  <a:pt x="2708" y="1793"/>
                </a:lnTo>
                <a:lnTo>
                  <a:pt x="2698" y="1826"/>
                </a:lnTo>
                <a:lnTo>
                  <a:pt x="2686" y="1858"/>
                </a:lnTo>
                <a:lnTo>
                  <a:pt x="2675" y="1889"/>
                </a:lnTo>
                <a:lnTo>
                  <a:pt x="2661" y="1920"/>
                </a:lnTo>
                <a:lnTo>
                  <a:pt x="2648" y="1951"/>
                </a:lnTo>
                <a:lnTo>
                  <a:pt x="2633" y="1982"/>
                </a:lnTo>
                <a:lnTo>
                  <a:pt x="2619" y="2011"/>
                </a:lnTo>
                <a:lnTo>
                  <a:pt x="2603" y="2042"/>
                </a:lnTo>
                <a:lnTo>
                  <a:pt x="2587" y="2071"/>
                </a:lnTo>
                <a:lnTo>
                  <a:pt x="2570" y="2099"/>
                </a:lnTo>
                <a:lnTo>
                  <a:pt x="2553" y="2127"/>
                </a:lnTo>
                <a:lnTo>
                  <a:pt x="2534" y="2155"/>
                </a:lnTo>
                <a:lnTo>
                  <a:pt x="2515" y="2183"/>
                </a:lnTo>
                <a:lnTo>
                  <a:pt x="2495" y="2210"/>
                </a:lnTo>
                <a:lnTo>
                  <a:pt x="2474" y="2235"/>
                </a:lnTo>
                <a:lnTo>
                  <a:pt x="2454" y="2261"/>
                </a:lnTo>
                <a:lnTo>
                  <a:pt x="2433" y="2287"/>
                </a:lnTo>
                <a:lnTo>
                  <a:pt x="2411" y="2312"/>
                </a:lnTo>
                <a:lnTo>
                  <a:pt x="2388" y="2335"/>
                </a:lnTo>
                <a:lnTo>
                  <a:pt x="2365" y="2360"/>
                </a:lnTo>
                <a:lnTo>
                  <a:pt x="2341" y="2383"/>
                </a:lnTo>
                <a:lnTo>
                  <a:pt x="2317" y="2405"/>
                </a:lnTo>
                <a:lnTo>
                  <a:pt x="2291" y="2428"/>
                </a:lnTo>
                <a:lnTo>
                  <a:pt x="2267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59" y="2528"/>
                </a:lnTo>
                <a:lnTo>
                  <a:pt x="2131" y="2546"/>
                </a:lnTo>
                <a:lnTo>
                  <a:pt x="2103" y="2565"/>
                </a:lnTo>
                <a:lnTo>
                  <a:pt x="2075" y="2582"/>
                </a:lnTo>
                <a:lnTo>
                  <a:pt x="2046" y="2597"/>
                </a:lnTo>
                <a:lnTo>
                  <a:pt x="2015" y="2613"/>
                </a:lnTo>
                <a:lnTo>
                  <a:pt x="1986" y="2628"/>
                </a:lnTo>
                <a:lnTo>
                  <a:pt x="1955" y="2643"/>
                </a:lnTo>
                <a:lnTo>
                  <a:pt x="1925" y="2656"/>
                </a:lnTo>
                <a:lnTo>
                  <a:pt x="1893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5" y="2712"/>
                </a:lnTo>
                <a:lnTo>
                  <a:pt x="1732" y="2721"/>
                </a:lnTo>
                <a:lnTo>
                  <a:pt x="1698" y="2729"/>
                </a:lnTo>
                <a:lnTo>
                  <a:pt x="1665" y="2736"/>
                </a:lnTo>
                <a:lnTo>
                  <a:pt x="1630" y="2743"/>
                </a:lnTo>
                <a:lnTo>
                  <a:pt x="1596" y="2749"/>
                </a:lnTo>
                <a:lnTo>
                  <a:pt x="1562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7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4" y="2763"/>
                </a:lnTo>
                <a:lnTo>
                  <a:pt x="1279" y="2761"/>
                </a:lnTo>
                <a:lnTo>
                  <a:pt x="1243" y="2757"/>
                </a:lnTo>
                <a:lnTo>
                  <a:pt x="1209" y="2754"/>
                </a:lnTo>
                <a:lnTo>
                  <a:pt x="1175" y="2749"/>
                </a:lnTo>
                <a:lnTo>
                  <a:pt x="1141" y="2743"/>
                </a:lnTo>
                <a:lnTo>
                  <a:pt x="1106" y="2736"/>
                </a:lnTo>
                <a:lnTo>
                  <a:pt x="1072" y="2729"/>
                </a:lnTo>
                <a:lnTo>
                  <a:pt x="1039" y="2721"/>
                </a:lnTo>
                <a:lnTo>
                  <a:pt x="1006" y="2712"/>
                </a:lnTo>
                <a:lnTo>
                  <a:pt x="973" y="2702"/>
                </a:lnTo>
                <a:lnTo>
                  <a:pt x="941" y="2691"/>
                </a:lnTo>
                <a:lnTo>
                  <a:pt x="908" y="2680"/>
                </a:lnTo>
                <a:lnTo>
                  <a:pt x="878" y="2668"/>
                </a:lnTo>
                <a:lnTo>
                  <a:pt x="846" y="2656"/>
                </a:lnTo>
                <a:lnTo>
                  <a:pt x="816" y="2643"/>
                </a:lnTo>
                <a:lnTo>
                  <a:pt x="785" y="2628"/>
                </a:lnTo>
                <a:lnTo>
                  <a:pt x="755" y="2613"/>
                </a:lnTo>
                <a:lnTo>
                  <a:pt x="725" y="2597"/>
                </a:lnTo>
                <a:lnTo>
                  <a:pt x="696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0" y="2528"/>
                </a:lnTo>
                <a:lnTo>
                  <a:pt x="584" y="2510"/>
                </a:lnTo>
                <a:lnTo>
                  <a:pt x="557" y="2490"/>
                </a:lnTo>
                <a:lnTo>
                  <a:pt x="530" y="2469"/>
                </a:lnTo>
                <a:lnTo>
                  <a:pt x="504" y="2449"/>
                </a:lnTo>
                <a:lnTo>
                  <a:pt x="478" y="2428"/>
                </a:lnTo>
                <a:lnTo>
                  <a:pt x="454" y="2405"/>
                </a:lnTo>
                <a:lnTo>
                  <a:pt x="430" y="2383"/>
                </a:lnTo>
                <a:lnTo>
                  <a:pt x="406" y="2360"/>
                </a:lnTo>
                <a:lnTo>
                  <a:pt x="383" y="2335"/>
                </a:lnTo>
                <a:lnTo>
                  <a:pt x="360" y="2312"/>
                </a:lnTo>
                <a:lnTo>
                  <a:pt x="338" y="2287"/>
                </a:lnTo>
                <a:lnTo>
                  <a:pt x="316" y="2261"/>
                </a:lnTo>
                <a:lnTo>
                  <a:pt x="295" y="2235"/>
                </a:lnTo>
                <a:lnTo>
                  <a:pt x="276" y="2210"/>
                </a:lnTo>
                <a:lnTo>
                  <a:pt x="256" y="2183"/>
                </a:lnTo>
                <a:lnTo>
                  <a:pt x="237" y="2155"/>
                </a:lnTo>
                <a:lnTo>
                  <a:pt x="218" y="2127"/>
                </a:lnTo>
                <a:lnTo>
                  <a:pt x="201" y="2099"/>
                </a:lnTo>
                <a:lnTo>
                  <a:pt x="184" y="2071"/>
                </a:lnTo>
                <a:lnTo>
                  <a:pt x="167" y="2042"/>
                </a:lnTo>
                <a:lnTo>
                  <a:pt x="151" y="2011"/>
                </a:lnTo>
                <a:lnTo>
                  <a:pt x="136" y="1982"/>
                </a:lnTo>
                <a:lnTo>
                  <a:pt x="123" y="1951"/>
                </a:lnTo>
                <a:lnTo>
                  <a:pt x="110" y="1920"/>
                </a:lnTo>
                <a:lnTo>
                  <a:pt x="96" y="1889"/>
                </a:lnTo>
                <a:lnTo>
                  <a:pt x="84" y="1858"/>
                </a:lnTo>
                <a:lnTo>
                  <a:pt x="73" y="1826"/>
                </a:lnTo>
                <a:lnTo>
                  <a:pt x="62" y="1793"/>
                </a:lnTo>
                <a:lnTo>
                  <a:pt x="52" y="1761"/>
                </a:lnTo>
                <a:lnTo>
                  <a:pt x="44" y="1728"/>
                </a:lnTo>
                <a:lnTo>
                  <a:pt x="35" y="1694"/>
                </a:lnTo>
                <a:lnTo>
                  <a:pt x="28" y="1661"/>
                </a:lnTo>
                <a:lnTo>
                  <a:pt x="22" y="1627"/>
                </a:lnTo>
                <a:lnTo>
                  <a:pt x="17" y="1593"/>
                </a:lnTo>
                <a:lnTo>
                  <a:pt x="12" y="1559"/>
                </a:lnTo>
                <a:lnTo>
                  <a:pt x="7" y="1524"/>
                </a:lnTo>
                <a:lnTo>
                  <a:pt x="5" y="1488"/>
                </a:lnTo>
                <a:lnTo>
                  <a:pt x="2" y="1453"/>
                </a:lnTo>
                <a:lnTo>
                  <a:pt x="1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8">
            <a:hlinkClick r:id="rId6" tooltip="Instagram"/>
            <a:extLst>
              <a:ext uri="{FF2B5EF4-FFF2-40B4-BE49-F238E27FC236}">
                <a16:creationId xmlns:a16="http://schemas.microsoft.com/office/drawing/2014/main" id="{E8056BBC-5843-55D1-146B-D0A2DC79C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487786" y="5877272"/>
            <a:ext cx="288417" cy="288000"/>
          </a:xfrm>
          <a:custGeom>
            <a:avLst/>
            <a:gdLst>
              <a:gd name="T0" fmla="*/ 1809 w 2769"/>
              <a:gd name="T1" fmla="*/ 841 h 2765"/>
              <a:gd name="T2" fmla="*/ 1924 w 2769"/>
              <a:gd name="T3" fmla="*/ 910 h 2765"/>
              <a:gd name="T4" fmla="*/ 1867 w 2769"/>
              <a:gd name="T5" fmla="*/ 1032 h 2765"/>
              <a:gd name="T6" fmla="*/ 1740 w 2769"/>
              <a:gd name="T7" fmla="*/ 988 h 2765"/>
              <a:gd name="T8" fmla="*/ 1264 w 2769"/>
              <a:gd name="T9" fmla="*/ 1633 h 2765"/>
              <a:gd name="T10" fmla="*/ 1128 w 2769"/>
              <a:gd name="T11" fmla="*/ 1491 h 2765"/>
              <a:gd name="T12" fmla="*/ 1123 w 2769"/>
              <a:gd name="T13" fmla="*/ 1288 h 2765"/>
              <a:gd name="T14" fmla="*/ 1252 w 2769"/>
              <a:gd name="T15" fmla="*/ 1140 h 2765"/>
              <a:gd name="T16" fmla="*/ 1453 w 2769"/>
              <a:gd name="T17" fmla="*/ 1115 h 2765"/>
              <a:gd name="T18" fmla="*/ 1615 w 2769"/>
              <a:gd name="T19" fmla="*/ 1228 h 2765"/>
              <a:gd name="T20" fmla="*/ 1658 w 2769"/>
              <a:gd name="T21" fmla="*/ 1425 h 2765"/>
              <a:gd name="T22" fmla="*/ 1561 w 2769"/>
              <a:gd name="T23" fmla="*/ 1597 h 2765"/>
              <a:gd name="T24" fmla="*/ 1385 w 2769"/>
              <a:gd name="T25" fmla="*/ 956 h 2765"/>
              <a:gd name="T26" fmla="*/ 1121 w 2769"/>
              <a:gd name="T27" fmla="*/ 1047 h 2765"/>
              <a:gd name="T28" fmla="*/ 966 w 2769"/>
              <a:gd name="T29" fmla="*/ 1297 h 2765"/>
              <a:gd name="T30" fmla="*/ 1009 w 2769"/>
              <a:gd name="T31" fmla="*/ 1586 h 2765"/>
              <a:gd name="T32" fmla="*/ 1218 w 2769"/>
              <a:gd name="T33" fmla="*/ 1776 h 2765"/>
              <a:gd name="T34" fmla="*/ 1512 w 2769"/>
              <a:gd name="T35" fmla="*/ 1790 h 2765"/>
              <a:gd name="T36" fmla="*/ 1739 w 2769"/>
              <a:gd name="T37" fmla="*/ 1622 h 2765"/>
              <a:gd name="T38" fmla="*/ 1809 w 2769"/>
              <a:gd name="T39" fmla="*/ 1329 h 2765"/>
              <a:gd name="T40" fmla="*/ 1687 w 2769"/>
              <a:gd name="T41" fmla="*/ 1082 h 2765"/>
              <a:gd name="T42" fmla="*/ 1407 w 2769"/>
              <a:gd name="T43" fmla="*/ 957 h 2765"/>
              <a:gd name="T44" fmla="*/ 839 w 2769"/>
              <a:gd name="T45" fmla="*/ 596 h 2765"/>
              <a:gd name="T46" fmla="*/ 623 w 2769"/>
              <a:gd name="T47" fmla="*/ 781 h 2765"/>
              <a:gd name="T48" fmla="*/ 557 w 2769"/>
              <a:gd name="T49" fmla="*/ 1040 h 2765"/>
              <a:gd name="T50" fmla="*/ 581 w 2769"/>
              <a:gd name="T51" fmla="*/ 1886 h 2765"/>
              <a:gd name="T52" fmla="*/ 745 w 2769"/>
              <a:gd name="T53" fmla="*/ 2119 h 2765"/>
              <a:gd name="T54" fmla="*/ 1009 w 2769"/>
              <a:gd name="T55" fmla="*/ 2207 h 2765"/>
              <a:gd name="T56" fmla="*/ 1842 w 2769"/>
              <a:gd name="T57" fmla="*/ 2196 h 2765"/>
              <a:gd name="T58" fmla="*/ 2108 w 2769"/>
              <a:gd name="T59" fmla="*/ 2040 h 2765"/>
              <a:gd name="T60" fmla="*/ 2207 w 2769"/>
              <a:gd name="T61" fmla="*/ 1787 h 2765"/>
              <a:gd name="T62" fmla="*/ 2207 w 2769"/>
              <a:gd name="T63" fmla="*/ 979 h 2765"/>
              <a:gd name="T64" fmla="*/ 2077 w 2769"/>
              <a:gd name="T65" fmla="*/ 692 h 2765"/>
              <a:gd name="T66" fmla="*/ 1816 w 2769"/>
              <a:gd name="T67" fmla="*/ 566 h 2765"/>
              <a:gd name="T68" fmla="*/ 1721 w 2769"/>
              <a:gd name="T69" fmla="*/ 707 h 2765"/>
              <a:gd name="T70" fmla="*/ 1949 w 2769"/>
              <a:gd name="T71" fmla="*/ 778 h 2765"/>
              <a:gd name="T72" fmla="*/ 2058 w 2769"/>
              <a:gd name="T73" fmla="*/ 994 h 2765"/>
              <a:gd name="T74" fmla="*/ 2051 w 2769"/>
              <a:gd name="T75" fmla="*/ 1815 h 2765"/>
              <a:gd name="T76" fmla="*/ 1938 w 2769"/>
              <a:gd name="T77" fmla="*/ 1997 h 2765"/>
              <a:gd name="T78" fmla="*/ 1518 w 2769"/>
              <a:gd name="T79" fmla="*/ 2064 h 2765"/>
              <a:gd name="T80" fmla="*/ 879 w 2769"/>
              <a:gd name="T81" fmla="*/ 2025 h 2765"/>
              <a:gd name="T82" fmla="*/ 735 w 2769"/>
              <a:gd name="T83" fmla="*/ 1873 h 2765"/>
              <a:gd name="T84" fmla="*/ 707 w 2769"/>
              <a:gd name="T85" fmla="*/ 1047 h 2765"/>
              <a:gd name="T86" fmla="*/ 778 w 2769"/>
              <a:gd name="T87" fmla="*/ 820 h 2765"/>
              <a:gd name="T88" fmla="*/ 994 w 2769"/>
              <a:gd name="T89" fmla="*/ 711 h 2765"/>
              <a:gd name="T90" fmla="*/ 28 w 2769"/>
              <a:gd name="T91" fmla="*/ 1105 h 2765"/>
              <a:gd name="T92" fmla="*/ 217 w 2769"/>
              <a:gd name="T93" fmla="*/ 638 h 2765"/>
              <a:gd name="T94" fmla="*/ 555 w 2769"/>
              <a:gd name="T95" fmla="*/ 276 h 2765"/>
              <a:gd name="T96" fmla="*/ 1005 w 2769"/>
              <a:gd name="T97" fmla="*/ 53 h 2765"/>
              <a:gd name="T98" fmla="*/ 1525 w 2769"/>
              <a:gd name="T99" fmla="*/ 8 h 2765"/>
              <a:gd name="T100" fmla="*/ 2015 w 2769"/>
              <a:gd name="T101" fmla="*/ 152 h 2765"/>
              <a:gd name="T102" fmla="*/ 2410 w 2769"/>
              <a:gd name="T103" fmla="*/ 454 h 2765"/>
              <a:gd name="T104" fmla="*/ 2674 w 2769"/>
              <a:gd name="T105" fmla="*/ 877 h 2765"/>
              <a:gd name="T106" fmla="*/ 2769 w 2769"/>
              <a:gd name="T107" fmla="*/ 1383 h 2765"/>
              <a:gd name="T108" fmla="*/ 2674 w 2769"/>
              <a:gd name="T109" fmla="*/ 1890 h 2765"/>
              <a:gd name="T110" fmla="*/ 2410 w 2769"/>
              <a:gd name="T111" fmla="*/ 2313 h 2765"/>
              <a:gd name="T112" fmla="*/ 2015 w 2769"/>
              <a:gd name="T113" fmla="*/ 2614 h 2765"/>
              <a:gd name="T114" fmla="*/ 1525 w 2769"/>
              <a:gd name="T115" fmla="*/ 2758 h 2765"/>
              <a:gd name="T116" fmla="*/ 1005 w 2769"/>
              <a:gd name="T117" fmla="*/ 2713 h 2765"/>
              <a:gd name="T118" fmla="*/ 555 w 2769"/>
              <a:gd name="T119" fmla="*/ 2491 h 2765"/>
              <a:gd name="T120" fmla="*/ 217 w 2769"/>
              <a:gd name="T121" fmla="*/ 2127 h 2765"/>
              <a:gd name="T122" fmla="*/ 28 w 2769"/>
              <a:gd name="T123" fmla="*/ 166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9" h="2765">
                <a:moveTo>
                  <a:pt x="1729" y="940"/>
                </a:moveTo>
                <a:lnTo>
                  <a:pt x="1729" y="929"/>
                </a:lnTo>
                <a:lnTo>
                  <a:pt x="1731" y="919"/>
                </a:lnTo>
                <a:lnTo>
                  <a:pt x="1733" y="910"/>
                </a:lnTo>
                <a:lnTo>
                  <a:pt x="1737" y="901"/>
                </a:lnTo>
                <a:lnTo>
                  <a:pt x="1740" y="893"/>
                </a:lnTo>
                <a:lnTo>
                  <a:pt x="1745" y="884"/>
                </a:lnTo>
                <a:lnTo>
                  <a:pt x="1751" y="877"/>
                </a:lnTo>
                <a:lnTo>
                  <a:pt x="1757" y="870"/>
                </a:lnTo>
                <a:lnTo>
                  <a:pt x="1765" y="862"/>
                </a:lnTo>
                <a:lnTo>
                  <a:pt x="1773" y="857"/>
                </a:lnTo>
                <a:lnTo>
                  <a:pt x="1781" y="852"/>
                </a:lnTo>
                <a:lnTo>
                  <a:pt x="1789" y="848"/>
                </a:lnTo>
                <a:lnTo>
                  <a:pt x="1799" y="844"/>
                </a:lnTo>
                <a:lnTo>
                  <a:pt x="1809" y="841"/>
                </a:lnTo>
                <a:lnTo>
                  <a:pt x="1819" y="840"/>
                </a:lnTo>
                <a:lnTo>
                  <a:pt x="1828" y="840"/>
                </a:lnTo>
                <a:lnTo>
                  <a:pt x="1839" y="840"/>
                </a:lnTo>
                <a:lnTo>
                  <a:pt x="1849" y="841"/>
                </a:lnTo>
                <a:lnTo>
                  <a:pt x="1859" y="844"/>
                </a:lnTo>
                <a:lnTo>
                  <a:pt x="1867" y="848"/>
                </a:lnTo>
                <a:lnTo>
                  <a:pt x="1876" y="852"/>
                </a:lnTo>
                <a:lnTo>
                  <a:pt x="1884" y="857"/>
                </a:lnTo>
                <a:lnTo>
                  <a:pt x="1892" y="862"/>
                </a:lnTo>
                <a:lnTo>
                  <a:pt x="1899" y="870"/>
                </a:lnTo>
                <a:lnTo>
                  <a:pt x="1905" y="877"/>
                </a:lnTo>
                <a:lnTo>
                  <a:pt x="1911" y="884"/>
                </a:lnTo>
                <a:lnTo>
                  <a:pt x="1916" y="893"/>
                </a:lnTo>
                <a:lnTo>
                  <a:pt x="1921" y="901"/>
                </a:lnTo>
                <a:lnTo>
                  <a:pt x="1924" y="910"/>
                </a:lnTo>
                <a:lnTo>
                  <a:pt x="1926" y="919"/>
                </a:lnTo>
                <a:lnTo>
                  <a:pt x="1928" y="929"/>
                </a:lnTo>
                <a:lnTo>
                  <a:pt x="1928" y="940"/>
                </a:lnTo>
                <a:lnTo>
                  <a:pt x="1928" y="950"/>
                </a:lnTo>
                <a:lnTo>
                  <a:pt x="1926" y="960"/>
                </a:lnTo>
                <a:lnTo>
                  <a:pt x="1924" y="969"/>
                </a:lnTo>
                <a:lnTo>
                  <a:pt x="1921" y="978"/>
                </a:lnTo>
                <a:lnTo>
                  <a:pt x="1916" y="988"/>
                </a:lnTo>
                <a:lnTo>
                  <a:pt x="1911" y="995"/>
                </a:lnTo>
                <a:lnTo>
                  <a:pt x="1905" y="1004"/>
                </a:lnTo>
                <a:lnTo>
                  <a:pt x="1899" y="1010"/>
                </a:lnTo>
                <a:lnTo>
                  <a:pt x="1892" y="1017"/>
                </a:lnTo>
                <a:lnTo>
                  <a:pt x="1884" y="1022"/>
                </a:lnTo>
                <a:lnTo>
                  <a:pt x="1876" y="1027"/>
                </a:lnTo>
                <a:lnTo>
                  <a:pt x="1867" y="1032"/>
                </a:lnTo>
                <a:lnTo>
                  <a:pt x="1859" y="1035"/>
                </a:lnTo>
                <a:lnTo>
                  <a:pt x="1849" y="1038"/>
                </a:lnTo>
                <a:lnTo>
                  <a:pt x="1839" y="1039"/>
                </a:lnTo>
                <a:lnTo>
                  <a:pt x="1828" y="1039"/>
                </a:lnTo>
                <a:lnTo>
                  <a:pt x="1819" y="1039"/>
                </a:lnTo>
                <a:lnTo>
                  <a:pt x="1809" y="1038"/>
                </a:lnTo>
                <a:lnTo>
                  <a:pt x="1799" y="1035"/>
                </a:lnTo>
                <a:lnTo>
                  <a:pt x="1789" y="1032"/>
                </a:lnTo>
                <a:lnTo>
                  <a:pt x="1781" y="1027"/>
                </a:lnTo>
                <a:lnTo>
                  <a:pt x="1773" y="1022"/>
                </a:lnTo>
                <a:lnTo>
                  <a:pt x="1765" y="1017"/>
                </a:lnTo>
                <a:lnTo>
                  <a:pt x="1757" y="1010"/>
                </a:lnTo>
                <a:lnTo>
                  <a:pt x="1751" y="1004"/>
                </a:lnTo>
                <a:lnTo>
                  <a:pt x="1745" y="995"/>
                </a:lnTo>
                <a:lnTo>
                  <a:pt x="1740" y="988"/>
                </a:lnTo>
                <a:lnTo>
                  <a:pt x="1737" y="978"/>
                </a:lnTo>
                <a:lnTo>
                  <a:pt x="1733" y="969"/>
                </a:lnTo>
                <a:lnTo>
                  <a:pt x="1731" y="960"/>
                </a:lnTo>
                <a:lnTo>
                  <a:pt x="1729" y="950"/>
                </a:lnTo>
                <a:lnTo>
                  <a:pt x="1729" y="940"/>
                </a:lnTo>
                <a:close/>
                <a:moveTo>
                  <a:pt x="1385" y="1659"/>
                </a:moveTo>
                <a:lnTo>
                  <a:pt x="1370" y="1659"/>
                </a:lnTo>
                <a:lnTo>
                  <a:pt x="1356" y="1658"/>
                </a:lnTo>
                <a:lnTo>
                  <a:pt x="1342" y="1657"/>
                </a:lnTo>
                <a:lnTo>
                  <a:pt x="1329" y="1655"/>
                </a:lnTo>
                <a:lnTo>
                  <a:pt x="1315" y="1651"/>
                </a:lnTo>
                <a:lnTo>
                  <a:pt x="1302" y="1647"/>
                </a:lnTo>
                <a:lnTo>
                  <a:pt x="1288" y="1644"/>
                </a:lnTo>
                <a:lnTo>
                  <a:pt x="1276" y="1639"/>
                </a:lnTo>
                <a:lnTo>
                  <a:pt x="1264" y="1633"/>
                </a:lnTo>
                <a:lnTo>
                  <a:pt x="1252" y="1626"/>
                </a:lnTo>
                <a:lnTo>
                  <a:pt x="1241" y="1620"/>
                </a:lnTo>
                <a:lnTo>
                  <a:pt x="1230" y="1613"/>
                </a:lnTo>
                <a:lnTo>
                  <a:pt x="1219" y="1605"/>
                </a:lnTo>
                <a:lnTo>
                  <a:pt x="1208" y="1597"/>
                </a:lnTo>
                <a:lnTo>
                  <a:pt x="1198" y="1587"/>
                </a:lnTo>
                <a:lnTo>
                  <a:pt x="1188" y="1579"/>
                </a:lnTo>
                <a:lnTo>
                  <a:pt x="1178" y="1569"/>
                </a:lnTo>
                <a:lnTo>
                  <a:pt x="1170" y="1559"/>
                </a:lnTo>
                <a:lnTo>
                  <a:pt x="1163" y="1548"/>
                </a:lnTo>
                <a:lnTo>
                  <a:pt x="1154" y="1538"/>
                </a:lnTo>
                <a:lnTo>
                  <a:pt x="1147" y="1527"/>
                </a:lnTo>
                <a:lnTo>
                  <a:pt x="1141" y="1516"/>
                </a:lnTo>
                <a:lnTo>
                  <a:pt x="1134" y="1503"/>
                </a:lnTo>
                <a:lnTo>
                  <a:pt x="1128" y="1491"/>
                </a:lnTo>
                <a:lnTo>
                  <a:pt x="1123" y="1478"/>
                </a:lnTo>
                <a:lnTo>
                  <a:pt x="1120" y="1466"/>
                </a:lnTo>
                <a:lnTo>
                  <a:pt x="1116" y="1452"/>
                </a:lnTo>
                <a:lnTo>
                  <a:pt x="1112" y="1439"/>
                </a:lnTo>
                <a:lnTo>
                  <a:pt x="1110" y="1425"/>
                </a:lnTo>
                <a:lnTo>
                  <a:pt x="1109" y="1411"/>
                </a:lnTo>
                <a:lnTo>
                  <a:pt x="1108" y="1397"/>
                </a:lnTo>
                <a:lnTo>
                  <a:pt x="1106" y="1383"/>
                </a:lnTo>
                <a:lnTo>
                  <a:pt x="1108" y="1369"/>
                </a:lnTo>
                <a:lnTo>
                  <a:pt x="1109" y="1355"/>
                </a:lnTo>
                <a:lnTo>
                  <a:pt x="1110" y="1341"/>
                </a:lnTo>
                <a:lnTo>
                  <a:pt x="1112" y="1327"/>
                </a:lnTo>
                <a:lnTo>
                  <a:pt x="1116" y="1314"/>
                </a:lnTo>
                <a:lnTo>
                  <a:pt x="1120" y="1301"/>
                </a:lnTo>
                <a:lnTo>
                  <a:pt x="1123" y="1288"/>
                </a:lnTo>
                <a:lnTo>
                  <a:pt x="1128" y="1275"/>
                </a:lnTo>
                <a:lnTo>
                  <a:pt x="1134" y="1263"/>
                </a:lnTo>
                <a:lnTo>
                  <a:pt x="1141" y="1251"/>
                </a:lnTo>
                <a:lnTo>
                  <a:pt x="1147" y="1239"/>
                </a:lnTo>
                <a:lnTo>
                  <a:pt x="1154" y="1228"/>
                </a:lnTo>
                <a:lnTo>
                  <a:pt x="1163" y="1217"/>
                </a:lnTo>
                <a:lnTo>
                  <a:pt x="1170" y="1207"/>
                </a:lnTo>
                <a:lnTo>
                  <a:pt x="1178" y="1197"/>
                </a:lnTo>
                <a:lnTo>
                  <a:pt x="1188" y="1188"/>
                </a:lnTo>
                <a:lnTo>
                  <a:pt x="1198" y="1178"/>
                </a:lnTo>
                <a:lnTo>
                  <a:pt x="1208" y="1169"/>
                </a:lnTo>
                <a:lnTo>
                  <a:pt x="1219" y="1161"/>
                </a:lnTo>
                <a:lnTo>
                  <a:pt x="1230" y="1154"/>
                </a:lnTo>
                <a:lnTo>
                  <a:pt x="1241" y="1146"/>
                </a:lnTo>
                <a:lnTo>
                  <a:pt x="1252" y="1140"/>
                </a:lnTo>
                <a:lnTo>
                  <a:pt x="1264" y="1134"/>
                </a:lnTo>
                <a:lnTo>
                  <a:pt x="1276" y="1128"/>
                </a:lnTo>
                <a:lnTo>
                  <a:pt x="1288" y="1123"/>
                </a:lnTo>
                <a:lnTo>
                  <a:pt x="1302" y="1118"/>
                </a:lnTo>
                <a:lnTo>
                  <a:pt x="1315" y="1115"/>
                </a:lnTo>
                <a:lnTo>
                  <a:pt x="1329" y="1112"/>
                </a:lnTo>
                <a:lnTo>
                  <a:pt x="1342" y="1110"/>
                </a:lnTo>
                <a:lnTo>
                  <a:pt x="1356" y="1107"/>
                </a:lnTo>
                <a:lnTo>
                  <a:pt x="1370" y="1106"/>
                </a:lnTo>
                <a:lnTo>
                  <a:pt x="1385" y="1106"/>
                </a:lnTo>
                <a:lnTo>
                  <a:pt x="1398" y="1106"/>
                </a:lnTo>
                <a:lnTo>
                  <a:pt x="1413" y="1107"/>
                </a:lnTo>
                <a:lnTo>
                  <a:pt x="1426" y="1110"/>
                </a:lnTo>
                <a:lnTo>
                  <a:pt x="1440" y="1112"/>
                </a:lnTo>
                <a:lnTo>
                  <a:pt x="1453" y="1115"/>
                </a:lnTo>
                <a:lnTo>
                  <a:pt x="1467" y="1118"/>
                </a:lnTo>
                <a:lnTo>
                  <a:pt x="1480" y="1123"/>
                </a:lnTo>
                <a:lnTo>
                  <a:pt x="1492" y="1128"/>
                </a:lnTo>
                <a:lnTo>
                  <a:pt x="1505" y="1134"/>
                </a:lnTo>
                <a:lnTo>
                  <a:pt x="1517" y="1140"/>
                </a:lnTo>
                <a:lnTo>
                  <a:pt x="1528" y="1146"/>
                </a:lnTo>
                <a:lnTo>
                  <a:pt x="1540" y="1154"/>
                </a:lnTo>
                <a:lnTo>
                  <a:pt x="1550" y="1161"/>
                </a:lnTo>
                <a:lnTo>
                  <a:pt x="1561" y="1169"/>
                </a:lnTo>
                <a:lnTo>
                  <a:pt x="1571" y="1178"/>
                </a:lnTo>
                <a:lnTo>
                  <a:pt x="1580" y="1188"/>
                </a:lnTo>
                <a:lnTo>
                  <a:pt x="1590" y="1197"/>
                </a:lnTo>
                <a:lnTo>
                  <a:pt x="1599" y="1207"/>
                </a:lnTo>
                <a:lnTo>
                  <a:pt x="1607" y="1217"/>
                </a:lnTo>
                <a:lnTo>
                  <a:pt x="1615" y="1228"/>
                </a:lnTo>
                <a:lnTo>
                  <a:pt x="1622" y="1239"/>
                </a:lnTo>
                <a:lnTo>
                  <a:pt x="1628" y="1251"/>
                </a:lnTo>
                <a:lnTo>
                  <a:pt x="1634" y="1263"/>
                </a:lnTo>
                <a:lnTo>
                  <a:pt x="1640" y="1275"/>
                </a:lnTo>
                <a:lnTo>
                  <a:pt x="1645" y="1288"/>
                </a:lnTo>
                <a:lnTo>
                  <a:pt x="1649" y="1301"/>
                </a:lnTo>
                <a:lnTo>
                  <a:pt x="1654" y="1314"/>
                </a:lnTo>
                <a:lnTo>
                  <a:pt x="1656" y="1327"/>
                </a:lnTo>
                <a:lnTo>
                  <a:pt x="1658" y="1341"/>
                </a:lnTo>
                <a:lnTo>
                  <a:pt x="1661" y="1355"/>
                </a:lnTo>
                <a:lnTo>
                  <a:pt x="1661" y="1369"/>
                </a:lnTo>
                <a:lnTo>
                  <a:pt x="1662" y="1383"/>
                </a:lnTo>
                <a:lnTo>
                  <a:pt x="1661" y="1397"/>
                </a:lnTo>
                <a:lnTo>
                  <a:pt x="1661" y="1411"/>
                </a:lnTo>
                <a:lnTo>
                  <a:pt x="1658" y="1425"/>
                </a:lnTo>
                <a:lnTo>
                  <a:pt x="1656" y="1439"/>
                </a:lnTo>
                <a:lnTo>
                  <a:pt x="1654" y="1452"/>
                </a:lnTo>
                <a:lnTo>
                  <a:pt x="1649" y="1466"/>
                </a:lnTo>
                <a:lnTo>
                  <a:pt x="1645" y="1478"/>
                </a:lnTo>
                <a:lnTo>
                  <a:pt x="1640" y="1491"/>
                </a:lnTo>
                <a:lnTo>
                  <a:pt x="1634" y="1503"/>
                </a:lnTo>
                <a:lnTo>
                  <a:pt x="1628" y="1516"/>
                </a:lnTo>
                <a:lnTo>
                  <a:pt x="1622" y="1527"/>
                </a:lnTo>
                <a:lnTo>
                  <a:pt x="1615" y="1538"/>
                </a:lnTo>
                <a:lnTo>
                  <a:pt x="1607" y="1548"/>
                </a:lnTo>
                <a:lnTo>
                  <a:pt x="1599" y="1559"/>
                </a:lnTo>
                <a:lnTo>
                  <a:pt x="1590" y="1569"/>
                </a:lnTo>
                <a:lnTo>
                  <a:pt x="1580" y="1579"/>
                </a:lnTo>
                <a:lnTo>
                  <a:pt x="1571" y="1587"/>
                </a:lnTo>
                <a:lnTo>
                  <a:pt x="1561" y="1597"/>
                </a:lnTo>
                <a:lnTo>
                  <a:pt x="1550" y="1605"/>
                </a:lnTo>
                <a:lnTo>
                  <a:pt x="1540" y="1613"/>
                </a:lnTo>
                <a:lnTo>
                  <a:pt x="1528" y="1620"/>
                </a:lnTo>
                <a:lnTo>
                  <a:pt x="1517" y="1626"/>
                </a:lnTo>
                <a:lnTo>
                  <a:pt x="1505" y="1633"/>
                </a:lnTo>
                <a:lnTo>
                  <a:pt x="1492" y="1639"/>
                </a:lnTo>
                <a:lnTo>
                  <a:pt x="1480" y="1644"/>
                </a:lnTo>
                <a:lnTo>
                  <a:pt x="1467" y="1647"/>
                </a:lnTo>
                <a:lnTo>
                  <a:pt x="1453" y="1651"/>
                </a:lnTo>
                <a:lnTo>
                  <a:pt x="1440" y="1655"/>
                </a:lnTo>
                <a:lnTo>
                  <a:pt x="1426" y="1657"/>
                </a:lnTo>
                <a:lnTo>
                  <a:pt x="1413" y="1658"/>
                </a:lnTo>
                <a:lnTo>
                  <a:pt x="1398" y="1659"/>
                </a:lnTo>
                <a:lnTo>
                  <a:pt x="1385" y="1659"/>
                </a:lnTo>
                <a:close/>
                <a:moveTo>
                  <a:pt x="1385" y="956"/>
                </a:moveTo>
                <a:lnTo>
                  <a:pt x="1363" y="957"/>
                </a:lnTo>
                <a:lnTo>
                  <a:pt x="1341" y="958"/>
                </a:lnTo>
                <a:lnTo>
                  <a:pt x="1330" y="960"/>
                </a:lnTo>
                <a:lnTo>
                  <a:pt x="1319" y="961"/>
                </a:lnTo>
                <a:lnTo>
                  <a:pt x="1298" y="965"/>
                </a:lnTo>
                <a:lnTo>
                  <a:pt x="1277" y="969"/>
                </a:lnTo>
                <a:lnTo>
                  <a:pt x="1258" y="976"/>
                </a:lnTo>
                <a:lnTo>
                  <a:pt x="1237" y="983"/>
                </a:lnTo>
                <a:lnTo>
                  <a:pt x="1218" y="990"/>
                </a:lnTo>
                <a:lnTo>
                  <a:pt x="1199" y="999"/>
                </a:lnTo>
                <a:lnTo>
                  <a:pt x="1181" y="1008"/>
                </a:lnTo>
                <a:lnTo>
                  <a:pt x="1163" y="1018"/>
                </a:lnTo>
                <a:lnTo>
                  <a:pt x="1145" y="1029"/>
                </a:lnTo>
                <a:lnTo>
                  <a:pt x="1128" y="1041"/>
                </a:lnTo>
                <a:lnTo>
                  <a:pt x="1121" y="1047"/>
                </a:lnTo>
                <a:lnTo>
                  <a:pt x="1112" y="1054"/>
                </a:lnTo>
                <a:lnTo>
                  <a:pt x="1097" y="1067"/>
                </a:lnTo>
                <a:lnTo>
                  <a:pt x="1082" y="1082"/>
                </a:lnTo>
                <a:lnTo>
                  <a:pt x="1068" y="1096"/>
                </a:lnTo>
                <a:lnTo>
                  <a:pt x="1055" y="1112"/>
                </a:lnTo>
                <a:lnTo>
                  <a:pt x="1042" y="1128"/>
                </a:lnTo>
                <a:lnTo>
                  <a:pt x="1029" y="1145"/>
                </a:lnTo>
                <a:lnTo>
                  <a:pt x="1018" y="1162"/>
                </a:lnTo>
                <a:lnTo>
                  <a:pt x="1009" y="1179"/>
                </a:lnTo>
                <a:lnTo>
                  <a:pt x="999" y="1199"/>
                </a:lnTo>
                <a:lnTo>
                  <a:pt x="990" y="1217"/>
                </a:lnTo>
                <a:lnTo>
                  <a:pt x="983" y="1236"/>
                </a:lnTo>
                <a:lnTo>
                  <a:pt x="976" y="1256"/>
                </a:lnTo>
                <a:lnTo>
                  <a:pt x="971" y="1277"/>
                </a:lnTo>
                <a:lnTo>
                  <a:pt x="966" y="1297"/>
                </a:lnTo>
                <a:lnTo>
                  <a:pt x="962" y="1318"/>
                </a:lnTo>
                <a:lnTo>
                  <a:pt x="959" y="1339"/>
                </a:lnTo>
                <a:lnTo>
                  <a:pt x="957" y="1361"/>
                </a:lnTo>
                <a:lnTo>
                  <a:pt x="957" y="1383"/>
                </a:lnTo>
                <a:lnTo>
                  <a:pt x="957" y="1405"/>
                </a:lnTo>
                <a:lnTo>
                  <a:pt x="959" y="1427"/>
                </a:lnTo>
                <a:lnTo>
                  <a:pt x="960" y="1438"/>
                </a:lnTo>
                <a:lnTo>
                  <a:pt x="962" y="1449"/>
                </a:lnTo>
                <a:lnTo>
                  <a:pt x="966" y="1469"/>
                </a:lnTo>
                <a:lnTo>
                  <a:pt x="971" y="1490"/>
                </a:lnTo>
                <a:lnTo>
                  <a:pt x="976" y="1509"/>
                </a:lnTo>
                <a:lnTo>
                  <a:pt x="983" y="1530"/>
                </a:lnTo>
                <a:lnTo>
                  <a:pt x="990" y="1548"/>
                </a:lnTo>
                <a:lnTo>
                  <a:pt x="999" y="1568"/>
                </a:lnTo>
                <a:lnTo>
                  <a:pt x="1009" y="1586"/>
                </a:lnTo>
                <a:lnTo>
                  <a:pt x="1018" y="1605"/>
                </a:lnTo>
                <a:lnTo>
                  <a:pt x="1029" y="1622"/>
                </a:lnTo>
                <a:lnTo>
                  <a:pt x="1042" y="1639"/>
                </a:lnTo>
                <a:lnTo>
                  <a:pt x="1048" y="1646"/>
                </a:lnTo>
                <a:lnTo>
                  <a:pt x="1055" y="1655"/>
                </a:lnTo>
                <a:lnTo>
                  <a:pt x="1068" y="1670"/>
                </a:lnTo>
                <a:lnTo>
                  <a:pt x="1082" y="1685"/>
                </a:lnTo>
                <a:lnTo>
                  <a:pt x="1097" y="1698"/>
                </a:lnTo>
                <a:lnTo>
                  <a:pt x="1112" y="1712"/>
                </a:lnTo>
                <a:lnTo>
                  <a:pt x="1128" y="1725"/>
                </a:lnTo>
                <a:lnTo>
                  <a:pt x="1145" y="1736"/>
                </a:lnTo>
                <a:lnTo>
                  <a:pt x="1163" y="1748"/>
                </a:lnTo>
                <a:lnTo>
                  <a:pt x="1181" y="1758"/>
                </a:lnTo>
                <a:lnTo>
                  <a:pt x="1199" y="1768"/>
                </a:lnTo>
                <a:lnTo>
                  <a:pt x="1218" y="1776"/>
                </a:lnTo>
                <a:lnTo>
                  <a:pt x="1237" y="1784"/>
                </a:lnTo>
                <a:lnTo>
                  <a:pt x="1258" y="1790"/>
                </a:lnTo>
                <a:lnTo>
                  <a:pt x="1277" y="1796"/>
                </a:lnTo>
                <a:lnTo>
                  <a:pt x="1298" y="1801"/>
                </a:lnTo>
                <a:lnTo>
                  <a:pt x="1319" y="1804"/>
                </a:lnTo>
                <a:lnTo>
                  <a:pt x="1341" y="1807"/>
                </a:lnTo>
                <a:lnTo>
                  <a:pt x="1363" y="1809"/>
                </a:lnTo>
                <a:lnTo>
                  <a:pt x="1385" y="1809"/>
                </a:lnTo>
                <a:lnTo>
                  <a:pt x="1407" y="1809"/>
                </a:lnTo>
                <a:lnTo>
                  <a:pt x="1428" y="1807"/>
                </a:lnTo>
                <a:lnTo>
                  <a:pt x="1439" y="1806"/>
                </a:lnTo>
                <a:lnTo>
                  <a:pt x="1450" y="1804"/>
                </a:lnTo>
                <a:lnTo>
                  <a:pt x="1470" y="1801"/>
                </a:lnTo>
                <a:lnTo>
                  <a:pt x="1491" y="1796"/>
                </a:lnTo>
                <a:lnTo>
                  <a:pt x="1512" y="1790"/>
                </a:lnTo>
                <a:lnTo>
                  <a:pt x="1531" y="1784"/>
                </a:lnTo>
                <a:lnTo>
                  <a:pt x="1551" y="1776"/>
                </a:lnTo>
                <a:lnTo>
                  <a:pt x="1569" y="1768"/>
                </a:lnTo>
                <a:lnTo>
                  <a:pt x="1588" y="1758"/>
                </a:lnTo>
                <a:lnTo>
                  <a:pt x="1606" y="1748"/>
                </a:lnTo>
                <a:lnTo>
                  <a:pt x="1623" y="1736"/>
                </a:lnTo>
                <a:lnTo>
                  <a:pt x="1640" y="1725"/>
                </a:lnTo>
                <a:lnTo>
                  <a:pt x="1649" y="1719"/>
                </a:lnTo>
                <a:lnTo>
                  <a:pt x="1656" y="1712"/>
                </a:lnTo>
                <a:lnTo>
                  <a:pt x="1672" y="1698"/>
                </a:lnTo>
                <a:lnTo>
                  <a:pt x="1687" y="1685"/>
                </a:lnTo>
                <a:lnTo>
                  <a:pt x="1701" y="1670"/>
                </a:lnTo>
                <a:lnTo>
                  <a:pt x="1715" y="1655"/>
                </a:lnTo>
                <a:lnTo>
                  <a:pt x="1727" y="1639"/>
                </a:lnTo>
                <a:lnTo>
                  <a:pt x="1739" y="1622"/>
                </a:lnTo>
                <a:lnTo>
                  <a:pt x="1750" y="1605"/>
                </a:lnTo>
                <a:lnTo>
                  <a:pt x="1760" y="1586"/>
                </a:lnTo>
                <a:lnTo>
                  <a:pt x="1770" y="1568"/>
                </a:lnTo>
                <a:lnTo>
                  <a:pt x="1778" y="1548"/>
                </a:lnTo>
                <a:lnTo>
                  <a:pt x="1786" y="1530"/>
                </a:lnTo>
                <a:lnTo>
                  <a:pt x="1793" y="1509"/>
                </a:lnTo>
                <a:lnTo>
                  <a:pt x="1798" y="1490"/>
                </a:lnTo>
                <a:lnTo>
                  <a:pt x="1803" y="1469"/>
                </a:lnTo>
                <a:lnTo>
                  <a:pt x="1806" y="1449"/>
                </a:lnTo>
                <a:lnTo>
                  <a:pt x="1810" y="1427"/>
                </a:lnTo>
                <a:lnTo>
                  <a:pt x="1811" y="1405"/>
                </a:lnTo>
                <a:lnTo>
                  <a:pt x="1811" y="1383"/>
                </a:lnTo>
                <a:lnTo>
                  <a:pt x="1811" y="1361"/>
                </a:lnTo>
                <a:lnTo>
                  <a:pt x="1810" y="1339"/>
                </a:lnTo>
                <a:lnTo>
                  <a:pt x="1809" y="1329"/>
                </a:lnTo>
                <a:lnTo>
                  <a:pt x="1806" y="1318"/>
                </a:lnTo>
                <a:lnTo>
                  <a:pt x="1803" y="1297"/>
                </a:lnTo>
                <a:lnTo>
                  <a:pt x="1798" y="1277"/>
                </a:lnTo>
                <a:lnTo>
                  <a:pt x="1793" y="1256"/>
                </a:lnTo>
                <a:lnTo>
                  <a:pt x="1786" y="1236"/>
                </a:lnTo>
                <a:lnTo>
                  <a:pt x="1778" y="1217"/>
                </a:lnTo>
                <a:lnTo>
                  <a:pt x="1770" y="1199"/>
                </a:lnTo>
                <a:lnTo>
                  <a:pt x="1760" y="1179"/>
                </a:lnTo>
                <a:lnTo>
                  <a:pt x="1750" y="1162"/>
                </a:lnTo>
                <a:lnTo>
                  <a:pt x="1739" y="1145"/>
                </a:lnTo>
                <a:lnTo>
                  <a:pt x="1727" y="1128"/>
                </a:lnTo>
                <a:lnTo>
                  <a:pt x="1721" y="1119"/>
                </a:lnTo>
                <a:lnTo>
                  <a:pt x="1715" y="1112"/>
                </a:lnTo>
                <a:lnTo>
                  <a:pt x="1701" y="1096"/>
                </a:lnTo>
                <a:lnTo>
                  <a:pt x="1687" y="1082"/>
                </a:lnTo>
                <a:lnTo>
                  <a:pt x="1672" y="1067"/>
                </a:lnTo>
                <a:lnTo>
                  <a:pt x="1656" y="1054"/>
                </a:lnTo>
                <a:lnTo>
                  <a:pt x="1640" y="1041"/>
                </a:lnTo>
                <a:lnTo>
                  <a:pt x="1623" y="1029"/>
                </a:lnTo>
                <a:lnTo>
                  <a:pt x="1606" y="1018"/>
                </a:lnTo>
                <a:lnTo>
                  <a:pt x="1588" y="1008"/>
                </a:lnTo>
                <a:lnTo>
                  <a:pt x="1569" y="999"/>
                </a:lnTo>
                <a:lnTo>
                  <a:pt x="1551" y="990"/>
                </a:lnTo>
                <a:lnTo>
                  <a:pt x="1531" y="983"/>
                </a:lnTo>
                <a:lnTo>
                  <a:pt x="1512" y="976"/>
                </a:lnTo>
                <a:lnTo>
                  <a:pt x="1491" y="969"/>
                </a:lnTo>
                <a:lnTo>
                  <a:pt x="1470" y="965"/>
                </a:lnTo>
                <a:lnTo>
                  <a:pt x="1450" y="961"/>
                </a:lnTo>
                <a:lnTo>
                  <a:pt x="1428" y="958"/>
                </a:lnTo>
                <a:lnTo>
                  <a:pt x="1407" y="957"/>
                </a:lnTo>
                <a:lnTo>
                  <a:pt x="1385" y="956"/>
                </a:lnTo>
                <a:close/>
                <a:moveTo>
                  <a:pt x="1385" y="553"/>
                </a:moveTo>
                <a:lnTo>
                  <a:pt x="1248" y="553"/>
                </a:lnTo>
                <a:lnTo>
                  <a:pt x="1200" y="553"/>
                </a:lnTo>
                <a:lnTo>
                  <a:pt x="1161" y="554"/>
                </a:lnTo>
                <a:lnTo>
                  <a:pt x="1100" y="555"/>
                </a:lnTo>
                <a:lnTo>
                  <a:pt x="1042" y="557"/>
                </a:lnTo>
                <a:lnTo>
                  <a:pt x="1009" y="560"/>
                </a:lnTo>
                <a:lnTo>
                  <a:pt x="979" y="562"/>
                </a:lnTo>
                <a:lnTo>
                  <a:pt x="952" y="566"/>
                </a:lnTo>
                <a:lnTo>
                  <a:pt x="927" y="571"/>
                </a:lnTo>
                <a:lnTo>
                  <a:pt x="902" y="576"/>
                </a:lnTo>
                <a:lnTo>
                  <a:pt x="880" y="582"/>
                </a:lnTo>
                <a:lnTo>
                  <a:pt x="860" y="589"/>
                </a:lnTo>
                <a:lnTo>
                  <a:pt x="839" y="596"/>
                </a:lnTo>
                <a:lnTo>
                  <a:pt x="819" y="604"/>
                </a:lnTo>
                <a:lnTo>
                  <a:pt x="800" y="614"/>
                </a:lnTo>
                <a:lnTo>
                  <a:pt x="790" y="618"/>
                </a:lnTo>
                <a:lnTo>
                  <a:pt x="780" y="623"/>
                </a:lnTo>
                <a:lnTo>
                  <a:pt x="762" y="634"/>
                </a:lnTo>
                <a:lnTo>
                  <a:pt x="745" y="646"/>
                </a:lnTo>
                <a:lnTo>
                  <a:pt x="726" y="660"/>
                </a:lnTo>
                <a:lnTo>
                  <a:pt x="709" y="676"/>
                </a:lnTo>
                <a:lnTo>
                  <a:pt x="692" y="692"/>
                </a:lnTo>
                <a:lnTo>
                  <a:pt x="675" y="709"/>
                </a:lnTo>
                <a:lnTo>
                  <a:pt x="661" y="727"/>
                </a:lnTo>
                <a:lnTo>
                  <a:pt x="653" y="735"/>
                </a:lnTo>
                <a:lnTo>
                  <a:pt x="647" y="744"/>
                </a:lnTo>
                <a:lnTo>
                  <a:pt x="635" y="762"/>
                </a:lnTo>
                <a:lnTo>
                  <a:pt x="623" y="781"/>
                </a:lnTo>
                <a:lnTo>
                  <a:pt x="618" y="790"/>
                </a:lnTo>
                <a:lnTo>
                  <a:pt x="613" y="800"/>
                </a:lnTo>
                <a:lnTo>
                  <a:pt x="604" y="818"/>
                </a:lnTo>
                <a:lnTo>
                  <a:pt x="596" y="839"/>
                </a:lnTo>
                <a:lnTo>
                  <a:pt x="588" y="860"/>
                </a:lnTo>
                <a:lnTo>
                  <a:pt x="581" y="880"/>
                </a:lnTo>
                <a:lnTo>
                  <a:pt x="575" y="902"/>
                </a:lnTo>
                <a:lnTo>
                  <a:pt x="570" y="927"/>
                </a:lnTo>
                <a:lnTo>
                  <a:pt x="565" y="952"/>
                </a:lnTo>
                <a:lnTo>
                  <a:pt x="564" y="966"/>
                </a:lnTo>
                <a:lnTo>
                  <a:pt x="562" y="979"/>
                </a:lnTo>
                <a:lnTo>
                  <a:pt x="560" y="994"/>
                </a:lnTo>
                <a:lnTo>
                  <a:pt x="559" y="1008"/>
                </a:lnTo>
                <a:lnTo>
                  <a:pt x="558" y="1024"/>
                </a:lnTo>
                <a:lnTo>
                  <a:pt x="557" y="1040"/>
                </a:lnTo>
                <a:lnTo>
                  <a:pt x="554" y="1100"/>
                </a:lnTo>
                <a:lnTo>
                  <a:pt x="553" y="1161"/>
                </a:lnTo>
                <a:lnTo>
                  <a:pt x="552" y="1247"/>
                </a:lnTo>
                <a:lnTo>
                  <a:pt x="552" y="1383"/>
                </a:lnTo>
                <a:lnTo>
                  <a:pt x="552" y="1519"/>
                </a:lnTo>
                <a:lnTo>
                  <a:pt x="553" y="1567"/>
                </a:lnTo>
                <a:lnTo>
                  <a:pt x="553" y="1606"/>
                </a:lnTo>
                <a:lnTo>
                  <a:pt x="554" y="1667"/>
                </a:lnTo>
                <a:lnTo>
                  <a:pt x="557" y="1725"/>
                </a:lnTo>
                <a:lnTo>
                  <a:pt x="559" y="1757"/>
                </a:lnTo>
                <a:lnTo>
                  <a:pt x="562" y="1787"/>
                </a:lnTo>
                <a:lnTo>
                  <a:pt x="565" y="1814"/>
                </a:lnTo>
                <a:lnTo>
                  <a:pt x="570" y="1840"/>
                </a:lnTo>
                <a:lnTo>
                  <a:pt x="575" y="1863"/>
                </a:lnTo>
                <a:lnTo>
                  <a:pt x="581" y="1886"/>
                </a:lnTo>
                <a:lnTo>
                  <a:pt x="588" y="1907"/>
                </a:lnTo>
                <a:lnTo>
                  <a:pt x="596" y="1928"/>
                </a:lnTo>
                <a:lnTo>
                  <a:pt x="604" y="1947"/>
                </a:lnTo>
                <a:lnTo>
                  <a:pt x="613" y="1967"/>
                </a:lnTo>
                <a:lnTo>
                  <a:pt x="618" y="1976"/>
                </a:lnTo>
                <a:lnTo>
                  <a:pt x="623" y="1985"/>
                </a:lnTo>
                <a:lnTo>
                  <a:pt x="635" y="2004"/>
                </a:lnTo>
                <a:lnTo>
                  <a:pt x="647" y="2021"/>
                </a:lnTo>
                <a:lnTo>
                  <a:pt x="661" y="2040"/>
                </a:lnTo>
                <a:lnTo>
                  <a:pt x="675" y="2057"/>
                </a:lnTo>
                <a:lnTo>
                  <a:pt x="692" y="2074"/>
                </a:lnTo>
                <a:lnTo>
                  <a:pt x="709" y="2091"/>
                </a:lnTo>
                <a:lnTo>
                  <a:pt x="726" y="2106"/>
                </a:lnTo>
                <a:lnTo>
                  <a:pt x="735" y="2113"/>
                </a:lnTo>
                <a:lnTo>
                  <a:pt x="745" y="2119"/>
                </a:lnTo>
                <a:lnTo>
                  <a:pt x="762" y="2131"/>
                </a:lnTo>
                <a:lnTo>
                  <a:pt x="780" y="2142"/>
                </a:lnTo>
                <a:lnTo>
                  <a:pt x="790" y="2148"/>
                </a:lnTo>
                <a:lnTo>
                  <a:pt x="800" y="2153"/>
                </a:lnTo>
                <a:lnTo>
                  <a:pt x="819" y="2162"/>
                </a:lnTo>
                <a:lnTo>
                  <a:pt x="839" y="2170"/>
                </a:lnTo>
                <a:lnTo>
                  <a:pt x="860" y="2177"/>
                </a:lnTo>
                <a:lnTo>
                  <a:pt x="880" y="2184"/>
                </a:lnTo>
                <a:lnTo>
                  <a:pt x="902" y="2190"/>
                </a:lnTo>
                <a:lnTo>
                  <a:pt x="927" y="2196"/>
                </a:lnTo>
                <a:lnTo>
                  <a:pt x="952" y="2201"/>
                </a:lnTo>
                <a:lnTo>
                  <a:pt x="966" y="2202"/>
                </a:lnTo>
                <a:lnTo>
                  <a:pt x="979" y="2204"/>
                </a:lnTo>
                <a:lnTo>
                  <a:pt x="994" y="2205"/>
                </a:lnTo>
                <a:lnTo>
                  <a:pt x="1009" y="2207"/>
                </a:lnTo>
                <a:lnTo>
                  <a:pt x="1025" y="2208"/>
                </a:lnTo>
                <a:lnTo>
                  <a:pt x="1042" y="2209"/>
                </a:lnTo>
                <a:lnTo>
                  <a:pt x="1100" y="2212"/>
                </a:lnTo>
                <a:lnTo>
                  <a:pt x="1161" y="2213"/>
                </a:lnTo>
                <a:lnTo>
                  <a:pt x="1248" y="2213"/>
                </a:lnTo>
                <a:lnTo>
                  <a:pt x="1385" y="2214"/>
                </a:lnTo>
                <a:lnTo>
                  <a:pt x="1520" y="2213"/>
                </a:lnTo>
                <a:lnTo>
                  <a:pt x="1569" y="2213"/>
                </a:lnTo>
                <a:lnTo>
                  <a:pt x="1607" y="2213"/>
                </a:lnTo>
                <a:lnTo>
                  <a:pt x="1668" y="2212"/>
                </a:lnTo>
                <a:lnTo>
                  <a:pt x="1727" y="2209"/>
                </a:lnTo>
                <a:lnTo>
                  <a:pt x="1760" y="2207"/>
                </a:lnTo>
                <a:lnTo>
                  <a:pt x="1789" y="2204"/>
                </a:lnTo>
                <a:lnTo>
                  <a:pt x="1816" y="2201"/>
                </a:lnTo>
                <a:lnTo>
                  <a:pt x="1842" y="2196"/>
                </a:lnTo>
                <a:lnTo>
                  <a:pt x="1866" y="2190"/>
                </a:lnTo>
                <a:lnTo>
                  <a:pt x="1888" y="2184"/>
                </a:lnTo>
                <a:lnTo>
                  <a:pt x="1909" y="2177"/>
                </a:lnTo>
                <a:lnTo>
                  <a:pt x="1930" y="2170"/>
                </a:lnTo>
                <a:lnTo>
                  <a:pt x="1949" y="2162"/>
                </a:lnTo>
                <a:lnTo>
                  <a:pt x="1969" y="2153"/>
                </a:lnTo>
                <a:lnTo>
                  <a:pt x="1979" y="2148"/>
                </a:lnTo>
                <a:lnTo>
                  <a:pt x="1988" y="2142"/>
                </a:lnTo>
                <a:lnTo>
                  <a:pt x="2007" y="2131"/>
                </a:lnTo>
                <a:lnTo>
                  <a:pt x="2025" y="2119"/>
                </a:lnTo>
                <a:lnTo>
                  <a:pt x="2042" y="2106"/>
                </a:lnTo>
                <a:lnTo>
                  <a:pt x="2059" y="2091"/>
                </a:lnTo>
                <a:lnTo>
                  <a:pt x="2077" y="2074"/>
                </a:lnTo>
                <a:lnTo>
                  <a:pt x="2093" y="2057"/>
                </a:lnTo>
                <a:lnTo>
                  <a:pt x="2108" y="2040"/>
                </a:lnTo>
                <a:lnTo>
                  <a:pt x="2115" y="2031"/>
                </a:lnTo>
                <a:lnTo>
                  <a:pt x="2123" y="2021"/>
                </a:lnTo>
                <a:lnTo>
                  <a:pt x="2135" y="2004"/>
                </a:lnTo>
                <a:lnTo>
                  <a:pt x="2146" y="1985"/>
                </a:lnTo>
                <a:lnTo>
                  <a:pt x="2151" y="1976"/>
                </a:lnTo>
                <a:lnTo>
                  <a:pt x="2156" y="1967"/>
                </a:lnTo>
                <a:lnTo>
                  <a:pt x="2164" y="1947"/>
                </a:lnTo>
                <a:lnTo>
                  <a:pt x="2173" y="1928"/>
                </a:lnTo>
                <a:lnTo>
                  <a:pt x="2180" y="1907"/>
                </a:lnTo>
                <a:lnTo>
                  <a:pt x="2187" y="1886"/>
                </a:lnTo>
                <a:lnTo>
                  <a:pt x="2194" y="1863"/>
                </a:lnTo>
                <a:lnTo>
                  <a:pt x="2198" y="1840"/>
                </a:lnTo>
                <a:lnTo>
                  <a:pt x="2203" y="1814"/>
                </a:lnTo>
                <a:lnTo>
                  <a:pt x="2205" y="1801"/>
                </a:lnTo>
                <a:lnTo>
                  <a:pt x="2207" y="1787"/>
                </a:lnTo>
                <a:lnTo>
                  <a:pt x="2208" y="1773"/>
                </a:lnTo>
                <a:lnTo>
                  <a:pt x="2209" y="1757"/>
                </a:lnTo>
                <a:lnTo>
                  <a:pt x="2211" y="1742"/>
                </a:lnTo>
                <a:lnTo>
                  <a:pt x="2212" y="1725"/>
                </a:lnTo>
                <a:lnTo>
                  <a:pt x="2214" y="1667"/>
                </a:lnTo>
                <a:lnTo>
                  <a:pt x="2216" y="1606"/>
                </a:lnTo>
                <a:lnTo>
                  <a:pt x="2217" y="1519"/>
                </a:lnTo>
                <a:lnTo>
                  <a:pt x="2217" y="1383"/>
                </a:lnTo>
                <a:lnTo>
                  <a:pt x="2217" y="1247"/>
                </a:lnTo>
                <a:lnTo>
                  <a:pt x="2217" y="1199"/>
                </a:lnTo>
                <a:lnTo>
                  <a:pt x="2216" y="1161"/>
                </a:lnTo>
                <a:lnTo>
                  <a:pt x="2214" y="1100"/>
                </a:lnTo>
                <a:lnTo>
                  <a:pt x="2212" y="1040"/>
                </a:lnTo>
                <a:lnTo>
                  <a:pt x="2209" y="1008"/>
                </a:lnTo>
                <a:lnTo>
                  <a:pt x="2207" y="979"/>
                </a:lnTo>
                <a:lnTo>
                  <a:pt x="2203" y="952"/>
                </a:lnTo>
                <a:lnTo>
                  <a:pt x="2198" y="927"/>
                </a:lnTo>
                <a:lnTo>
                  <a:pt x="2194" y="902"/>
                </a:lnTo>
                <a:lnTo>
                  <a:pt x="2187" y="880"/>
                </a:lnTo>
                <a:lnTo>
                  <a:pt x="2180" y="860"/>
                </a:lnTo>
                <a:lnTo>
                  <a:pt x="2173" y="839"/>
                </a:lnTo>
                <a:lnTo>
                  <a:pt x="2164" y="818"/>
                </a:lnTo>
                <a:lnTo>
                  <a:pt x="2156" y="800"/>
                </a:lnTo>
                <a:lnTo>
                  <a:pt x="2151" y="790"/>
                </a:lnTo>
                <a:lnTo>
                  <a:pt x="2146" y="781"/>
                </a:lnTo>
                <a:lnTo>
                  <a:pt x="2135" y="762"/>
                </a:lnTo>
                <a:lnTo>
                  <a:pt x="2123" y="744"/>
                </a:lnTo>
                <a:lnTo>
                  <a:pt x="2108" y="727"/>
                </a:lnTo>
                <a:lnTo>
                  <a:pt x="2093" y="709"/>
                </a:lnTo>
                <a:lnTo>
                  <a:pt x="2077" y="692"/>
                </a:lnTo>
                <a:lnTo>
                  <a:pt x="2059" y="676"/>
                </a:lnTo>
                <a:lnTo>
                  <a:pt x="2042" y="660"/>
                </a:lnTo>
                <a:lnTo>
                  <a:pt x="2033" y="654"/>
                </a:lnTo>
                <a:lnTo>
                  <a:pt x="2025" y="646"/>
                </a:lnTo>
                <a:lnTo>
                  <a:pt x="2007" y="634"/>
                </a:lnTo>
                <a:lnTo>
                  <a:pt x="1988" y="623"/>
                </a:lnTo>
                <a:lnTo>
                  <a:pt x="1979" y="618"/>
                </a:lnTo>
                <a:lnTo>
                  <a:pt x="1969" y="614"/>
                </a:lnTo>
                <a:lnTo>
                  <a:pt x="1949" y="604"/>
                </a:lnTo>
                <a:lnTo>
                  <a:pt x="1930" y="596"/>
                </a:lnTo>
                <a:lnTo>
                  <a:pt x="1909" y="589"/>
                </a:lnTo>
                <a:lnTo>
                  <a:pt x="1888" y="582"/>
                </a:lnTo>
                <a:lnTo>
                  <a:pt x="1866" y="576"/>
                </a:lnTo>
                <a:lnTo>
                  <a:pt x="1842" y="571"/>
                </a:lnTo>
                <a:lnTo>
                  <a:pt x="1816" y="566"/>
                </a:lnTo>
                <a:lnTo>
                  <a:pt x="1803" y="564"/>
                </a:lnTo>
                <a:lnTo>
                  <a:pt x="1789" y="562"/>
                </a:lnTo>
                <a:lnTo>
                  <a:pt x="1775" y="561"/>
                </a:lnTo>
                <a:lnTo>
                  <a:pt x="1760" y="560"/>
                </a:lnTo>
                <a:lnTo>
                  <a:pt x="1744" y="559"/>
                </a:lnTo>
                <a:lnTo>
                  <a:pt x="1727" y="557"/>
                </a:lnTo>
                <a:lnTo>
                  <a:pt x="1668" y="555"/>
                </a:lnTo>
                <a:lnTo>
                  <a:pt x="1607" y="554"/>
                </a:lnTo>
                <a:lnTo>
                  <a:pt x="1520" y="553"/>
                </a:lnTo>
                <a:lnTo>
                  <a:pt x="1385" y="553"/>
                </a:lnTo>
                <a:close/>
                <a:moveTo>
                  <a:pt x="1385" y="703"/>
                </a:moveTo>
                <a:lnTo>
                  <a:pt x="1518" y="703"/>
                </a:lnTo>
                <a:lnTo>
                  <a:pt x="1604" y="703"/>
                </a:lnTo>
                <a:lnTo>
                  <a:pt x="1662" y="705"/>
                </a:lnTo>
                <a:lnTo>
                  <a:pt x="1721" y="707"/>
                </a:lnTo>
                <a:lnTo>
                  <a:pt x="1749" y="709"/>
                </a:lnTo>
                <a:lnTo>
                  <a:pt x="1762" y="710"/>
                </a:lnTo>
                <a:lnTo>
                  <a:pt x="1775" y="711"/>
                </a:lnTo>
                <a:lnTo>
                  <a:pt x="1798" y="715"/>
                </a:lnTo>
                <a:lnTo>
                  <a:pt x="1817" y="718"/>
                </a:lnTo>
                <a:lnTo>
                  <a:pt x="1834" y="722"/>
                </a:lnTo>
                <a:lnTo>
                  <a:pt x="1850" y="727"/>
                </a:lnTo>
                <a:lnTo>
                  <a:pt x="1864" y="732"/>
                </a:lnTo>
                <a:lnTo>
                  <a:pt x="1875" y="735"/>
                </a:lnTo>
                <a:lnTo>
                  <a:pt x="1889" y="742"/>
                </a:lnTo>
                <a:lnTo>
                  <a:pt x="1903" y="748"/>
                </a:lnTo>
                <a:lnTo>
                  <a:pt x="1915" y="754"/>
                </a:lnTo>
                <a:lnTo>
                  <a:pt x="1927" y="761"/>
                </a:lnTo>
                <a:lnTo>
                  <a:pt x="1938" y="770"/>
                </a:lnTo>
                <a:lnTo>
                  <a:pt x="1949" y="778"/>
                </a:lnTo>
                <a:lnTo>
                  <a:pt x="1960" y="788"/>
                </a:lnTo>
                <a:lnTo>
                  <a:pt x="1971" y="798"/>
                </a:lnTo>
                <a:lnTo>
                  <a:pt x="1981" y="809"/>
                </a:lnTo>
                <a:lnTo>
                  <a:pt x="1991" y="820"/>
                </a:lnTo>
                <a:lnTo>
                  <a:pt x="1999" y="831"/>
                </a:lnTo>
                <a:lnTo>
                  <a:pt x="2008" y="841"/>
                </a:lnTo>
                <a:lnTo>
                  <a:pt x="2014" y="854"/>
                </a:lnTo>
                <a:lnTo>
                  <a:pt x="2021" y="866"/>
                </a:lnTo>
                <a:lnTo>
                  <a:pt x="2027" y="879"/>
                </a:lnTo>
                <a:lnTo>
                  <a:pt x="2033" y="893"/>
                </a:lnTo>
                <a:lnTo>
                  <a:pt x="2042" y="918"/>
                </a:lnTo>
                <a:lnTo>
                  <a:pt x="2046" y="933"/>
                </a:lnTo>
                <a:lnTo>
                  <a:pt x="2051" y="951"/>
                </a:lnTo>
                <a:lnTo>
                  <a:pt x="2054" y="971"/>
                </a:lnTo>
                <a:lnTo>
                  <a:pt x="2058" y="994"/>
                </a:lnTo>
                <a:lnTo>
                  <a:pt x="2060" y="1018"/>
                </a:lnTo>
                <a:lnTo>
                  <a:pt x="2062" y="1047"/>
                </a:lnTo>
                <a:lnTo>
                  <a:pt x="2064" y="1106"/>
                </a:lnTo>
                <a:lnTo>
                  <a:pt x="2065" y="1165"/>
                </a:lnTo>
                <a:lnTo>
                  <a:pt x="2066" y="1250"/>
                </a:lnTo>
                <a:lnTo>
                  <a:pt x="2066" y="1383"/>
                </a:lnTo>
                <a:lnTo>
                  <a:pt x="2066" y="1517"/>
                </a:lnTo>
                <a:lnTo>
                  <a:pt x="2065" y="1601"/>
                </a:lnTo>
                <a:lnTo>
                  <a:pt x="2064" y="1661"/>
                </a:lnTo>
                <a:lnTo>
                  <a:pt x="2062" y="1719"/>
                </a:lnTo>
                <a:lnTo>
                  <a:pt x="2060" y="1747"/>
                </a:lnTo>
                <a:lnTo>
                  <a:pt x="2059" y="1761"/>
                </a:lnTo>
                <a:lnTo>
                  <a:pt x="2058" y="1773"/>
                </a:lnTo>
                <a:lnTo>
                  <a:pt x="2054" y="1795"/>
                </a:lnTo>
                <a:lnTo>
                  <a:pt x="2051" y="1815"/>
                </a:lnTo>
                <a:lnTo>
                  <a:pt x="2046" y="1832"/>
                </a:lnTo>
                <a:lnTo>
                  <a:pt x="2042" y="1848"/>
                </a:lnTo>
                <a:lnTo>
                  <a:pt x="2037" y="1862"/>
                </a:lnTo>
                <a:lnTo>
                  <a:pt x="2033" y="1873"/>
                </a:lnTo>
                <a:lnTo>
                  <a:pt x="2027" y="1887"/>
                </a:lnTo>
                <a:lnTo>
                  <a:pt x="2021" y="1900"/>
                </a:lnTo>
                <a:lnTo>
                  <a:pt x="2014" y="1913"/>
                </a:lnTo>
                <a:lnTo>
                  <a:pt x="2008" y="1924"/>
                </a:lnTo>
                <a:lnTo>
                  <a:pt x="1999" y="1936"/>
                </a:lnTo>
                <a:lnTo>
                  <a:pt x="1991" y="1947"/>
                </a:lnTo>
                <a:lnTo>
                  <a:pt x="1981" y="1958"/>
                </a:lnTo>
                <a:lnTo>
                  <a:pt x="1971" y="1968"/>
                </a:lnTo>
                <a:lnTo>
                  <a:pt x="1960" y="1979"/>
                </a:lnTo>
                <a:lnTo>
                  <a:pt x="1949" y="1989"/>
                </a:lnTo>
                <a:lnTo>
                  <a:pt x="1938" y="1997"/>
                </a:lnTo>
                <a:lnTo>
                  <a:pt x="1927" y="2004"/>
                </a:lnTo>
                <a:lnTo>
                  <a:pt x="1915" y="2012"/>
                </a:lnTo>
                <a:lnTo>
                  <a:pt x="1903" y="2019"/>
                </a:lnTo>
                <a:lnTo>
                  <a:pt x="1889" y="2025"/>
                </a:lnTo>
                <a:lnTo>
                  <a:pt x="1875" y="2030"/>
                </a:lnTo>
                <a:lnTo>
                  <a:pt x="1850" y="2040"/>
                </a:lnTo>
                <a:lnTo>
                  <a:pt x="1834" y="2043"/>
                </a:lnTo>
                <a:lnTo>
                  <a:pt x="1817" y="2048"/>
                </a:lnTo>
                <a:lnTo>
                  <a:pt x="1798" y="2052"/>
                </a:lnTo>
                <a:lnTo>
                  <a:pt x="1775" y="2054"/>
                </a:lnTo>
                <a:lnTo>
                  <a:pt x="1749" y="2057"/>
                </a:lnTo>
                <a:lnTo>
                  <a:pt x="1721" y="2059"/>
                </a:lnTo>
                <a:lnTo>
                  <a:pt x="1662" y="2062"/>
                </a:lnTo>
                <a:lnTo>
                  <a:pt x="1604" y="2063"/>
                </a:lnTo>
                <a:lnTo>
                  <a:pt x="1518" y="2064"/>
                </a:lnTo>
                <a:lnTo>
                  <a:pt x="1385" y="2064"/>
                </a:lnTo>
                <a:lnTo>
                  <a:pt x="1250" y="2064"/>
                </a:lnTo>
                <a:lnTo>
                  <a:pt x="1166" y="2063"/>
                </a:lnTo>
                <a:lnTo>
                  <a:pt x="1106" y="2062"/>
                </a:lnTo>
                <a:lnTo>
                  <a:pt x="1048" y="2059"/>
                </a:lnTo>
                <a:lnTo>
                  <a:pt x="1020" y="2057"/>
                </a:lnTo>
                <a:lnTo>
                  <a:pt x="1006" y="2056"/>
                </a:lnTo>
                <a:lnTo>
                  <a:pt x="994" y="2054"/>
                </a:lnTo>
                <a:lnTo>
                  <a:pt x="971" y="2052"/>
                </a:lnTo>
                <a:lnTo>
                  <a:pt x="951" y="2048"/>
                </a:lnTo>
                <a:lnTo>
                  <a:pt x="934" y="2043"/>
                </a:lnTo>
                <a:lnTo>
                  <a:pt x="918" y="2040"/>
                </a:lnTo>
                <a:lnTo>
                  <a:pt x="905" y="2035"/>
                </a:lnTo>
                <a:lnTo>
                  <a:pt x="894" y="2030"/>
                </a:lnTo>
                <a:lnTo>
                  <a:pt x="879" y="2025"/>
                </a:lnTo>
                <a:lnTo>
                  <a:pt x="866" y="2019"/>
                </a:lnTo>
                <a:lnTo>
                  <a:pt x="854" y="2012"/>
                </a:lnTo>
                <a:lnTo>
                  <a:pt x="843" y="2004"/>
                </a:lnTo>
                <a:lnTo>
                  <a:pt x="830" y="1997"/>
                </a:lnTo>
                <a:lnTo>
                  <a:pt x="819" y="1989"/>
                </a:lnTo>
                <a:lnTo>
                  <a:pt x="808" y="1979"/>
                </a:lnTo>
                <a:lnTo>
                  <a:pt x="797" y="1968"/>
                </a:lnTo>
                <a:lnTo>
                  <a:pt x="788" y="1958"/>
                </a:lnTo>
                <a:lnTo>
                  <a:pt x="778" y="1947"/>
                </a:lnTo>
                <a:lnTo>
                  <a:pt x="769" y="1936"/>
                </a:lnTo>
                <a:lnTo>
                  <a:pt x="762" y="1924"/>
                </a:lnTo>
                <a:lnTo>
                  <a:pt x="755" y="1913"/>
                </a:lnTo>
                <a:lnTo>
                  <a:pt x="747" y="1900"/>
                </a:lnTo>
                <a:lnTo>
                  <a:pt x="741" y="1887"/>
                </a:lnTo>
                <a:lnTo>
                  <a:pt x="735" y="1873"/>
                </a:lnTo>
                <a:lnTo>
                  <a:pt x="726" y="1848"/>
                </a:lnTo>
                <a:lnTo>
                  <a:pt x="723" y="1832"/>
                </a:lnTo>
                <a:lnTo>
                  <a:pt x="718" y="1815"/>
                </a:lnTo>
                <a:lnTo>
                  <a:pt x="714" y="1796"/>
                </a:lnTo>
                <a:lnTo>
                  <a:pt x="712" y="1773"/>
                </a:lnTo>
                <a:lnTo>
                  <a:pt x="708" y="1747"/>
                </a:lnTo>
                <a:lnTo>
                  <a:pt x="707" y="1719"/>
                </a:lnTo>
                <a:lnTo>
                  <a:pt x="704" y="1661"/>
                </a:lnTo>
                <a:lnTo>
                  <a:pt x="703" y="1601"/>
                </a:lnTo>
                <a:lnTo>
                  <a:pt x="702" y="1517"/>
                </a:lnTo>
                <a:lnTo>
                  <a:pt x="702" y="1383"/>
                </a:lnTo>
                <a:lnTo>
                  <a:pt x="702" y="1250"/>
                </a:lnTo>
                <a:lnTo>
                  <a:pt x="703" y="1165"/>
                </a:lnTo>
                <a:lnTo>
                  <a:pt x="704" y="1106"/>
                </a:lnTo>
                <a:lnTo>
                  <a:pt x="707" y="1047"/>
                </a:lnTo>
                <a:lnTo>
                  <a:pt x="708" y="1018"/>
                </a:lnTo>
                <a:lnTo>
                  <a:pt x="709" y="1006"/>
                </a:lnTo>
                <a:lnTo>
                  <a:pt x="712" y="994"/>
                </a:lnTo>
                <a:lnTo>
                  <a:pt x="714" y="971"/>
                </a:lnTo>
                <a:lnTo>
                  <a:pt x="718" y="951"/>
                </a:lnTo>
                <a:lnTo>
                  <a:pt x="723" y="933"/>
                </a:lnTo>
                <a:lnTo>
                  <a:pt x="726" y="918"/>
                </a:lnTo>
                <a:lnTo>
                  <a:pt x="731" y="905"/>
                </a:lnTo>
                <a:lnTo>
                  <a:pt x="735" y="893"/>
                </a:lnTo>
                <a:lnTo>
                  <a:pt x="741" y="879"/>
                </a:lnTo>
                <a:lnTo>
                  <a:pt x="747" y="866"/>
                </a:lnTo>
                <a:lnTo>
                  <a:pt x="755" y="854"/>
                </a:lnTo>
                <a:lnTo>
                  <a:pt x="762" y="841"/>
                </a:lnTo>
                <a:lnTo>
                  <a:pt x="769" y="831"/>
                </a:lnTo>
                <a:lnTo>
                  <a:pt x="778" y="820"/>
                </a:lnTo>
                <a:lnTo>
                  <a:pt x="788" y="809"/>
                </a:lnTo>
                <a:lnTo>
                  <a:pt x="797" y="798"/>
                </a:lnTo>
                <a:lnTo>
                  <a:pt x="808" y="788"/>
                </a:lnTo>
                <a:lnTo>
                  <a:pt x="819" y="778"/>
                </a:lnTo>
                <a:lnTo>
                  <a:pt x="830" y="770"/>
                </a:lnTo>
                <a:lnTo>
                  <a:pt x="843" y="761"/>
                </a:lnTo>
                <a:lnTo>
                  <a:pt x="854" y="754"/>
                </a:lnTo>
                <a:lnTo>
                  <a:pt x="866" y="748"/>
                </a:lnTo>
                <a:lnTo>
                  <a:pt x="879" y="742"/>
                </a:lnTo>
                <a:lnTo>
                  <a:pt x="894" y="735"/>
                </a:lnTo>
                <a:lnTo>
                  <a:pt x="918" y="727"/>
                </a:lnTo>
                <a:lnTo>
                  <a:pt x="934" y="722"/>
                </a:lnTo>
                <a:lnTo>
                  <a:pt x="951" y="718"/>
                </a:lnTo>
                <a:lnTo>
                  <a:pt x="971" y="715"/>
                </a:lnTo>
                <a:lnTo>
                  <a:pt x="994" y="711"/>
                </a:lnTo>
                <a:lnTo>
                  <a:pt x="1020" y="709"/>
                </a:lnTo>
                <a:lnTo>
                  <a:pt x="1048" y="707"/>
                </a:lnTo>
                <a:lnTo>
                  <a:pt x="1106" y="705"/>
                </a:lnTo>
                <a:lnTo>
                  <a:pt x="1166" y="703"/>
                </a:lnTo>
                <a:lnTo>
                  <a:pt x="1250" y="703"/>
                </a:lnTo>
                <a:lnTo>
                  <a:pt x="1385" y="703"/>
                </a:lnTo>
                <a:close/>
                <a:moveTo>
                  <a:pt x="0" y="1383"/>
                </a:moveTo>
                <a:lnTo>
                  <a:pt x="0" y="1347"/>
                </a:lnTo>
                <a:lnTo>
                  <a:pt x="1" y="1312"/>
                </a:lnTo>
                <a:lnTo>
                  <a:pt x="3" y="1277"/>
                </a:lnTo>
                <a:lnTo>
                  <a:pt x="7" y="1241"/>
                </a:lnTo>
                <a:lnTo>
                  <a:pt x="11" y="1207"/>
                </a:lnTo>
                <a:lnTo>
                  <a:pt x="16" y="1173"/>
                </a:lnTo>
                <a:lnTo>
                  <a:pt x="20" y="1139"/>
                </a:lnTo>
                <a:lnTo>
                  <a:pt x="28" y="1105"/>
                </a:lnTo>
                <a:lnTo>
                  <a:pt x="35" y="1071"/>
                </a:lnTo>
                <a:lnTo>
                  <a:pt x="42" y="1038"/>
                </a:lnTo>
                <a:lnTo>
                  <a:pt x="52" y="1005"/>
                </a:lnTo>
                <a:lnTo>
                  <a:pt x="62" y="972"/>
                </a:lnTo>
                <a:lnTo>
                  <a:pt x="72" y="940"/>
                </a:lnTo>
                <a:lnTo>
                  <a:pt x="83" y="907"/>
                </a:lnTo>
                <a:lnTo>
                  <a:pt x="95" y="877"/>
                </a:lnTo>
                <a:lnTo>
                  <a:pt x="108" y="845"/>
                </a:lnTo>
                <a:lnTo>
                  <a:pt x="122" y="815"/>
                </a:lnTo>
                <a:lnTo>
                  <a:pt x="136" y="784"/>
                </a:lnTo>
                <a:lnTo>
                  <a:pt x="151" y="754"/>
                </a:lnTo>
                <a:lnTo>
                  <a:pt x="167" y="724"/>
                </a:lnTo>
                <a:lnTo>
                  <a:pt x="183" y="695"/>
                </a:lnTo>
                <a:lnTo>
                  <a:pt x="200" y="666"/>
                </a:lnTo>
                <a:lnTo>
                  <a:pt x="217" y="638"/>
                </a:lnTo>
                <a:lnTo>
                  <a:pt x="235" y="610"/>
                </a:lnTo>
                <a:lnTo>
                  <a:pt x="255" y="583"/>
                </a:lnTo>
                <a:lnTo>
                  <a:pt x="275" y="556"/>
                </a:lnTo>
                <a:lnTo>
                  <a:pt x="295" y="529"/>
                </a:lnTo>
                <a:lnTo>
                  <a:pt x="316" y="504"/>
                </a:lnTo>
                <a:lnTo>
                  <a:pt x="337" y="478"/>
                </a:lnTo>
                <a:lnTo>
                  <a:pt x="359" y="454"/>
                </a:lnTo>
                <a:lnTo>
                  <a:pt x="382" y="429"/>
                </a:lnTo>
                <a:lnTo>
                  <a:pt x="405" y="406"/>
                </a:lnTo>
                <a:lnTo>
                  <a:pt x="428" y="382"/>
                </a:lnTo>
                <a:lnTo>
                  <a:pt x="453" y="360"/>
                </a:lnTo>
                <a:lnTo>
                  <a:pt x="478" y="338"/>
                </a:lnTo>
                <a:lnTo>
                  <a:pt x="503" y="316"/>
                </a:lnTo>
                <a:lnTo>
                  <a:pt x="530" y="295"/>
                </a:lnTo>
                <a:lnTo>
                  <a:pt x="555" y="276"/>
                </a:lnTo>
                <a:lnTo>
                  <a:pt x="582" y="256"/>
                </a:lnTo>
                <a:lnTo>
                  <a:pt x="610" y="237"/>
                </a:lnTo>
                <a:lnTo>
                  <a:pt x="637" y="219"/>
                </a:lnTo>
                <a:lnTo>
                  <a:pt x="667" y="202"/>
                </a:lnTo>
                <a:lnTo>
                  <a:pt x="695" y="184"/>
                </a:lnTo>
                <a:lnTo>
                  <a:pt x="724" y="167"/>
                </a:lnTo>
                <a:lnTo>
                  <a:pt x="753" y="152"/>
                </a:lnTo>
                <a:lnTo>
                  <a:pt x="784" y="137"/>
                </a:lnTo>
                <a:lnTo>
                  <a:pt x="814" y="124"/>
                </a:lnTo>
                <a:lnTo>
                  <a:pt x="845" y="110"/>
                </a:lnTo>
                <a:lnTo>
                  <a:pt x="877" y="97"/>
                </a:lnTo>
                <a:lnTo>
                  <a:pt x="908" y="85"/>
                </a:lnTo>
                <a:lnTo>
                  <a:pt x="940" y="74"/>
                </a:lnTo>
                <a:lnTo>
                  <a:pt x="972" y="63"/>
                </a:lnTo>
                <a:lnTo>
                  <a:pt x="1005" y="53"/>
                </a:lnTo>
                <a:lnTo>
                  <a:pt x="1038" y="44"/>
                </a:lnTo>
                <a:lnTo>
                  <a:pt x="1071" y="36"/>
                </a:lnTo>
                <a:lnTo>
                  <a:pt x="1105" y="28"/>
                </a:lnTo>
                <a:lnTo>
                  <a:pt x="1139" y="22"/>
                </a:lnTo>
                <a:lnTo>
                  <a:pt x="1174" y="16"/>
                </a:lnTo>
                <a:lnTo>
                  <a:pt x="1208" y="13"/>
                </a:lnTo>
                <a:lnTo>
                  <a:pt x="1243" y="8"/>
                </a:lnTo>
                <a:lnTo>
                  <a:pt x="1277" y="5"/>
                </a:lnTo>
                <a:lnTo>
                  <a:pt x="1313" y="3"/>
                </a:lnTo>
                <a:lnTo>
                  <a:pt x="1348" y="2"/>
                </a:lnTo>
                <a:lnTo>
                  <a:pt x="1385" y="0"/>
                </a:lnTo>
                <a:lnTo>
                  <a:pt x="1420" y="2"/>
                </a:lnTo>
                <a:lnTo>
                  <a:pt x="1456" y="3"/>
                </a:lnTo>
                <a:lnTo>
                  <a:pt x="1491" y="5"/>
                </a:lnTo>
                <a:lnTo>
                  <a:pt x="1525" y="8"/>
                </a:lnTo>
                <a:lnTo>
                  <a:pt x="1561" y="13"/>
                </a:lnTo>
                <a:lnTo>
                  <a:pt x="1595" y="16"/>
                </a:lnTo>
                <a:lnTo>
                  <a:pt x="1629" y="22"/>
                </a:lnTo>
                <a:lnTo>
                  <a:pt x="1663" y="28"/>
                </a:lnTo>
                <a:lnTo>
                  <a:pt x="1698" y="36"/>
                </a:lnTo>
                <a:lnTo>
                  <a:pt x="1731" y="44"/>
                </a:lnTo>
                <a:lnTo>
                  <a:pt x="1764" y="53"/>
                </a:lnTo>
                <a:lnTo>
                  <a:pt x="1797" y="63"/>
                </a:lnTo>
                <a:lnTo>
                  <a:pt x="1828" y="74"/>
                </a:lnTo>
                <a:lnTo>
                  <a:pt x="1860" y="85"/>
                </a:lnTo>
                <a:lnTo>
                  <a:pt x="1892" y="97"/>
                </a:lnTo>
                <a:lnTo>
                  <a:pt x="1924" y="110"/>
                </a:lnTo>
                <a:lnTo>
                  <a:pt x="1954" y="124"/>
                </a:lnTo>
                <a:lnTo>
                  <a:pt x="1985" y="137"/>
                </a:lnTo>
                <a:lnTo>
                  <a:pt x="2015" y="152"/>
                </a:lnTo>
                <a:lnTo>
                  <a:pt x="2044" y="167"/>
                </a:lnTo>
                <a:lnTo>
                  <a:pt x="2074" y="184"/>
                </a:lnTo>
                <a:lnTo>
                  <a:pt x="2103" y="202"/>
                </a:lnTo>
                <a:lnTo>
                  <a:pt x="2131" y="219"/>
                </a:lnTo>
                <a:lnTo>
                  <a:pt x="2159" y="237"/>
                </a:lnTo>
                <a:lnTo>
                  <a:pt x="2186" y="256"/>
                </a:lnTo>
                <a:lnTo>
                  <a:pt x="2213" y="276"/>
                </a:lnTo>
                <a:lnTo>
                  <a:pt x="2240" y="295"/>
                </a:lnTo>
                <a:lnTo>
                  <a:pt x="2266" y="316"/>
                </a:lnTo>
                <a:lnTo>
                  <a:pt x="2291" y="338"/>
                </a:lnTo>
                <a:lnTo>
                  <a:pt x="2316" y="360"/>
                </a:lnTo>
                <a:lnTo>
                  <a:pt x="2340" y="382"/>
                </a:lnTo>
                <a:lnTo>
                  <a:pt x="2363" y="406"/>
                </a:lnTo>
                <a:lnTo>
                  <a:pt x="2387" y="429"/>
                </a:lnTo>
                <a:lnTo>
                  <a:pt x="2410" y="454"/>
                </a:lnTo>
                <a:lnTo>
                  <a:pt x="2432" y="478"/>
                </a:lnTo>
                <a:lnTo>
                  <a:pt x="2452" y="504"/>
                </a:lnTo>
                <a:lnTo>
                  <a:pt x="2474" y="529"/>
                </a:lnTo>
                <a:lnTo>
                  <a:pt x="2494" y="556"/>
                </a:lnTo>
                <a:lnTo>
                  <a:pt x="2514" y="583"/>
                </a:lnTo>
                <a:lnTo>
                  <a:pt x="2533" y="610"/>
                </a:lnTo>
                <a:lnTo>
                  <a:pt x="2551" y="638"/>
                </a:lnTo>
                <a:lnTo>
                  <a:pt x="2569" y="666"/>
                </a:lnTo>
                <a:lnTo>
                  <a:pt x="2586" y="695"/>
                </a:lnTo>
                <a:lnTo>
                  <a:pt x="2603" y="724"/>
                </a:lnTo>
                <a:lnTo>
                  <a:pt x="2617" y="754"/>
                </a:lnTo>
                <a:lnTo>
                  <a:pt x="2633" y="784"/>
                </a:lnTo>
                <a:lnTo>
                  <a:pt x="2647" y="815"/>
                </a:lnTo>
                <a:lnTo>
                  <a:pt x="2660" y="845"/>
                </a:lnTo>
                <a:lnTo>
                  <a:pt x="2674" y="877"/>
                </a:lnTo>
                <a:lnTo>
                  <a:pt x="2686" y="907"/>
                </a:lnTo>
                <a:lnTo>
                  <a:pt x="2697" y="940"/>
                </a:lnTo>
                <a:lnTo>
                  <a:pt x="2707" y="972"/>
                </a:lnTo>
                <a:lnTo>
                  <a:pt x="2716" y="1005"/>
                </a:lnTo>
                <a:lnTo>
                  <a:pt x="2726" y="1038"/>
                </a:lnTo>
                <a:lnTo>
                  <a:pt x="2733" y="1071"/>
                </a:lnTo>
                <a:lnTo>
                  <a:pt x="2741" y="1105"/>
                </a:lnTo>
                <a:lnTo>
                  <a:pt x="2748" y="1139"/>
                </a:lnTo>
                <a:lnTo>
                  <a:pt x="2753" y="1173"/>
                </a:lnTo>
                <a:lnTo>
                  <a:pt x="2758" y="1207"/>
                </a:lnTo>
                <a:lnTo>
                  <a:pt x="2763" y="1241"/>
                </a:lnTo>
                <a:lnTo>
                  <a:pt x="2765" y="1277"/>
                </a:lnTo>
                <a:lnTo>
                  <a:pt x="2768" y="1312"/>
                </a:lnTo>
                <a:lnTo>
                  <a:pt x="2769" y="1347"/>
                </a:lnTo>
                <a:lnTo>
                  <a:pt x="2769" y="1383"/>
                </a:lnTo>
                <a:lnTo>
                  <a:pt x="2769" y="1419"/>
                </a:lnTo>
                <a:lnTo>
                  <a:pt x="2768" y="1455"/>
                </a:lnTo>
                <a:lnTo>
                  <a:pt x="2765" y="1490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4"/>
                </a:lnTo>
                <a:lnTo>
                  <a:pt x="2748" y="1628"/>
                </a:lnTo>
                <a:lnTo>
                  <a:pt x="2741" y="1662"/>
                </a:lnTo>
                <a:lnTo>
                  <a:pt x="2733" y="1695"/>
                </a:lnTo>
                <a:lnTo>
                  <a:pt x="2726" y="1729"/>
                </a:lnTo>
                <a:lnTo>
                  <a:pt x="2716" y="1762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90"/>
                </a:lnTo>
                <a:lnTo>
                  <a:pt x="2660" y="1921"/>
                </a:lnTo>
                <a:lnTo>
                  <a:pt x="2647" y="1952"/>
                </a:lnTo>
                <a:lnTo>
                  <a:pt x="2633" y="1982"/>
                </a:lnTo>
                <a:lnTo>
                  <a:pt x="2617" y="2012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1" y="2127"/>
                </a:lnTo>
                <a:lnTo>
                  <a:pt x="2533" y="2156"/>
                </a:lnTo>
                <a:lnTo>
                  <a:pt x="2514" y="2184"/>
                </a:lnTo>
                <a:lnTo>
                  <a:pt x="2494" y="2210"/>
                </a:lnTo>
                <a:lnTo>
                  <a:pt x="2474" y="2236"/>
                </a:lnTo>
                <a:lnTo>
                  <a:pt x="2452" y="2263"/>
                </a:lnTo>
                <a:lnTo>
                  <a:pt x="2432" y="2287"/>
                </a:lnTo>
                <a:lnTo>
                  <a:pt x="2410" y="2313"/>
                </a:lnTo>
                <a:lnTo>
                  <a:pt x="2387" y="2337"/>
                </a:lnTo>
                <a:lnTo>
                  <a:pt x="2363" y="2360"/>
                </a:lnTo>
                <a:lnTo>
                  <a:pt x="2340" y="2383"/>
                </a:lnTo>
                <a:lnTo>
                  <a:pt x="2316" y="2407"/>
                </a:lnTo>
                <a:lnTo>
                  <a:pt x="2291" y="2429"/>
                </a:lnTo>
                <a:lnTo>
                  <a:pt x="2266" y="2449"/>
                </a:lnTo>
                <a:lnTo>
                  <a:pt x="2240" y="2470"/>
                </a:lnTo>
                <a:lnTo>
                  <a:pt x="2213" y="2491"/>
                </a:lnTo>
                <a:lnTo>
                  <a:pt x="2186" y="2510"/>
                </a:lnTo>
                <a:lnTo>
                  <a:pt x="2159" y="2529"/>
                </a:lnTo>
                <a:lnTo>
                  <a:pt x="2131" y="2547"/>
                </a:lnTo>
                <a:lnTo>
                  <a:pt x="2103" y="2565"/>
                </a:lnTo>
                <a:lnTo>
                  <a:pt x="2074" y="2582"/>
                </a:lnTo>
                <a:lnTo>
                  <a:pt x="2044" y="2598"/>
                </a:lnTo>
                <a:lnTo>
                  <a:pt x="2015" y="2614"/>
                </a:lnTo>
                <a:lnTo>
                  <a:pt x="1985" y="2628"/>
                </a:lnTo>
                <a:lnTo>
                  <a:pt x="1954" y="2643"/>
                </a:lnTo>
                <a:lnTo>
                  <a:pt x="1924" y="2657"/>
                </a:lnTo>
                <a:lnTo>
                  <a:pt x="1892" y="2669"/>
                </a:lnTo>
                <a:lnTo>
                  <a:pt x="1860" y="2681"/>
                </a:lnTo>
                <a:lnTo>
                  <a:pt x="1828" y="2693"/>
                </a:lnTo>
                <a:lnTo>
                  <a:pt x="1797" y="2703"/>
                </a:lnTo>
                <a:lnTo>
                  <a:pt x="1764" y="2713"/>
                </a:lnTo>
                <a:lnTo>
                  <a:pt x="1731" y="2721"/>
                </a:lnTo>
                <a:lnTo>
                  <a:pt x="1698" y="2730"/>
                </a:lnTo>
                <a:lnTo>
                  <a:pt x="1663" y="2737"/>
                </a:lnTo>
                <a:lnTo>
                  <a:pt x="1629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5" y="2758"/>
                </a:lnTo>
                <a:lnTo>
                  <a:pt x="1491" y="2761"/>
                </a:lnTo>
                <a:lnTo>
                  <a:pt x="1456" y="2764"/>
                </a:lnTo>
                <a:lnTo>
                  <a:pt x="1420" y="2765"/>
                </a:lnTo>
                <a:lnTo>
                  <a:pt x="1385" y="2765"/>
                </a:lnTo>
                <a:lnTo>
                  <a:pt x="1348" y="2765"/>
                </a:lnTo>
                <a:lnTo>
                  <a:pt x="1313" y="2764"/>
                </a:lnTo>
                <a:lnTo>
                  <a:pt x="1277" y="2761"/>
                </a:lnTo>
                <a:lnTo>
                  <a:pt x="1243" y="2758"/>
                </a:lnTo>
                <a:lnTo>
                  <a:pt x="1208" y="2754"/>
                </a:lnTo>
                <a:lnTo>
                  <a:pt x="1174" y="2749"/>
                </a:lnTo>
                <a:lnTo>
                  <a:pt x="1139" y="2743"/>
                </a:lnTo>
                <a:lnTo>
                  <a:pt x="1105" y="2737"/>
                </a:lnTo>
                <a:lnTo>
                  <a:pt x="1071" y="2730"/>
                </a:lnTo>
                <a:lnTo>
                  <a:pt x="1038" y="2721"/>
                </a:lnTo>
                <a:lnTo>
                  <a:pt x="1005" y="2713"/>
                </a:lnTo>
                <a:lnTo>
                  <a:pt x="972" y="2703"/>
                </a:lnTo>
                <a:lnTo>
                  <a:pt x="940" y="2693"/>
                </a:lnTo>
                <a:lnTo>
                  <a:pt x="908" y="2681"/>
                </a:lnTo>
                <a:lnTo>
                  <a:pt x="877" y="2669"/>
                </a:lnTo>
                <a:lnTo>
                  <a:pt x="845" y="2657"/>
                </a:lnTo>
                <a:lnTo>
                  <a:pt x="814" y="2643"/>
                </a:lnTo>
                <a:lnTo>
                  <a:pt x="784" y="2628"/>
                </a:lnTo>
                <a:lnTo>
                  <a:pt x="753" y="2614"/>
                </a:lnTo>
                <a:lnTo>
                  <a:pt x="724" y="2598"/>
                </a:lnTo>
                <a:lnTo>
                  <a:pt x="695" y="2582"/>
                </a:lnTo>
                <a:lnTo>
                  <a:pt x="667" y="2565"/>
                </a:lnTo>
                <a:lnTo>
                  <a:pt x="637" y="2547"/>
                </a:lnTo>
                <a:lnTo>
                  <a:pt x="610" y="2529"/>
                </a:lnTo>
                <a:lnTo>
                  <a:pt x="582" y="2510"/>
                </a:lnTo>
                <a:lnTo>
                  <a:pt x="555" y="2491"/>
                </a:lnTo>
                <a:lnTo>
                  <a:pt x="530" y="2470"/>
                </a:lnTo>
                <a:lnTo>
                  <a:pt x="503" y="2449"/>
                </a:lnTo>
                <a:lnTo>
                  <a:pt x="478" y="2429"/>
                </a:lnTo>
                <a:lnTo>
                  <a:pt x="453" y="2407"/>
                </a:lnTo>
                <a:lnTo>
                  <a:pt x="428" y="2383"/>
                </a:lnTo>
                <a:lnTo>
                  <a:pt x="405" y="2360"/>
                </a:lnTo>
                <a:lnTo>
                  <a:pt x="382" y="2337"/>
                </a:lnTo>
                <a:lnTo>
                  <a:pt x="359" y="2313"/>
                </a:lnTo>
                <a:lnTo>
                  <a:pt x="337" y="2287"/>
                </a:lnTo>
                <a:lnTo>
                  <a:pt x="316" y="2263"/>
                </a:lnTo>
                <a:lnTo>
                  <a:pt x="295" y="2236"/>
                </a:lnTo>
                <a:lnTo>
                  <a:pt x="275" y="2210"/>
                </a:lnTo>
                <a:lnTo>
                  <a:pt x="255" y="2184"/>
                </a:lnTo>
                <a:lnTo>
                  <a:pt x="235" y="2156"/>
                </a:lnTo>
                <a:lnTo>
                  <a:pt x="217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7" y="2042"/>
                </a:lnTo>
                <a:lnTo>
                  <a:pt x="151" y="2012"/>
                </a:lnTo>
                <a:lnTo>
                  <a:pt x="136" y="1982"/>
                </a:lnTo>
                <a:lnTo>
                  <a:pt x="122" y="1952"/>
                </a:lnTo>
                <a:lnTo>
                  <a:pt x="108" y="1921"/>
                </a:lnTo>
                <a:lnTo>
                  <a:pt x="95" y="1890"/>
                </a:lnTo>
                <a:lnTo>
                  <a:pt x="83" y="1858"/>
                </a:lnTo>
                <a:lnTo>
                  <a:pt x="72" y="1826"/>
                </a:lnTo>
                <a:lnTo>
                  <a:pt x="62" y="1793"/>
                </a:lnTo>
                <a:lnTo>
                  <a:pt x="52" y="1762"/>
                </a:lnTo>
                <a:lnTo>
                  <a:pt x="42" y="1729"/>
                </a:lnTo>
                <a:lnTo>
                  <a:pt x="35" y="1695"/>
                </a:lnTo>
                <a:lnTo>
                  <a:pt x="28" y="1662"/>
                </a:lnTo>
                <a:lnTo>
                  <a:pt x="20" y="1628"/>
                </a:lnTo>
                <a:lnTo>
                  <a:pt x="16" y="1594"/>
                </a:lnTo>
                <a:lnTo>
                  <a:pt x="11" y="1559"/>
                </a:lnTo>
                <a:lnTo>
                  <a:pt x="7" y="1524"/>
                </a:lnTo>
                <a:lnTo>
                  <a:pt x="3" y="1490"/>
                </a:lnTo>
                <a:lnTo>
                  <a:pt x="1" y="1455"/>
                </a:lnTo>
                <a:lnTo>
                  <a:pt x="0" y="1419"/>
                </a:lnTo>
                <a:lnTo>
                  <a:pt x="0" y="13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5">
            <a:hlinkClick r:id="rId7" tooltip="Youtube"/>
            <a:extLst>
              <a:ext uri="{FF2B5EF4-FFF2-40B4-BE49-F238E27FC236}">
                <a16:creationId xmlns:a16="http://schemas.microsoft.com/office/drawing/2014/main" id="{20DBC536-1945-277D-B4AE-C8F365A78E2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847826" y="5877850"/>
            <a:ext cx="289016" cy="288000"/>
          </a:xfrm>
          <a:custGeom>
            <a:avLst/>
            <a:gdLst>
              <a:gd name="T0" fmla="*/ 1741 w 2276"/>
              <a:gd name="T1" fmla="*/ 720 h 2268"/>
              <a:gd name="T2" fmla="*/ 1456 w 2276"/>
              <a:gd name="T3" fmla="*/ 661 h 2268"/>
              <a:gd name="T4" fmla="*/ 657 w 2276"/>
              <a:gd name="T5" fmla="*/ 673 h 2268"/>
              <a:gd name="T6" fmla="*/ 506 w 2276"/>
              <a:gd name="T7" fmla="*/ 753 h 2268"/>
              <a:gd name="T8" fmla="*/ 456 w 2276"/>
              <a:gd name="T9" fmla="*/ 1058 h 2268"/>
              <a:gd name="T10" fmla="*/ 486 w 2276"/>
              <a:gd name="T11" fmla="*/ 1475 h 2268"/>
              <a:gd name="T12" fmla="*/ 593 w 2276"/>
              <a:gd name="T13" fmla="*/ 1582 h 2268"/>
              <a:gd name="T14" fmla="*/ 1138 w 2276"/>
              <a:gd name="T15" fmla="*/ 1614 h 2268"/>
              <a:gd name="T16" fmla="*/ 1694 w 2276"/>
              <a:gd name="T17" fmla="*/ 1578 h 2268"/>
              <a:gd name="T18" fmla="*/ 1798 w 2276"/>
              <a:gd name="T19" fmla="*/ 1443 h 2268"/>
              <a:gd name="T20" fmla="*/ 1816 w 2276"/>
              <a:gd name="T21" fmla="*/ 983 h 2268"/>
              <a:gd name="T22" fmla="*/ 13 w 2276"/>
              <a:gd name="T23" fmla="*/ 962 h 2268"/>
              <a:gd name="T24" fmla="*/ 151 w 2276"/>
              <a:gd name="T25" fmla="*/ 570 h 2268"/>
              <a:gd name="T26" fmla="*/ 414 w 2276"/>
              <a:gd name="T27" fmla="*/ 259 h 2268"/>
              <a:gd name="T28" fmla="*/ 773 w 2276"/>
              <a:gd name="T29" fmla="*/ 60 h 2268"/>
              <a:gd name="T30" fmla="*/ 1196 w 2276"/>
              <a:gd name="T31" fmla="*/ 2 h 2268"/>
              <a:gd name="T32" fmla="*/ 1607 w 2276"/>
              <a:gd name="T33" fmla="*/ 101 h 2268"/>
              <a:gd name="T34" fmla="*/ 1943 w 2276"/>
              <a:gd name="T35" fmla="*/ 333 h 2268"/>
              <a:gd name="T36" fmla="*/ 2176 w 2276"/>
              <a:gd name="T37" fmla="*/ 668 h 2268"/>
              <a:gd name="T38" fmla="*/ 2274 w 2276"/>
              <a:gd name="T39" fmla="*/ 1076 h 2268"/>
              <a:gd name="T40" fmla="*/ 2216 w 2276"/>
              <a:gd name="T41" fmla="*/ 1498 h 2268"/>
              <a:gd name="T42" fmla="*/ 2016 w 2276"/>
              <a:gd name="T43" fmla="*/ 1856 h 2268"/>
              <a:gd name="T44" fmla="*/ 1704 w 2276"/>
              <a:gd name="T45" fmla="*/ 2118 h 2268"/>
              <a:gd name="T46" fmla="*/ 1312 w 2276"/>
              <a:gd name="T47" fmla="*/ 2255 h 2268"/>
              <a:gd name="T48" fmla="*/ 881 w 2276"/>
              <a:gd name="T49" fmla="*/ 2239 h 2268"/>
              <a:gd name="T50" fmla="*/ 502 w 2276"/>
              <a:gd name="T51" fmla="*/ 2074 h 2268"/>
              <a:gd name="T52" fmla="*/ 210 w 2276"/>
              <a:gd name="T53" fmla="*/ 1791 h 2268"/>
              <a:gd name="T54" fmla="*/ 36 w 2276"/>
              <a:gd name="T55" fmla="*/ 1418 h 2268"/>
              <a:gd name="T56" fmla="*/ 9 w 2276"/>
              <a:gd name="T57" fmla="*/ 990 h 2268"/>
              <a:gd name="T58" fmla="*/ 137 w 2276"/>
              <a:gd name="T59" fmla="*/ 594 h 2268"/>
              <a:gd name="T60" fmla="*/ 393 w 2276"/>
              <a:gd name="T61" fmla="*/ 277 h 2268"/>
              <a:gd name="T62" fmla="*/ 747 w 2276"/>
              <a:gd name="T63" fmla="*/ 69 h 2268"/>
              <a:gd name="T64" fmla="*/ 1167 w 2276"/>
              <a:gd name="T65" fmla="*/ 1 h 2268"/>
              <a:gd name="T66" fmla="*/ 1581 w 2276"/>
              <a:gd name="T67" fmla="*/ 90 h 2268"/>
              <a:gd name="T68" fmla="*/ 1923 w 2276"/>
              <a:gd name="T69" fmla="*/ 313 h 2268"/>
              <a:gd name="T70" fmla="*/ 2164 w 2276"/>
              <a:gd name="T71" fmla="*/ 643 h 2268"/>
              <a:gd name="T72" fmla="*/ 2273 w 2276"/>
              <a:gd name="T73" fmla="*/ 1047 h 2268"/>
              <a:gd name="T74" fmla="*/ 2225 w 2276"/>
              <a:gd name="T75" fmla="*/ 1471 h 2268"/>
              <a:gd name="T76" fmla="*/ 2033 w 2276"/>
              <a:gd name="T77" fmla="*/ 1834 h 2268"/>
              <a:gd name="T78" fmla="*/ 1728 w 2276"/>
              <a:gd name="T79" fmla="*/ 2104 h 2268"/>
              <a:gd name="T80" fmla="*/ 1340 w 2276"/>
              <a:gd name="T81" fmla="*/ 2250 h 2268"/>
              <a:gd name="T82" fmla="*/ 908 w 2276"/>
              <a:gd name="T83" fmla="*/ 2245 h 2268"/>
              <a:gd name="T84" fmla="*/ 525 w 2276"/>
              <a:gd name="T85" fmla="*/ 2089 h 2268"/>
              <a:gd name="T86" fmla="*/ 226 w 2276"/>
              <a:gd name="T87" fmla="*/ 1813 h 2268"/>
              <a:gd name="T88" fmla="*/ 43 w 2276"/>
              <a:gd name="T89" fmla="*/ 1445 h 2268"/>
              <a:gd name="T90" fmla="*/ 6 w 2276"/>
              <a:gd name="T91" fmla="*/ 1018 h 2268"/>
              <a:gd name="T92" fmla="*/ 124 w 2276"/>
              <a:gd name="T93" fmla="*/ 618 h 2268"/>
              <a:gd name="T94" fmla="*/ 373 w 2276"/>
              <a:gd name="T95" fmla="*/ 295 h 2268"/>
              <a:gd name="T96" fmla="*/ 721 w 2276"/>
              <a:gd name="T97" fmla="*/ 79 h 2268"/>
              <a:gd name="T98" fmla="*/ 1138 w 2276"/>
              <a:gd name="T99" fmla="*/ 0 h 2268"/>
              <a:gd name="T100" fmla="*/ 1555 w 2276"/>
              <a:gd name="T101" fmla="*/ 79 h 2268"/>
              <a:gd name="T102" fmla="*/ 1903 w 2276"/>
              <a:gd name="T103" fmla="*/ 295 h 2268"/>
              <a:gd name="T104" fmla="*/ 2152 w 2276"/>
              <a:gd name="T105" fmla="*/ 618 h 2268"/>
              <a:gd name="T106" fmla="*/ 2270 w 2276"/>
              <a:gd name="T107" fmla="*/ 1018 h 2268"/>
              <a:gd name="T108" fmla="*/ 2233 w 2276"/>
              <a:gd name="T109" fmla="*/ 1445 h 2268"/>
              <a:gd name="T110" fmla="*/ 2050 w 2276"/>
              <a:gd name="T111" fmla="*/ 1813 h 2268"/>
              <a:gd name="T112" fmla="*/ 1751 w 2276"/>
              <a:gd name="T113" fmla="*/ 2089 h 2268"/>
              <a:gd name="T114" fmla="*/ 1367 w 2276"/>
              <a:gd name="T115" fmla="*/ 2245 h 2268"/>
              <a:gd name="T116" fmla="*/ 936 w 2276"/>
              <a:gd name="T117" fmla="*/ 2250 h 2268"/>
              <a:gd name="T118" fmla="*/ 548 w 2276"/>
              <a:gd name="T119" fmla="*/ 2104 h 2268"/>
              <a:gd name="T120" fmla="*/ 243 w 2276"/>
              <a:gd name="T121" fmla="*/ 1834 h 2268"/>
              <a:gd name="T122" fmla="*/ 51 w 2276"/>
              <a:gd name="T123" fmla="*/ 1471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76" h="2268">
                <a:moveTo>
                  <a:pt x="999" y="1337"/>
                </a:moveTo>
                <a:lnTo>
                  <a:pt x="1356" y="1134"/>
                </a:lnTo>
                <a:lnTo>
                  <a:pt x="999" y="932"/>
                </a:lnTo>
                <a:lnTo>
                  <a:pt x="999" y="1337"/>
                </a:lnTo>
                <a:close/>
                <a:moveTo>
                  <a:pt x="1793" y="804"/>
                </a:moveTo>
                <a:lnTo>
                  <a:pt x="1790" y="793"/>
                </a:lnTo>
                <a:lnTo>
                  <a:pt x="1786" y="783"/>
                </a:lnTo>
                <a:lnTo>
                  <a:pt x="1781" y="772"/>
                </a:lnTo>
                <a:lnTo>
                  <a:pt x="1776" y="763"/>
                </a:lnTo>
                <a:lnTo>
                  <a:pt x="1773" y="758"/>
                </a:lnTo>
                <a:lnTo>
                  <a:pt x="1770" y="753"/>
                </a:lnTo>
                <a:lnTo>
                  <a:pt x="1763" y="744"/>
                </a:lnTo>
                <a:lnTo>
                  <a:pt x="1756" y="735"/>
                </a:lnTo>
                <a:lnTo>
                  <a:pt x="1749" y="727"/>
                </a:lnTo>
                <a:lnTo>
                  <a:pt x="1741" y="720"/>
                </a:lnTo>
                <a:lnTo>
                  <a:pt x="1732" y="713"/>
                </a:lnTo>
                <a:lnTo>
                  <a:pt x="1723" y="706"/>
                </a:lnTo>
                <a:lnTo>
                  <a:pt x="1714" y="700"/>
                </a:lnTo>
                <a:lnTo>
                  <a:pt x="1704" y="695"/>
                </a:lnTo>
                <a:lnTo>
                  <a:pt x="1694" y="690"/>
                </a:lnTo>
                <a:lnTo>
                  <a:pt x="1683" y="686"/>
                </a:lnTo>
                <a:lnTo>
                  <a:pt x="1672" y="683"/>
                </a:lnTo>
                <a:lnTo>
                  <a:pt x="1662" y="680"/>
                </a:lnTo>
                <a:lnTo>
                  <a:pt x="1649" y="678"/>
                </a:lnTo>
                <a:lnTo>
                  <a:pt x="1619" y="673"/>
                </a:lnTo>
                <a:lnTo>
                  <a:pt x="1602" y="671"/>
                </a:lnTo>
                <a:lnTo>
                  <a:pt x="1584" y="670"/>
                </a:lnTo>
                <a:lnTo>
                  <a:pt x="1543" y="666"/>
                </a:lnTo>
                <a:lnTo>
                  <a:pt x="1501" y="664"/>
                </a:lnTo>
                <a:lnTo>
                  <a:pt x="1456" y="661"/>
                </a:lnTo>
                <a:lnTo>
                  <a:pt x="1411" y="659"/>
                </a:lnTo>
                <a:lnTo>
                  <a:pt x="1365" y="658"/>
                </a:lnTo>
                <a:lnTo>
                  <a:pt x="1321" y="657"/>
                </a:lnTo>
                <a:lnTo>
                  <a:pt x="1279" y="656"/>
                </a:lnTo>
                <a:lnTo>
                  <a:pt x="1206" y="655"/>
                </a:lnTo>
                <a:lnTo>
                  <a:pt x="1138" y="654"/>
                </a:lnTo>
                <a:lnTo>
                  <a:pt x="1070" y="655"/>
                </a:lnTo>
                <a:lnTo>
                  <a:pt x="998" y="656"/>
                </a:lnTo>
                <a:lnTo>
                  <a:pt x="911" y="658"/>
                </a:lnTo>
                <a:lnTo>
                  <a:pt x="865" y="659"/>
                </a:lnTo>
                <a:lnTo>
                  <a:pt x="820" y="661"/>
                </a:lnTo>
                <a:lnTo>
                  <a:pt x="775" y="664"/>
                </a:lnTo>
                <a:lnTo>
                  <a:pt x="733" y="666"/>
                </a:lnTo>
                <a:lnTo>
                  <a:pt x="692" y="670"/>
                </a:lnTo>
                <a:lnTo>
                  <a:pt x="657" y="673"/>
                </a:lnTo>
                <a:lnTo>
                  <a:pt x="641" y="676"/>
                </a:lnTo>
                <a:lnTo>
                  <a:pt x="627" y="678"/>
                </a:lnTo>
                <a:lnTo>
                  <a:pt x="614" y="680"/>
                </a:lnTo>
                <a:lnTo>
                  <a:pt x="604" y="683"/>
                </a:lnTo>
                <a:lnTo>
                  <a:pt x="593" y="686"/>
                </a:lnTo>
                <a:lnTo>
                  <a:pt x="582" y="690"/>
                </a:lnTo>
                <a:lnTo>
                  <a:pt x="572" y="695"/>
                </a:lnTo>
                <a:lnTo>
                  <a:pt x="562" y="700"/>
                </a:lnTo>
                <a:lnTo>
                  <a:pt x="553" y="706"/>
                </a:lnTo>
                <a:lnTo>
                  <a:pt x="544" y="713"/>
                </a:lnTo>
                <a:lnTo>
                  <a:pt x="535" y="720"/>
                </a:lnTo>
                <a:lnTo>
                  <a:pt x="527" y="727"/>
                </a:lnTo>
                <a:lnTo>
                  <a:pt x="520" y="735"/>
                </a:lnTo>
                <a:lnTo>
                  <a:pt x="513" y="744"/>
                </a:lnTo>
                <a:lnTo>
                  <a:pt x="506" y="753"/>
                </a:lnTo>
                <a:lnTo>
                  <a:pt x="500" y="763"/>
                </a:lnTo>
                <a:lnTo>
                  <a:pt x="495" y="772"/>
                </a:lnTo>
                <a:lnTo>
                  <a:pt x="490" y="783"/>
                </a:lnTo>
                <a:lnTo>
                  <a:pt x="486" y="793"/>
                </a:lnTo>
                <a:lnTo>
                  <a:pt x="483" y="804"/>
                </a:lnTo>
                <a:lnTo>
                  <a:pt x="478" y="825"/>
                </a:lnTo>
                <a:lnTo>
                  <a:pt x="474" y="849"/>
                </a:lnTo>
                <a:lnTo>
                  <a:pt x="470" y="874"/>
                </a:lnTo>
                <a:lnTo>
                  <a:pt x="467" y="901"/>
                </a:lnTo>
                <a:lnTo>
                  <a:pt x="464" y="928"/>
                </a:lnTo>
                <a:lnTo>
                  <a:pt x="462" y="956"/>
                </a:lnTo>
                <a:lnTo>
                  <a:pt x="460" y="983"/>
                </a:lnTo>
                <a:lnTo>
                  <a:pt x="458" y="1009"/>
                </a:lnTo>
                <a:lnTo>
                  <a:pt x="457" y="1035"/>
                </a:lnTo>
                <a:lnTo>
                  <a:pt x="456" y="1058"/>
                </a:lnTo>
                <a:lnTo>
                  <a:pt x="455" y="1098"/>
                </a:lnTo>
                <a:lnTo>
                  <a:pt x="455" y="1134"/>
                </a:lnTo>
                <a:lnTo>
                  <a:pt x="455" y="1171"/>
                </a:lnTo>
                <a:lnTo>
                  <a:pt x="456" y="1211"/>
                </a:lnTo>
                <a:lnTo>
                  <a:pt x="458" y="1259"/>
                </a:lnTo>
                <a:lnTo>
                  <a:pt x="460" y="1286"/>
                </a:lnTo>
                <a:lnTo>
                  <a:pt x="462" y="1313"/>
                </a:lnTo>
                <a:lnTo>
                  <a:pt x="464" y="1340"/>
                </a:lnTo>
                <a:lnTo>
                  <a:pt x="467" y="1368"/>
                </a:lnTo>
                <a:lnTo>
                  <a:pt x="470" y="1394"/>
                </a:lnTo>
                <a:lnTo>
                  <a:pt x="474" y="1420"/>
                </a:lnTo>
                <a:lnTo>
                  <a:pt x="476" y="1432"/>
                </a:lnTo>
                <a:lnTo>
                  <a:pt x="478" y="1443"/>
                </a:lnTo>
                <a:lnTo>
                  <a:pt x="483" y="1464"/>
                </a:lnTo>
                <a:lnTo>
                  <a:pt x="486" y="1475"/>
                </a:lnTo>
                <a:lnTo>
                  <a:pt x="490" y="1486"/>
                </a:lnTo>
                <a:lnTo>
                  <a:pt x="495" y="1496"/>
                </a:lnTo>
                <a:lnTo>
                  <a:pt x="500" y="1506"/>
                </a:lnTo>
                <a:lnTo>
                  <a:pt x="503" y="1511"/>
                </a:lnTo>
                <a:lnTo>
                  <a:pt x="506" y="1516"/>
                </a:lnTo>
                <a:lnTo>
                  <a:pt x="513" y="1525"/>
                </a:lnTo>
                <a:lnTo>
                  <a:pt x="520" y="1533"/>
                </a:lnTo>
                <a:lnTo>
                  <a:pt x="527" y="1541"/>
                </a:lnTo>
                <a:lnTo>
                  <a:pt x="535" y="1549"/>
                </a:lnTo>
                <a:lnTo>
                  <a:pt x="544" y="1556"/>
                </a:lnTo>
                <a:lnTo>
                  <a:pt x="553" y="1562"/>
                </a:lnTo>
                <a:lnTo>
                  <a:pt x="562" y="1568"/>
                </a:lnTo>
                <a:lnTo>
                  <a:pt x="572" y="1574"/>
                </a:lnTo>
                <a:lnTo>
                  <a:pt x="582" y="1578"/>
                </a:lnTo>
                <a:lnTo>
                  <a:pt x="593" y="1582"/>
                </a:lnTo>
                <a:lnTo>
                  <a:pt x="604" y="1586"/>
                </a:lnTo>
                <a:lnTo>
                  <a:pt x="614" y="1588"/>
                </a:lnTo>
                <a:lnTo>
                  <a:pt x="627" y="1591"/>
                </a:lnTo>
                <a:lnTo>
                  <a:pt x="657" y="1595"/>
                </a:lnTo>
                <a:lnTo>
                  <a:pt x="674" y="1597"/>
                </a:lnTo>
                <a:lnTo>
                  <a:pt x="692" y="1599"/>
                </a:lnTo>
                <a:lnTo>
                  <a:pt x="733" y="1602"/>
                </a:lnTo>
                <a:lnTo>
                  <a:pt x="775" y="1605"/>
                </a:lnTo>
                <a:lnTo>
                  <a:pt x="820" y="1607"/>
                </a:lnTo>
                <a:lnTo>
                  <a:pt x="865" y="1609"/>
                </a:lnTo>
                <a:lnTo>
                  <a:pt x="911" y="1611"/>
                </a:lnTo>
                <a:lnTo>
                  <a:pt x="955" y="1612"/>
                </a:lnTo>
                <a:lnTo>
                  <a:pt x="998" y="1613"/>
                </a:lnTo>
                <a:lnTo>
                  <a:pt x="1070" y="1614"/>
                </a:lnTo>
                <a:lnTo>
                  <a:pt x="1138" y="1614"/>
                </a:lnTo>
                <a:lnTo>
                  <a:pt x="1206" y="1614"/>
                </a:lnTo>
                <a:lnTo>
                  <a:pt x="1279" y="1613"/>
                </a:lnTo>
                <a:lnTo>
                  <a:pt x="1365" y="1611"/>
                </a:lnTo>
                <a:lnTo>
                  <a:pt x="1411" y="1609"/>
                </a:lnTo>
                <a:lnTo>
                  <a:pt x="1456" y="1607"/>
                </a:lnTo>
                <a:lnTo>
                  <a:pt x="1501" y="1605"/>
                </a:lnTo>
                <a:lnTo>
                  <a:pt x="1543" y="1602"/>
                </a:lnTo>
                <a:lnTo>
                  <a:pt x="1584" y="1599"/>
                </a:lnTo>
                <a:lnTo>
                  <a:pt x="1619" y="1595"/>
                </a:lnTo>
                <a:lnTo>
                  <a:pt x="1635" y="1593"/>
                </a:lnTo>
                <a:lnTo>
                  <a:pt x="1649" y="1591"/>
                </a:lnTo>
                <a:lnTo>
                  <a:pt x="1662" y="1588"/>
                </a:lnTo>
                <a:lnTo>
                  <a:pt x="1672" y="1586"/>
                </a:lnTo>
                <a:lnTo>
                  <a:pt x="1683" y="1582"/>
                </a:lnTo>
                <a:lnTo>
                  <a:pt x="1694" y="1578"/>
                </a:lnTo>
                <a:lnTo>
                  <a:pt x="1704" y="1574"/>
                </a:lnTo>
                <a:lnTo>
                  <a:pt x="1714" y="1568"/>
                </a:lnTo>
                <a:lnTo>
                  <a:pt x="1723" y="1562"/>
                </a:lnTo>
                <a:lnTo>
                  <a:pt x="1732" y="1556"/>
                </a:lnTo>
                <a:lnTo>
                  <a:pt x="1741" y="1549"/>
                </a:lnTo>
                <a:lnTo>
                  <a:pt x="1749" y="1541"/>
                </a:lnTo>
                <a:lnTo>
                  <a:pt x="1756" y="1533"/>
                </a:lnTo>
                <a:lnTo>
                  <a:pt x="1763" y="1525"/>
                </a:lnTo>
                <a:lnTo>
                  <a:pt x="1770" y="1516"/>
                </a:lnTo>
                <a:lnTo>
                  <a:pt x="1776" y="1506"/>
                </a:lnTo>
                <a:lnTo>
                  <a:pt x="1781" y="1496"/>
                </a:lnTo>
                <a:lnTo>
                  <a:pt x="1786" y="1486"/>
                </a:lnTo>
                <a:lnTo>
                  <a:pt x="1790" y="1475"/>
                </a:lnTo>
                <a:lnTo>
                  <a:pt x="1793" y="1464"/>
                </a:lnTo>
                <a:lnTo>
                  <a:pt x="1798" y="1443"/>
                </a:lnTo>
                <a:lnTo>
                  <a:pt x="1802" y="1420"/>
                </a:lnTo>
                <a:lnTo>
                  <a:pt x="1806" y="1394"/>
                </a:lnTo>
                <a:lnTo>
                  <a:pt x="1809" y="1368"/>
                </a:lnTo>
                <a:lnTo>
                  <a:pt x="1812" y="1340"/>
                </a:lnTo>
                <a:lnTo>
                  <a:pt x="1814" y="1313"/>
                </a:lnTo>
                <a:lnTo>
                  <a:pt x="1816" y="1286"/>
                </a:lnTo>
                <a:lnTo>
                  <a:pt x="1818" y="1259"/>
                </a:lnTo>
                <a:lnTo>
                  <a:pt x="1819" y="1234"/>
                </a:lnTo>
                <a:lnTo>
                  <a:pt x="1820" y="1211"/>
                </a:lnTo>
                <a:lnTo>
                  <a:pt x="1821" y="1171"/>
                </a:lnTo>
                <a:lnTo>
                  <a:pt x="1821" y="1134"/>
                </a:lnTo>
                <a:lnTo>
                  <a:pt x="1821" y="1098"/>
                </a:lnTo>
                <a:lnTo>
                  <a:pt x="1820" y="1058"/>
                </a:lnTo>
                <a:lnTo>
                  <a:pt x="1818" y="1009"/>
                </a:lnTo>
                <a:lnTo>
                  <a:pt x="1816" y="983"/>
                </a:lnTo>
                <a:lnTo>
                  <a:pt x="1814" y="956"/>
                </a:lnTo>
                <a:lnTo>
                  <a:pt x="1812" y="928"/>
                </a:lnTo>
                <a:lnTo>
                  <a:pt x="1809" y="901"/>
                </a:lnTo>
                <a:lnTo>
                  <a:pt x="1806" y="874"/>
                </a:lnTo>
                <a:lnTo>
                  <a:pt x="1802" y="849"/>
                </a:lnTo>
                <a:lnTo>
                  <a:pt x="1800" y="837"/>
                </a:lnTo>
                <a:lnTo>
                  <a:pt x="1798" y="825"/>
                </a:lnTo>
                <a:lnTo>
                  <a:pt x="1793" y="804"/>
                </a:lnTo>
                <a:close/>
                <a:moveTo>
                  <a:pt x="0" y="1134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5">
            <a:hlinkClick r:id="rId8" tooltip="Web"/>
            <a:extLst>
              <a:ext uri="{FF2B5EF4-FFF2-40B4-BE49-F238E27FC236}">
                <a16:creationId xmlns:a16="http://schemas.microsoft.com/office/drawing/2014/main" id="{69269B66-FBC7-31C9-C0E3-AA54B1F9400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840416" y="5914980"/>
            <a:ext cx="1942567" cy="360000"/>
          </a:xfrm>
          <a:custGeom>
            <a:avLst/>
            <a:gdLst>
              <a:gd name="T0" fmla="*/ 4321 w 4333"/>
              <a:gd name="T1" fmla="*/ 17 h 803"/>
              <a:gd name="T2" fmla="*/ 4234 w 4333"/>
              <a:gd name="T3" fmla="*/ 139 h 803"/>
              <a:gd name="T4" fmla="*/ 4237 w 4333"/>
              <a:gd name="T5" fmla="*/ 561 h 803"/>
              <a:gd name="T6" fmla="*/ 4256 w 4333"/>
              <a:gd name="T7" fmla="*/ 432 h 803"/>
              <a:gd name="T8" fmla="*/ 148 w 4333"/>
              <a:gd name="T9" fmla="*/ 550 h 803"/>
              <a:gd name="T10" fmla="*/ 81 w 4333"/>
              <a:gd name="T11" fmla="*/ 6 h 803"/>
              <a:gd name="T12" fmla="*/ 245 w 4333"/>
              <a:gd name="T13" fmla="*/ 538 h 803"/>
              <a:gd name="T14" fmla="*/ 287 w 4333"/>
              <a:gd name="T15" fmla="*/ 77 h 803"/>
              <a:gd name="T16" fmla="*/ 425 w 4333"/>
              <a:gd name="T17" fmla="*/ 25 h 803"/>
              <a:gd name="T18" fmla="*/ 320 w 4333"/>
              <a:gd name="T19" fmla="*/ 137 h 803"/>
              <a:gd name="T20" fmla="*/ 804 w 4333"/>
              <a:gd name="T21" fmla="*/ 404 h 803"/>
              <a:gd name="T22" fmla="*/ 542 w 4333"/>
              <a:gd name="T23" fmla="*/ 556 h 803"/>
              <a:gd name="T24" fmla="*/ 581 w 4333"/>
              <a:gd name="T25" fmla="*/ 421 h 803"/>
              <a:gd name="T26" fmla="*/ 694 w 4333"/>
              <a:gd name="T27" fmla="*/ 369 h 803"/>
              <a:gd name="T28" fmla="*/ 870 w 4333"/>
              <a:gd name="T29" fmla="*/ 508 h 803"/>
              <a:gd name="T30" fmla="*/ 967 w 4333"/>
              <a:gd name="T31" fmla="*/ 215 h 803"/>
              <a:gd name="T32" fmla="*/ 1207 w 4333"/>
              <a:gd name="T33" fmla="*/ 246 h 803"/>
              <a:gd name="T34" fmla="*/ 1012 w 4333"/>
              <a:gd name="T35" fmla="*/ 459 h 803"/>
              <a:gd name="T36" fmla="*/ 1163 w 4333"/>
              <a:gd name="T37" fmla="*/ 503 h 803"/>
              <a:gd name="T38" fmla="*/ 1079 w 4333"/>
              <a:gd name="T39" fmla="*/ 295 h 803"/>
              <a:gd name="T40" fmla="*/ 1607 w 4333"/>
              <a:gd name="T41" fmla="*/ 324 h 803"/>
              <a:gd name="T42" fmla="*/ 1399 w 4333"/>
              <a:gd name="T43" fmla="*/ 316 h 803"/>
              <a:gd name="T44" fmla="*/ 1590 w 4333"/>
              <a:gd name="T45" fmla="*/ 409 h 803"/>
              <a:gd name="T46" fmla="*/ 1440 w 4333"/>
              <a:gd name="T47" fmla="*/ 560 h 803"/>
              <a:gd name="T48" fmla="*/ 1373 w 4333"/>
              <a:gd name="T49" fmla="*/ 443 h 803"/>
              <a:gd name="T50" fmla="*/ 1472 w 4333"/>
              <a:gd name="T51" fmla="*/ 440 h 803"/>
              <a:gd name="T52" fmla="*/ 1277 w 4333"/>
              <a:gd name="T53" fmla="*/ 346 h 803"/>
              <a:gd name="T54" fmla="*/ 1407 w 4333"/>
              <a:gd name="T55" fmla="*/ 199 h 803"/>
              <a:gd name="T56" fmla="*/ 1993 w 4333"/>
              <a:gd name="T57" fmla="*/ 445 h 803"/>
              <a:gd name="T58" fmla="*/ 1919 w 4333"/>
              <a:gd name="T59" fmla="*/ 555 h 803"/>
              <a:gd name="T60" fmla="*/ 1769 w 4333"/>
              <a:gd name="T61" fmla="*/ 561 h 803"/>
              <a:gd name="T62" fmla="*/ 1673 w 4333"/>
              <a:gd name="T63" fmla="*/ 322 h 803"/>
              <a:gd name="T64" fmla="*/ 1874 w 4333"/>
              <a:gd name="T65" fmla="*/ 200 h 803"/>
              <a:gd name="T66" fmla="*/ 1819 w 4333"/>
              <a:gd name="T67" fmla="*/ 457 h 803"/>
              <a:gd name="T68" fmla="*/ 1809 w 4333"/>
              <a:gd name="T69" fmla="*/ 312 h 803"/>
              <a:gd name="T70" fmla="*/ 2447 w 4333"/>
              <a:gd name="T71" fmla="*/ 550 h 803"/>
              <a:gd name="T72" fmla="*/ 2282 w 4333"/>
              <a:gd name="T73" fmla="*/ 534 h 803"/>
              <a:gd name="T74" fmla="*/ 2091 w 4333"/>
              <a:gd name="T75" fmla="*/ 504 h 803"/>
              <a:gd name="T76" fmla="*/ 2203 w 4333"/>
              <a:gd name="T77" fmla="*/ 206 h 803"/>
              <a:gd name="T78" fmla="*/ 2212 w 4333"/>
              <a:gd name="T79" fmla="*/ 429 h 803"/>
              <a:gd name="T80" fmla="*/ 2306 w 4333"/>
              <a:gd name="T81" fmla="*/ 301 h 803"/>
              <a:gd name="T82" fmla="*/ 2596 w 4333"/>
              <a:gd name="T83" fmla="*/ 549 h 803"/>
              <a:gd name="T84" fmla="*/ 2655 w 4333"/>
              <a:gd name="T85" fmla="*/ 412 h 803"/>
              <a:gd name="T86" fmla="*/ 2750 w 4333"/>
              <a:gd name="T87" fmla="*/ 415 h 803"/>
              <a:gd name="T88" fmla="*/ 2706 w 4333"/>
              <a:gd name="T89" fmla="*/ 559 h 803"/>
              <a:gd name="T90" fmla="*/ 2937 w 4333"/>
              <a:gd name="T91" fmla="*/ 538 h 803"/>
              <a:gd name="T92" fmla="*/ 2979 w 4333"/>
              <a:gd name="T93" fmla="*/ 77 h 803"/>
              <a:gd name="T94" fmla="*/ 3118 w 4333"/>
              <a:gd name="T95" fmla="*/ 25 h 803"/>
              <a:gd name="T96" fmla="*/ 3013 w 4333"/>
              <a:gd name="T97" fmla="*/ 137 h 803"/>
              <a:gd name="T98" fmla="*/ 3487 w 4333"/>
              <a:gd name="T99" fmla="*/ 244 h 803"/>
              <a:gd name="T100" fmla="*/ 3380 w 4333"/>
              <a:gd name="T101" fmla="*/ 549 h 803"/>
              <a:gd name="T102" fmla="*/ 3139 w 4333"/>
              <a:gd name="T103" fmla="*/ 480 h 803"/>
              <a:gd name="T104" fmla="*/ 3278 w 4333"/>
              <a:gd name="T105" fmla="*/ 204 h 803"/>
              <a:gd name="T106" fmla="*/ 3296 w 4333"/>
              <a:gd name="T107" fmla="*/ 311 h 803"/>
              <a:gd name="T108" fmla="*/ 3328 w 4333"/>
              <a:gd name="T109" fmla="*/ 457 h 803"/>
              <a:gd name="T110" fmla="*/ 3573 w 4333"/>
              <a:gd name="T111" fmla="*/ 429 h 803"/>
              <a:gd name="T112" fmla="*/ 3671 w 4333"/>
              <a:gd name="T113" fmla="*/ 521 h 803"/>
              <a:gd name="T114" fmla="*/ 3535 w 4333"/>
              <a:gd name="T115" fmla="*/ 516 h 803"/>
              <a:gd name="T116" fmla="*/ 3938 w 4333"/>
              <a:gd name="T117" fmla="*/ 790 h 803"/>
              <a:gd name="T118" fmla="*/ 3728 w 4333"/>
              <a:gd name="T119" fmla="*/ 717 h 803"/>
              <a:gd name="T120" fmla="*/ 4053 w 4333"/>
              <a:gd name="T121" fmla="*/ 474 h 803"/>
              <a:gd name="T122" fmla="*/ 3938 w 4333"/>
              <a:gd name="T123" fmla="*/ 570 h 803"/>
              <a:gd name="T124" fmla="*/ 3872 w 4333"/>
              <a:gd name="T125" fmla="*/ 699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33" h="803">
                <a:moveTo>
                  <a:pt x="4189" y="88"/>
                </a:moveTo>
                <a:lnTo>
                  <a:pt x="4189" y="77"/>
                </a:lnTo>
                <a:lnTo>
                  <a:pt x="4190" y="67"/>
                </a:lnTo>
                <a:lnTo>
                  <a:pt x="4191" y="57"/>
                </a:lnTo>
                <a:lnTo>
                  <a:pt x="4194" y="48"/>
                </a:lnTo>
                <a:lnTo>
                  <a:pt x="4195" y="44"/>
                </a:lnTo>
                <a:lnTo>
                  <a:pt x="4197" y="40"/>
                </a:lnTo>
                <a:lnTo>
                  <a:pt x="4200" y="33"/>
                </a:lnTo>
                <a:lnTo>
                  <a:pt x="4204" y="27"/>
                </a:lnTo>
                <a:lnTo>
                  <a:pt x="4209" y="21"/>
                </a:lnTo>
                <a:lnTo>
                  <a:pt x="4215" y="16"/>
                </a:lnTo>
                <a:lnTo>
                  <a:pt x="4221" y="12"/>
                </a:lnTo>
                <a:lnTo>
                  <a:pt x="4228" y="8"/>
                </a:lnTo>
                <a:lnTo>
                  <a:pt x="4235" y="5"/>
                </a:lnTo>
                <a:lnTo>
                  <a:pt x="4243" y="3"/>
                </a:lnTo>
                <a:lnTo>
                  <a:pt x="4253" y="1"/>
                </a:lnTo>
                <a:lnTo>
                  <a:pt x="4262" y="0"/>
                </a:lnTo>
                <a:lnTo>
                  <a:pt x="4273" y="0"/>
                </a:lnTo>
                <a:lnTo>
                  <a:pt x="4280" y="0"/>
                </a:lnTo>
                <a:lnTo>
                  <a:pt x="4287" y="1"/>
                </a:lnTo>
                <a:lnTo>
                  <a:pt x="4293" y="2"/>
                </a:lnTo>
                <a:lnTo>
                  <a:pt x="4299" y="3"/>
                </a:lnTo>
                <a:lnTo>
                  <a:pt x="4304" y="5"/>
                </a:lnTo>
                <a:lnTo>
                  <a:pt x="4309" y="7"/>
                </a:lnTo>
                <a:lnTo>
                  <a:pt x="4314" y="10"/>
                </a:lnTo>
                <a:lnTo>
                  <a:pt x="4318" y="13"/>
                </a:lnTo>
                <a:lnTo>
                  <a:pt x="4321" y="17"/>
                </a:lnTo>
                <a:lnTo>
                  <a:pt x="4325" y="21"/>
                </a:lnTo>
                <a:lnTo>
                  <a:pt x="4327" y="25"/>
                </a:lnTo>
                <a:lnTo>
                  <a:pt x="4329" y="30"/>
                </a:lnTo>
                <a:lnTo>
                  <a:pt x="4331" y="35"/>
                </a:lnTo>
                <a:lnTo>
                  <a:pt x="4332" y="41"/>
                </a:lnTo>
                <a:lnTo>
                  <a:pt x="4333" y="47"/>
                </a:lnTo>
                <a:lnTo>
                  <a:pt x="4333" y="53"/>
                </a:lnTo>
                <a:lnTo>
                  <a:pt x="4333" y="64"/>
                </a:lnTo>
                <a:lnTo>
                  <a:pt x="4332" y="74"/>
                </a:lnTo>
                <a:lnTo>
                  <a:pt x="4330" y="84"/>
                </a:lnTo>
                <a:lnTo>
                  <a:pt x="4328" y="92"/>
                </a:lnTo>
                <a:lnTo>
                  <a:pt x="4327" y="96"/>
                </a:lnTo>
                <a:lnTo>
                  <a:pt x="4325" y="100"/>
                </a:lnTo>
                <a:lnTo>
                  <a:pt x="4321" y="107"/>
                </a:lnTo>
                <a:lnTo>
                  <a:pt x="4317" y="113"/>
                </a:lnTo>
                <a:lnTo>
                  <a:pt x="4313" y="119"/>
                </a:lnTo>
                <a:lnTo>
                  <a:pt x="4307" y="124"/>
                </a:lnTo>
                <a:lnTo>
                  <a:pt x="4301" y="128"/>
                </a:lnTo>
                <a:lnTo>
                  <a:pt x="4294" y="132"/>
                </a:lnTo>
                <a:lnTo>
                  <a:pt x="4286" y="135"/>
                </a:lnTo>
                <a:lnTo>
                  <a:pt x="4282" y="136"/>
                </a:lnTo>
                <a:lnTo>
                  <a:pt x="4278" y="137"/>
                </a:lnTo>
                <a:lnTo>
                  <a:pt x="4269" y="139"/>
                </a:lnTo>
                <a:lnTo>
                  <a:pt x="4259" y="140"/>
                </a:lnTo>
                <a:lnTo>
                  <a:pt x="4248" y="140"/>
                </a:lnTo>
                <a:lnTo>
                  <a:pt x="4241" y="140"/>
                </a:lnTo>
                <a:lnTo>
                  <a:pt x="4234" y="139"/>
                </a:lnTo>
                <a:lnTo>
                  <a:pt x="4228" y="138"/>
                </a:lnTo>
                <a:lnTo>
                  <a:pt x="4222" y="137"/>
                </a:lnTo>
                <a:lnTo>
                  <a:pt x="4217" y="135"/>
                </a:lnTo>
                <a:lnTo>
                  <a:pt x="4212" y="133"/>
                </a:lnTo>
                <a:lnTo>
                  <a:pt x="4207" y="130"/>
                </a:lnTo>
                <a:lnTo>
                  <a:pt x="4203" y="127"/>
                </a:lnTo>
                <a:lnTo>
                  <a:pt x="4200" y="124"/>
                </a:lnTo>
                <a:lnTo>
                  <a:pt x="4197" y="120"/>
                </a:lnTo>
                <a:lnTo>
                  <a:pt x="4194" y="115"/>
                </a:lnTo>
                <a:lnTo>
                  <a:pt x="4192" y="111"/>
                </a:lnTo>
                <a:lnTo>
                  <a:pt x="4191" y="106"/>
                </a:lnTo>
                <a:lnTo>
                  <a:pt x="4190" y="100"/>
                </a:lnTo>
                <a:lnTo>
                  <a:pt x="4189" y="94"/>
                </a:lnTo>
                <a:lnTo>
                  <a:pt x="4189" y="88"/>
                </a:lnTo>
                <a:close/>
                <a:moveTo>
                  <a:pt x="4277" y="459"/>
                </a:moveTo>
                <a:lnTo>
                  <a:pt x="4285" y="459"/>
                </a:lnTo>
                <a:lnTo>
                  <a:pt x="4293" y="457"/>
                </a:lnTo>
                <a:lnTo>
                  <a:pt x="4300" y="455"/>
                </a:lnTo>
                <a:lnTo>
                  <a:pt x="4306" y="452"/>
                </a:lnTo>
                <a:lnTo>
                  <a:pt x="4303" y="533"/>
                </a:lnTo>
                <a:lnTo>
                  <a:pt x="4294" y="540"/>
                </a:lnTo>
                <a:lnTo>
                  <a:pt x="4285" y="545"/>
                </a:lnTo>
                <a:lnTo>
                  <a:pt x="4276" y="550"/>
                </a:lnTo>
                <a:lnTo>
                  <a:pt x="4267" y="554"/>
                </a:lnTo>
                <a:lnTo>
                  <a:pt x="4257" y="557"/>
                </a:lnTo>
                <a:lnTo>
                  <a:pt x="4247" y="559"/>
                </a:lnTo>
                <a:lnTo>
                  <a:pt x="4237" y="561"/>
                </a:lnTo>
                <a:lnTo>
                  <a:pt x="4226" y="561"/>
                </a:lnTo>
                <a:lnTo>
                  <a:pt x="4210" y="561"/>
                </a:lnTo>
                <a:lnTo>
                  <a:pt x="4203" y="560"/>
                </a:lnTo>
                <a:lnTo>
                  <a:pt x="4196" y="559"/>
                </a:lnTo>
                <a:lnTo>
                  <a:pt x="4183" y="557"/>
                </a:lnTo>
                <a:lnTo>
                  <a:pt x="4172" y="553"/>
                </a:lnTo>
                <a:lnTo>
                  <a:pt x="4162" y="549"/>
                </a:lnTo>
                <a:lnTo>
                  <a:pt x="4158" y="547"/>
                </a:lnTo>
                <a:lnTo>
                  <a:pt x="4154" y="544"/>
                </a:lnTo>
                <a:lnTo>
                  <a:pt x="4150" y="541"/>
                </a:lnTo>
                <a:lnTo>
                  <a:pt x="4147" y="538"/>
                </a:lnTo>
                <a:lnTo>
                  <a:pt x="4144" y="534"/>
                </a:lnTo>
                <a:lnTo>
                  <a:pt x="4141" y="531"/>
                </a:lnTo>
                <a:lnTo>
                  <a:pt x="4138" y="526"/>
                </a:lnTo>
                <a:lnTo>
                  <a:pt x="4135" y="521"/>
                </a:lnTo>
                <a:lnTo>
                  <a:pt x="4133" y="515"/>
                </a:lnTo>
                <a:lnTo>
                  <a:pt x="4131" y="510"/>
                </a:lnTo>
                <a:lnTo>
                  <a:pt x="4130" y="505"/>
                </a:lnTo>
                <a:lnTo>
                  <a:pt x="4129" y="499"/>
                </a:lnTo>
                <a:lnTo>
                  <a:pt x="4128" y="488"/>
                </a:lnTo>
                <a:lnTo>
                  <a:pt x="4128" y="477"/>
                </a:lnTo>
                <a:lnTo>
                  <a:pt x="4129" y="467"/>
                </a:lnTo>
                <a:lnTo>
                  <a:pt x="4130" y="457"/>
                </a:lnTo>
                <a:lnTo>
                  <a:pt x="4131" y="448"/>
                </a:lnTo>
                <a:lnTo>
                  <a:pt x="4174" y="205"/>
                </a:lnTo>
                <a:lnTo>
                  <a:pt x="4296" y="205"/>
                </a:lnTo>
                <a:lnTo>
                  <a:pt x="4256" y="432"/>
                </a:lnTo>
                <a:lnTo>
                  <a:pt x="4255" y="440"/>
                </a:lnTo>
                <a:lnTo>
                  <a:pt x="4256" y="444"/>
                </a:lnTo>
                <a:lnTo>
                  <a:pt x="4257" y="448"/>
                </a:lnTo>
                <a:lnTo>
                  <a:pt x="4258" y="451"/>
                </a:lnTo>
                <a:lnTo>
                  <a:pt x="4261" y="454"/>
                </a:lnTo>
                <a:lnTo>
                  <a:pt x="4264" y="456"/>
                </a:lnTo>
                <a:lnTo>
                  <a:pt x="4268" y="458"/>
                </a:lnTo>
                <a:lnTo>
                  <a:pt x="4272" y="459"/>
                </a:lnTo>
                <a:lnTo>
                  <a:pt x="4277" y="459"/>
                </a:lnTo>
                <a:close/>
                <a:moveTo>
                  <a:pt x="127" y="440"/>
                </a:moveTo>
                <a:lnTo>
                  <a:pt x="128" y="445"/>
                </a:lnTo>
                <a:lnTo>
                  <a:pt x="128" y="448"/>
                </a:lnTo>
                <a:lnTo>
                  <a:pt x="130" y="452"/>
                </a:lnTo>
                <a:lnTo>
                  <a:pt x="132" y="454"/>
                </a:lnTo>
                <a:lnTo>
                  <a:pt x="135" y="456"/>
                </a:lnTo>
                <a:lnTo>
                  <a:pt x="138" y="458"/>
                </a:lnTo>
                <a:lnTo>
                  <a:pt x="142" y="459"/>
                </a:lnTo>
                <a:lnTo>
                  <a:pt x="146" y="459"/>
                </a:lnTo>
                <a:lnTo>
                  <a:pt x="155" y="459"/>
                </a:lnTo>
                <a:lnTo>
                  <a:pt x="164" y="457"/>
                </a:lnTo>
                <a:lnTo>
                  <a:pt x="168" y="456"/>
                </a:lnTo>
                <a:lnTo>
                  <a:pt x="171" y="455"/>
                </a:lnTo>
                <a:lnTo>
                  <a:pt x="178" y="452"/>
                </a:lnTo>
                <a:lnTo>
                  <a:pt x="175" y="533"/>
                </a:lnTo>
                <a:lnTo>
                  <a:pt x="166" y="540"/>
                </a:lnTo>
                <a:lnTo>
                  <a:pt x="157" y="545"/>
                </a:lnTo>
                <a:lnTo>
                  <a:pt x="148" y="550"/>
                </a:lnTo>
                <a:lnTo>
                  <a:pt x="138" y="554"/>
                </a:lnTo>
                <a:lnTo>
                  <a:pt x="128" y="557"/>
                </a:lnTo>
                <a:lnTo>
                  <a:pt x="118" y="559"/>
                </a:lnTo>
                <a:lnTo>
                  <a:pt x="108" y="561"/>
                </a:lnTo>
                <a:lnTo>
                  <a:pt x="97" y="561"/>
                </a:lnTo>
                <a:lnTo>
                  <a:pt x="81" y="561"/>
                </a:lnTo>
                <a:lnTo>
                  <a:pt x="74" y="560"/>
                </a:lnTo>
                <a:lnTo>
                  <a:pt x="67" y="559"/>
                </a:lnTo>
                <a:lnTo>
                  <a:pt x="55" y="557"/>
                </a:lnTo>
                <a:lnTo>
                  <a:pt x="43" y="553"/>
                </a:lnTo>
                <a:lnTo>
                  <a:pt x="33" y="549"/>
                </a:lnTo>
                <a:lnTo>
                  <a:pt x="29" y="547"/>
                </a:lnTo>
                <a:lnTo>
                  <a:pt x="25" y="544"/>
                </a:lnTo>
                <a:lnTo>
                  <a:pt x="21" y="541"/>
                </a:lnTo>
                <a:lnTo>
                  <a:pt x="18" y="538"/>
                </a:lnTo>
                <a:lnTo>
                  <a:pt x="15" y="534"/>
                </a:lnTo>
                <a:lnTo>
                  <a:pt x="12" y="531"/>
                </a:lnTo>
                <a:lnTo>
                  <a:pt x="9" y="526"/>
                </a:lnTo>
                <a:lnTo>
                  <a:pt x="7" y="521"/>
                </a:lnTo>
                <a:lnTo>
                  <a:pt x="3" y="511"/>
                </a:lnTo>
                <a:lnTo>
                  <a:pt x="1" y="500"/>
                </a:lnTo>
                <a:lnTo>
                  <a:pt x="0" y="488"/>
                </a:lnTo>
                <a:lnTo>
                  <a:pt x="0" y="477"/>
                </a:lnTo>
                <a:lnTo>
                  <a:pt x="1" y="467"/>
                </a:lnTo>
                <a:lnTo>
                  <a:pt x="2" y="457"/>
                </a:lnTo>
                <a:lnTo>
                  <a:pt x="3" y="448"/>
                </a:lnTo>
                <a:lnTo>
                  <a:pt x="81" y="6"/>
                </a:lnTo>
                <a:lnTo>
                  <a:pt x="203" y="6"/>
                </a:lnTo>
                <a:lnTo>
                  <a:pt x="128" y="432"/>
                </a:lnTo>
                <a:lnTo>
                  <a:pt x="127" y="440"/>
                </a:lnTo>
                <a:close/>
                <a:moveTo>
                  <a:pt x="375" y="459"/>
                </a:moveTo>
                <a:lnTo>
                  <a:pt x="383" y="459"/>
                </a:lnTo>
                <a:lnTo>
                  <a:pt x="390" y="457"/>
                </a:lnTo>
                <a:lnTo>
                  <a:pt x="398" y="455"/>
                </a:lnTo>
                <a:lnTo>
                  <a:pt x="404" y="452"/>
                </a:lnTo>
                <a:lnTo>
                  <a:pt x="401" y="533"/>
                </a:lnTo>
                <a:lnTo>
                  <a:pt x="392" y="540"/>
                </a:lnTo>
                <a:lnTo>
                  <a:pt x="383" y="545"/>
                </a:lnTo>
                <a:lnTo>
                  <a:pt x="374" y="550"/>
                </a:lnTo>
                <a:lnTo>
                  <a:pt x="365" y="554"/>
                </a:lnTo>
                <a:lnTo>
                  <a:pt x="355" y="557"/>
                </a:lnTo>
                <a:lnTo>
                  <a:pt x="345" y="559"/>
                </a:lnTo>
                <a:lnTo>
                  <a:pt x="334" y="561"/>
                </a:lnTo>
                <a:lnTo>
                  <a:pt x="324" y="561"/>
                </a:lnTo>
                <a:lnTo>
                  <a:pt x="308" y="561"/>
                </a:lnTo>
                <a:lnTo>
                  <a:pt x="301" y="560"/>
                </a:lnTo>
                <a:lnTo>
                  <a:pt x="294" y="559"/>
                </a:lnTo>
                <a:lnTo>
                  <a:pt x="281" y="557"/>
                </a:lnTo>
                <a:lnTo>
                  <a:pt x="270" y="553"/>
                </a:lnTo>
                <a:lnTo>
                  <a:pt x="260" y="549"/>
                </a:lnTo>
                <a:lnTo>
                  <a:pt x="256" y="547"/>
                </a:lnTo>
                <a:lnTo>
                  <a:pt x="252" y="544"/>
                </a:lnTo>
                <a:lnTo>
                  <a:pt x="248" y="541"/>
                </a:lnTo>
                <a:lnTo>
                  <a:pt x="245" y="538"/>
                </a:lnTo>
                <a:lnTo>
                  <a:pt x="242" y="534"/>
                </a:lnTo>
                <a:lnTo>
                  <a:pt x="239" y="531"/>
                </a:lnTo>
                <a:lnTo>
                  <a:pt x="236" y="526"/>
                </a:lnTo>
                <a:lnTo>
                  <a:pt x="233" y="521"/>
                </a:lnTo>
                <a:lnTo>
                  <a:pt x="231" y="515"/>
                </a:lnTo>
                <a:lnTo>
                  <a:pt x="229" y="510"/>
                </a:lnTo>
                <a:lnTo>
                  <a:pt x="228" y="505"/>
                </a:lnTo>
                <a:lnTo>
                  <a:pt x="227" y="499"/>
                </a:lnTo>
                <a:lnTo>
                  <a:pt x="226" y="488"/>
                </a:lnTo>
                <a:lnTo>
                  <a:pt x="226" y="477"/>
                </a:lnTo>
                <a:lnTo>
                  <a:pt x="227" y="467"/>
                </a:lnTo>
                <a:lnTo>
                  <a:pt x="228" y="457"/>
                </a:lnTo>
                <a:lnTo>
                  <a:pt x="229" y="448"/>
                </a:lnTo>
                <a:lnTo>
                  <a:pt x="272" y="205"/>
                </a:lnTo>
                <a:lnTo>
                  <a:pt x="394" y="205"/>
                </a:lnTo>
                <a:lnTo>
                  <a:pt x="354" y="432"/>
                </a:lnTo>
                <a:lnTo>
                  <a:pt x="353" y="440"/>
                </a:lnTo>
                <a:lnTo>
                  <a:pt x="354" y="444"/>
                </a:lnTo>
                <a:lnTo>
                  <a:pt x="355" y="448"/>
                </a:lnTo>
                <a:lnTo>
                  <a:pt x="356" y="451"/>
                </a:lnTo>
                <a:lnTo>
                  <a:pt x="359" y="454"/>
                </a:lnTo>
                <a:lnTo>
                  <a:pt x="362" y="456"/>
                </a:lnTo>
                <a:lnTo>
                  <a:pt x="365" y="458"/>
                </a:lnTo>
                <a:lnTo>
                  <a:pt x="370" y="459"/>
                </a:lnTo>
                <a:lnTo>
                  <a:pt x="375" y="459"/>
                </a:lnTo>
                <a:close/>
                <a:moveTo>
                  <a:pt x="286" y="88"/>
                </a:moveTo>
                <a:lnTo>
                  <a:pt x="287" y="77"/>
                </a:lnTo>
                <a:lnTo>
                  <a:pt x="288" y="67"/>
                </a:lnTo>
                <a:lnTo>
                  <a:pt x="289" y="57"/>
                </a:lnTo>
                <a:lnTo>
                  <a:pt x="292" y="48"/>
                </a:lnTo>
                <a:lnTo>
                  <a:pt x="293" y="44"/>
                </a:lnTo>
                <a:lnTo>
                  <a:pt x="294" y="40"/>
                </a:lnTo>
                <a:lnTo>
                  <a:pt x="298" y="33"/>
                </a:lnTo>
                <a:lnTo>
                  <a:pt x="302" y="27"/>
                </a:lnTo>
                <a:lnTo>
                  <a:pt x="307" y="21"/>
                </a:lnTo>
                <a:lnTo>
                  <a:pt x="312" y="16"/>
                </a:lnTo>
                <a:lnTo>
                  <a:pt x="319" y="12"/>
                </a:lnTo>
                <a:lnTo>
                  <a:pt x="325" y="8"/>
                </a:lnTo>
                <a:lnTo>
                  <a:pt x="333" y="5"/>
                </a:lnTo>
                <a:lnTo>
                  <a:pt x="341" y="3"/>
                </a:lnTo>
                <a:lnTo>
                  <a:pt x="350" y="1"/>
                </a:lnTo>
                <a:lnTo>
                  <a:pt x="360" y="0"/>
                </a:lnTo>
                <a:lnTo>
                  <a:pt x="370" y="0"/>
                </a:lnTo>
                <a:lnTo>
                  <a:pt x="378" y="0"/>
                </a:lnTo>
                <a:lnTo>
                  <a:pt x="385" y="1"/>
                </a:lnTo>
                <a:lnTo>
                  <a:pt x="391" y="2"/>
                </a:lnTo>
                <a:lnTo>
                  <a:pt x="397" y="3"/>
                </a:lnTo>
                <a:lnTo>
                  <a:pt x="402" y="5"/>
                </a:lnTo>
                <a:lnTo>
                  <a:pt x="407" y="7"/>
                </a:lnTo>
                <a:lnTo>
                  <a:pt x="412" y="10"/>
                </a:lnTo>
                <a:lnTo>
                  <a:pt x="416" y="13"/>
                </a:lnTo>
                <a:lnTo>
                  <a:pt x="419" y="17"/>
                </a:lnTo>
                <a:lnTo>
                  <a:pt x="422" y="21"/>
                </a:lnTo>
                <a:lnTo>
                  <a:pt x="425" y="25"/>
                </a:lnTo>
                <a:lnTo>
                  <a:pt x="427" y="30"/>
                </a:lnTo>
                <a:lnTo>
                  <a:pt x="429" y="35"/>
                </a:lnTo>
                <a:lnTo>
                  <a:pt x="430" y="41"/>
                </a:lnTo>
                <a:lnTo>
                  <a:pt x="431" y="47"/>
                </a:lnTo>
                <a:lnTo>
                  <a:pt x="431" y="53"/>
                </a:lnTo>
                <a:lnTo>
                  <a:pt x="431" y="64"/>
                </a:lnTo>
                <a:lnTo>
                  <a:pt x="430" y="74"/>
                </a:lnTo>
                <a:lnTo>
                  <a:pt x="428" y="84"/>
                </a:lnTo>
                <a:lnTo>
                  <a:pt x="426" y="92"/>
                </a:lnTo>
                <a:lnTo>
                  <a:pt x="424" y="96"/>
                </a:lnTo>
                <a:lnTo>
                  <a:pt x="423" y="100"/>
                </a:lnTo>
                <a:lnTo>
                  <a:pt x="419" y="107"/>
                </a:lnTo>
                <a:lnTo>
                  <a:pt x="415" y="113"/>
                </a:lnTo>
                <a:lnTo>
                  <a:pt x="410" y="119"/>
                </a:lnTo>
                <a:lnTo>
                  <a:pt x="405" y="124"/>
                </a:lnTo>
                <a:lnTo>
                  <a:pt x="399" y="128"/>
                </a:lnTo>
                <a:lnTo>
                  <a:pt x="392" y="132"/>
                </a:lnTo>
                <a:lnTo>
                  <a:pt x="384" y="135"/>
                </a:lnTo>
                <a:lnTo>
                  <a:pt x="380" y="136"/>
                </a:lnTo>
                <a:lnTo>
                  <a:pt x="376" y="137"/>
                </a:lnTo>
                <a:lnTo>
                  <a:pt x="367" y="139"/>
                </a:lnTo>
                <a:lnTo>
                  <a:pt x="357" y="140"/>
                </a:lnTo>
                <a:lnTo>
                  <a:pt x="346" y="140"/>
                </a:lnTo>
                <a:lnTo>
                  <a:pt x="339" y="140"/>
                </a:lnTo>
                <a:lnTo>
                  <a:pt x="332" y="139"/>
                </a:lnTo>
                <a:lnTo>
                  <a:pt x="326" y="138"/>
                </a:lnTo>
                <a:lnTo>
                  <a:pt x="320" y="137"/>
                </a:lnTo>
                <a:lnTo>
                  <a:pt x="315" y="135"/>
                </a:lnTo>
                <a:lnTo>
                  <a:pt x="310" y="133"/>
                </a:lnTo>
                <a:lnTo>
                  <a:pt x="305" y="130"/>
                </a:lnTo>
                <a:lnTo>
                  <a:pt x="301" y="127"/>
                </a:lnTo>
                <a:lnTo>
                  <a:pt x="298" y="124"/>
                </a:lnTo>
                <a:lnTo>
                  <a:pt x="295" y="120"/>
                </a:lnTo>
                <a:lnTo>
                  <a:pt x="292" y="115"/>
                </a:lnTo>
                <a:lnTo>
                  <a:pt x="290" y="111"/>
                </a:lnTo>
                <a:lnTo>
                  <a:pt x="289" y="106"/>
                </a:lnTo>
                <a:lnTo>
                  <a:pt x="287" y="100"/>
                </a:lnTo>
                <a:lnTo>
                  <a:pt x="287" y="94"/>
                </a:lnTo>
                <a:lnTo>
                  <a:pt x="286" y="88"/>
                </a:lnTo>
                <a:close/>
                <a:moveTo>
                  <a:pt x="813" y="205"/>
                </a:moveTo>
                <a:lnTo>
                  <a:pt x="815" y="213"/>
                </a:lnTo>
                <a:lnTo>
                  <a:pt x="817" y="222"/>
                </a:lnTo>
                <a:lnTo>
                  <a:pt x="820" y="240"/>
                </a:lnTo>
                <a:lnTo>
                  <a:pt x="822" y="262"/>
                </a:lnTo>
                <a:lnTo>
                  <a:pt x="823" y="273"/>
                </a:lnTo>
                <a:lnTo>
                  <a:pt x="823" y="285"/>
                </a:lnTo>
                <a:lnTo>
                  <a:pt x="822" y="310"/>
                </a:lnTo>
                <a:lnTo>
                  <a:pt x="821" y="322"/>
                </a:lnTo>
                <a:lnTo>
                  <a:pt x="820" y="334"/>
                </a:lnTo>
                <a:lnTo>
                  <a:pt x="818" y="346"/>
                </a:lnTo>
                <a:lnTo>
                  <a:pt x="816" y="358"/>
                </a:lnTo>
                <a:lnTo>
                  <a:pt x="811" y="381"/>
                </a:lnTo>
                <a:lnTo>
                  <a:pt x="807" y="393"/>
                </a:lnTo>
                <a:lnTo>
                  <a:pt x="804" y="404"/>
                </a:lnTo>
                <a:lnTo>
                  <a:pt x="800" y="415"/>
                </a:lnTo>
                <a:lnTo>
                  <a:pt x="795" y="426"/>
                </a:lnTo>
                <a:lnTo>
                  <a:pt x="791" y="437"/>
                </a:lnTo>
                <a:lnTo>
                  <a:pt x="785" y="448"/>
                </a:lnTo>
                <a:lnTo>
                  <a:pt x="780" y="458"/>
                </a:lnTo>
                <a:lnTo>
                  <a:pt x="774" y="469"/>
                </a:lnTo>
                <a:lnTo>
                  <a:pt x="767" y="479"/>
                </a:lnTo>
                <a:lnTo>
                  <a:pt x="760" y="488"/>
                </a:lnTo>
                <a:lnTo>
                  <a:pt x="756" y="493"/>
                </a:lnTo>
                <a:lnTo>
                  <a:pt x="752" y="497"/>
                </a:lnTo>
                <a:lnTo>
                  <a:pt x="744" y="506"/>
                </a:lnTo>
                <a:lnTo>
                  <a:pt x="740" y="510"/>
                </a:lnTo>
                <a:lnTo>
                  <a:pt x="735" y="514"/>
                </a:lnTo>
                <a:lnTo>
                  <a:pt x="726" y="522"/>
                </a:lnTo>
                <a:lnTo>
                  <a:pt x="715" y="529"/>
                </a:lnTo>
                <a:lnTo>
                  <a:pt x="705" y="535"/>
                </a:lnTo>
                <a:lnTo>
                  <a:pt x="693" y="541"/>
                </a:lnTo>
                <a:lnTo>
                  <a:pt x="682" y="547"/>
                </a:lnTo>
                <a:lnTo>
                  <a:pt x="670" y="551"/>
                </a:lnTo>
                <a:lnTo>
                  <a:pt x="657" y="555"/>
                </a:lnTo>
                <a:lnTo>
                  <a:pt x="643" y="557"/>
                </a:lnTo>
                <a:lnTo>
                  <a:pt x="630" y="559"/>
                </a:lnTo>
                <a:lnTo>
                  <a:pt x="616" y="561"/>
                </a:lnTo>
                <a:lnTo>
                  <a:pt x="602" y="561"/>
                </a:lnTo>
                <a:lnTo>
                  <a:pt x="580" y="560"/>
                </a:lnTo>
                <a:lnTo>
                  <a:pt x="561" y="559"/>
                </a:lnTo>
                <a:lnTo>
                  <a:pt x="542" y="556"/>
                </a:lnTo>
                <a:lnTo>
                  <a:pt x="526" y="552"/>
                </a:lnTo>
                <a:lnTo>
                  <a:pt x="519" y="549"/>
                </a:lnTo>
                <a:lnTo>
                  <a:pt x="511" y="547"/>
                </a:lnTo>
                <a:lnTo>
                  <a:pt x="505" y="544"/>
                </a:lnTo>
                <a:lnTo>
                  <a:pt x="498" y="540"/>
                </a:lnTo>
                <a:lnTo>
                  <a:pt x="493" y="537"/>
                </a:lnTo>
                <a:lnTo>
                  <a:pt x="487" y="533"/>
                </a:lnTo>
                <a:lnTo>
                  <a:pt x="482" y="529"/>
                </a:lnTo>
                <a:lnTo>
                  <a:pt x="478" y="524"/>
                </a:lnTo>
                <a:lnTo>
                  <a:pt x="472" y="518"/>
                </a:lnTo>
                <a:lnTo>
                  <a:pt x="468" y="511"/>
                </a:lnTo>
                <a:lnTo>
                  <a:pt x="464" y="502"/>
                </a:lnTo>
                <a:lnTo>
                  <a:pt x="461" y="493"/>
                </a:lnTo>
                <a:lnTo>
                  <a:pt x="458" y="484"/>
                </a:lnTo>
                <a:lnTo>
                  <a:pt x="456" y="473"/>
                </a:lnTo>
                <a:lnTo>
                  <a:pt x="455" y="462"/>
                </a:lnTo>
                <a:lnTo>
                  <a:pt x="455" y="450"/>
                </a:lnTo>
                <a:lnTo>
                  <a:pt x="455" y="437"/>
                </a:lnTo>
                <a:lnTo>
                  <a:pt x="456" y="424"/>
                </a:lnTo>
                <a:lnTo>
                  <a:pt x="458" y="410"/>
                </a:lnTo>
                <a:lnTo>
                  <a:pt x="461" y="396"/>
                </a:lnTo>
                <a:lnTo>
                  <a:pt x="494" y="205"/>
                </a:lnTo>
                <a:lnTo>
                  <a:pt x="616" y="205"/>
                </a:lnTo>
                <a:lnTo>
                  <a:pt x="583" y="396"/>
                </a:lnTo>
                <a:lnTo>
                  <a:pt x="581" y="407"/>
                </a:lnTo>
                <a:lnTo>
                  <a:pt x="581" y="416"/>
                </a:lnTo>
                <a:lnTo>
                  <a:pt x="581" y="421"/>
                </a:lnTo>
                <a:lnTo>
                  <a:pt x="581" y="425"/>
                </a:lnTo>
                <a:lnTo>
                  <a:pt x="582" y="430"/>
                </a:lnTo>
                <a:lnTo>
                  <a:pt x="583" y="434"/>
                </a:lnTo>
                <a:lnTo>
                  <a:pt x="585" y="437"/>
                </a:lnTo>
                <a:lnTo>
                  <a:pt x="586" y="441"/>
                </a:lnTo>
                <a:lnTo>
                  <a:pt x="589" y="444"/>
                </a:lnTo>
                <a:lnTo>
                  <a:pt x="591" y="447"/>
                </a:lnTo>
                <a:lnTo>
                  <a:pt x="594" y="449"/>
                </a:lnTo>
                <a:lnTo>
                  <a:pt x="597" y="451"/>
                </a:lnTo>
                <a:lnTo>
                  <a:pt x="604" y="454"/>
                </a:lnTo>
                <a:lnTo>
                  <a:pt x="613" y="456"/>
                </a:lnTo>
                <a:lnTo>
                  <a:pt x="618" y="457"/>
                </a:lnTo>
                <a:lnTo>
                  <a:pt x="623" y="457"/>
                </a:lnTo>
                <a:lnTo>
                  <a:pt x="632" y="456"/>
                </a:lnTo>
                <a:lnTo>
                  <a:pt x="640" y="454"/>
                </a:lnTo>
                <a:lnTo>
                  <a:pt x="648" y="451"/>
                </a:lnTo>
                <a:lnTo>
                  <a:pt x="657" y="447"/>
                </a:lnTo>
                <a:lnTo>
                  <a:pt x="663" y="442"/>
                </a:lnTo>
                <a:lnTo>
                  <a:pt x="666" y="438"/>
                </a:lnTo>
                <a:lnTo>
                  <a:pt x="669" y="435"/>
                </a:lnTo>
                <a:lnTo>
                  <a:pt x="675" y="427"/>
                </a:lnTo>
                <a:lnTo>
                  <a:pt x="680" y="418"/>
                </a:lnTo>
                <a:lnTo>
                  <a:pt x="684" y="407"/>
                </a:lnTo>
                <a:lnTo>
                  <a:pt x="686" y="402"/>
                </a:lnTo>
                <a:lnTo>
                  <a:pt x="688" y="396"/>
                </a:lnTo>
                <a:lnTo>
                  <a:pt x="691" y="383"/>
                </a:lnTo>
                <a:lnTo>
                  <a:pt x="694" y="369"/>
                </a:lnTo>
                <a:lnTo>
                  <a:pt x="696" y="353"/>
                </a:lnTo>
                <a:lnTo>
                  <a:pt x="697" y="337"/>
                </a:lnTo>
                <a:lnTo>
                  <a:pt x="698" y="319"/>
                </a:lnTo>
                <a:lnTo>
                  <a:pt x="699" y="300"/>
                </a:lnTo>
                <a:lnTo>
                  <a:pt x="698" y="281"/>
                </a:lnTo>
                <a:lnTo>
                  <a:pt x="697" y="262"/>
                </a:lnTo>
                <a:lnTo>
                  <a:pt x="695" y="241"/>
                </a:lnTo>
                <a:lnTo>
                  <a:pt x="693" y="219"/>
                </a:lnTo>
                <a:lnTo>
                  <a:pt x="691" y="205"/>
                </a:lnTo>
                <a:lnTo>
                  <a:pt x="813" y="205"/>
                </a:lnTo>
                <a:close/>
                <a:moveTo>
                  <a:pt x="1008" y="561"/>
                </a:moveTo>
                <a:lnTo>
                  <a:pt x="989" y="561"/>
                </a:lnTo>
                <a:lnTo>
                  <a:pt x="973" y="559"/>
                </a:lnTo>
                <a:lnTo>
                  <a:pt x="957" y="557"/>
                </a:lnTo>
                <a:lnTo>
                  <a:pt x="942" y="555"/>
                </a:lnTo>
                <a:lnTo>
                  <a:pt x="935" y="553"/>
                </a:lnTo>
                <a:lnTo>
                  <a:pt x="929" y="551"/>
                </a:lnTo>
                <a:lnTo>
                  <a:pt x="922" y="549"/>
                </a:lnTo>
                <a:lnTo>
                  <a:pt x="916" y="546"/>
                </a:lnTo>
                <a:lnTo>
                  <a:pt x="911" y="544"/>
                </a:lnTo>
                <a:lnTo>
                  <a:pt x="905" y="541"/>
                </a:lnTo>
                <a:lnTo>
                  <a:pt x="895" y="535"/>
                </a:lnTo>
                <a:lnTo>
                  <a:pt x="887" y="528"/>
                </a:lnTo>
                <a:lnTo>
                  <a:pt x="883" y="525"/>
                </a:lnTo>
                <a:lnTo>
                  <a:pt x="879" y="521"/>
                </a:lnTo>
                <a:lnTo>
                  <a:pt x="873" y="512"/>
                </a:lnTo>
                <a:lnTo>
                  <a:pt x="870" y="508"/>
                </a:lnTo>
                <a:lnTo>
                  <a:pt x="867" y="503"/>
                </a:lnTo>
                <a:lnTo>
                  <a:pt x="865" y="498"/>
                </a:lnTo>
                <a:lnTo>
                  <a:pt x="863" y="493"/>
                </a:lnTo>
                <a:lnTo>
                  <a:pt x="862" y="487"/>
                </a:lnTo>
                <a:lnTo>
                  <a:pt x="860" y="482"/>
                </a:lnTo>
                <a:lnTo>
                  <a:pt x="859" y="470"/>
                </a:lnTo>
                <a:lnTo>
                  <a:pt x="858" y="464"/>
                </a:lnTo>
                <a:lnTo>
                  <a:pt x="858" y="458"/>
                </a:lnTo>
                <a:lnTo>
                  <a:pt x="859" y="443"/>
                </a:lnTo>
                <a:lnTo>
                  <a:pt x="861" y="427"/>
                </a:lnTo>
                <a:lnTo>
                  <a:pt x="876" y="338"/>
                </a:lnTo>
                <a:lnTo>
                  <a:pt x="878" y="329"/>
                </a:lnTo>
                <a:lnTo>
                  <a:pt x="880" y="321"/>
                </a:lnTo>
                <a:lnTo>
                  <a:pt x="882" y="313"/>
                </a:lnTo>
                <a:lnTo>
                  <a:pt x="885" y="305"/>
                </a:lnTo>
                <a:lnTo>
                  <a:pt x="888" y="298"/>
                </a:lnTo>
                <a:lnTo>
                  <a:pt x="891" y="290"/>
                </a:lnTo>
                <a:lnTo>
                  <a:pt x="898" y="277"/>
                </a:lnTo>
                <a:lnTo>
                  <a:pt x="907" y="264"/>
                </a:lnTo>
                <a:lnTo>
                  <a:pt x="911" y="258"/>
                </a:lnTo>
                <a:lnTo>
                  <a:pt x="916" y="252"/>
                </a:lnTo>
                <a:lnTo>
                  <a:pt x="927" y="241"/>
                </a:lnTo>
                <a:lnTo>
                  <a:pt x="933" y="236"/>
                </a:lnTo>
                <a:lnTo>
                  <a:pt x="940" y="232"/>
                </a:lnTo>
                <a:lnTo>
                  <a:pt x="953" y="223"/>
                </a:lnTo>
                <a:lnTo>
                  <a:pt x="960" y="219"/>
                </a:lnTo>
                <a:lnTo>
                  <a:pt x="967" y="215"/>
                </a:lnTo>
                <a:lnTo>
                  <a:pt x="975" y="212"/>
                </a:lnTo>
                <a:lnTo>
                  <a:pt x="983" y="209"/>
                </a:lnTo>
                <a:lnTo>
                  <a:pt x="991" y="206"/>
                </a:lnTo>
                <a:lnTo>
                  <a:pt x="999" y="204"/>
                </a:lnTo>
                <a:lnTo>
                  <a:pt x="1008" y="202"/>
                </a:lnTo>
                <a:lnTo>
                  <a:pt x="1017" y="200"/>
                </a:lnTo>
                <a:lnTo>
                  <a:pt x="1026" y="198"/>
                </a:lnTo>
                <a:lnTo>
                  <a:pt x="1036" y="197"/>
                </a:lnTo>
                <a:lnTo>
                  <a:pt x="1055" y="195"/>
                </a:lnTo>
                <a:lnTo>
                  <a:pt x="1065" y="195"/>
                </a:lnTo>
                <a:lnTo>
                  <a:pt x="1076" y="195"/>
                </a:lnTo>
                <a:lnTo>
                  <a:pt x="1094" y="195"/>
                </a:lnTo>
                <a:lnTo>
                  <a:pt x="1111" y="196"/>
                </a:lnTo>
                <a:lnTo>
                  <a:pt x="1118" y="197"/>
                </a:lnTo>
                <a:lnTo>
                  <a:pt x="1126" y="198"/>
                </a:lnTo>
                <a:lnTo>
                  <a:pt x="1133" y="200"/>
                </a:lnTo>
                <a:lnTo>
                  <a:pt x="1140" y="201"/>
                </a:lnTo>
                <a:lnTo>
                  <a:pt x="1153" y="205"/>
                </a:lnTo>
                <a:lnTo>
                  <a:pt x="1165" y="210"/>
                </a:lnTo>
                <a:lnTo>
                  <a:pt x="1176" y="215"/>
                </a:lnTo>
                <a:lnTo>
                  <a:pt x="1180" y="219"/>
                </a:lnTo>
                <a:lnTo>
                  <a:pt x="1185" y="222"/>
                </a:lnTo>
                <a:lnTo>
                  <a:pt x="1194" y="229"/>
                </a:lnTo>
                <a:lnTo>
                  <a:pt x="1197" y="233"/>
                </a:lnTo>
                <a:lnTo>
                  <a:pt x="1201" y="237"/>
                </a:lnTo>
                <a:lnTo>
                  <a:pt x="1204" y="242"/>
                </a:lnTo>
                <a:lnTo>
                  <a:pt x="1207" y="246"/>
                </a:lnTo>
                <a:lnTo>
                  <a:pt x="1210" y="251"/>
                </a:lnTo>
                <a:lnTo>
                  <a:pt x="1212" y="256"/>
                </a:lnTo>
                <a:lnTo>
                  <a:pt x="1216" y="267"/>
                </a:lnTo>
                <a:lnTo>
                  <a:pt x="1218" y="272"/>
                </a:lnTo>
                <a:lnTo>
                  <a:pt x="1219" y="278"/>
                </a:lnTo>
                <a:lnTo>
                  <a:pt x="1221" y="291"/>
                </a:lnTo>
                <a:lnTo>
                  <a:pt x="1221" y="297"/>
                </a:lnTo>
                <a:lnTo>
                  <a:pt x="1221" y="304"/>
                </a:lnTo>
                <a:lnTo>
                  <a:pt x="1221" y="320"/>
                </a:lnTo>
                <a:lnTo>
                  <a:pt x="1218" y="338"/>
                </a:lnTo>
                <a:lnTo>
                  <a:pt x="1210" y="389"/>
                </a:lnTo>
                <a:lnTo>
                  <a:pt x="990" y="389"/>
                </a:lnTo>
                <a:lnTo>
                  <a:pt x="987" y="406"/>
                </a:lnTo>
                <a:lnTo>
                  <a:pt x="986" y="414"/>
                </a:lnTo>
                <a:lnTo>
                  <a:pt x="985" y="422"/>
                </a:lnTo>
                <a:lnTo>
                  <a:pt x="985" y="426"/>
                </a:lnTo>
                <a:lnTo>
                  <a:pt x="986" y="431"/>
                </a:lnTo>
                <a:lnTo>
                  <a:pt x="987" y="435"/>
                </a:lnTo>
                <a:lnTo>
                  <a:pt x="988" y="439"/>
                </a:lnTo>
                <a:lnTo>
                  <a:pt x="990" y="442"/>
                </a:lnTo>
                <a:lnTo>
                  <a:pt x="992" y="446"/>
                </a:lnTo>
                <a:lnTo>
                  <a:pt x="994" y="449"/>
                </a:lnTo>
                <a:lnTo>
                  <a:pt x="997" y="451"/>
                </a:lnTo>
                <a:lnTo>
                  <a:pt x="1000" y="454"/>
                </a:lnTo>
                <a:lnTo>
                  <a:pt x="1004" y="456"/>
                </a:lnTo>
                <a:lnTo>
                  <a:pt x="1007" y="457"/>
                </a:lnTo>
                <a:lnTo>
                  <a:pt x="1012" y="459"/>
                </a:lnTo>
                <a:lnTo>
                  <a:pt x="1016" y="460"/>
                </a:lnTo>
                <a:lnTo>
                  <a:pt x="1021" y="460"/>
                </a:lnTo>
                <a:lnTo>
                  <a:pt x="1026" y="461"/>
                </a:lnTo>
                <a:lnTo>
                  <a:pt x="1032" y="461"/>
                </a:lnTo>
                <a:lnTo>
                  <a:pt x="1036" y="461"/>
                </a:lnTo>
                <a:lnTo>
                  <a:pt x="1040" y="460"/>
                </a:lnTo>
                <a:lnTo>
                  <a:pt x="1044" y="460"/>
                </a:lnTo>
                <a:lnTo>
                  <a:pt x="1048" y="458"/>
                </a:lnTo>
                <a:lnTo>
                  <a:pt x="1055" y="455"/>
                </a:lnTo>
                <a:lnTo>
                  <a:pt x="1058" y="453"/>
                </a:lnTo>
                <a:lnTo>
                  <a:pt x="1061" y="450"/>
                </a:lnTo>
                <a:lnTo>
                  <a:pt x="1067" y="445"/>
                </a:lnTo>
                <a:lnTo>
                  <a:pt x="1071" y="439"/>
                </a:lnTo>
                <a:lnTo>
                  <a:pt x="1073" y="435"/>
                </a:lnTo>
                <a:lnTo>
                  <a:pt x="1074" y="432"/>
                </a:lnTo>
                <a:lnTo>
                  <a:pt x="1076" y="425"/>
                </a:lnTo>
                <a:lnTo>
                  <a:pt x="1196" y="427"/>
                </a:lnTo>
                <a:lnTo>
                  <a:pt x="1193" y="443"/>
                </a:lnTo>
                <a:lnTo>
                  <a:pt x="1190" y="451"/>
                </a:lnTo>
                <a:lnTo>
                  <a:pt x="1188" y="458"/>
                </a:lnTo>
                <a:lnTo>
                  <a:pt x="1185" y="465"/>
                </a:lnTo>
                <a:lnTo>
                  <a:pt x="1182" y="472"/>
                </a:lnTo>
                <a:lnTo>
                  <a:pt x="1179" y="479"/>
                </a:lnTo>
                <a:lnTo>
                  <a:pt x="1175" y="485"/>
                </a:lnTo>
                <a:lnTo>
                  <a:pt x="1172" y="492"/>
                </a:lnTo>
                <a:lnTo>
                  <a:pt x="1168" y="497"/>
                </a:lnTo>
                <a:lnTo>
                  <a:pt x="1163" y="503"/>
                </a:lnTo>
                <a:lnTo>
                  <a:pt x="1159" y="508"/>
                </a:lnTo>
                <a:lnTo>
                  <a:pt x="1149" y="518"/>
                </a:lnTo>
                <a:lnTo>
                  <a:pt x="1143" y="523"/>
                </a:lnTo>
                <a:lnTo>
                  <a:pt x="1137" y="527"/>
                </a:lnTo>
                <a:lnTo>
                  <a:pt x="1131" y="531"/>
                </a:lnTo>
                <a:lnTo>
                  <a:pt x="1125" y="535"/>
                </a:lnTo>
                <a:lnTo>
                  <a:pt x="1119" y="539"/>
                </a:lnTo>
                <a:lnTo>
                  <a:pt x="1112" y="542"/>
                </a:lnTo>
                <a:lnTo>
                  <a:pt x="1097" y="548"/>
                </a:lnTo>
                <a:lnTo>
                  <a:pt x="1081" y="553"/>
                </a:lnTo>
                <a:lnTo>
                  <a:pt x="1073" y="555"/>
                </a:lnTo>
                <a:lnTo>
                  <a:pt x="1064" y="556"/>
                </a:lnTo>
                <a:lnTo>
                  <a:pt x="1055" y="558"/>
                </a:lnTo>
                <a:lnTo>
                  <a:pt x="1046" y="559"/>
                </a:lnTo>
                <a:lnTo>
                  <a:pt x="1037" y="560"/>
                </a:lnTo>
                <a:lnTo>
                  <a:pt x="1027" y="560"/>
                </a:lnTo>
                <a:lnTo>
                  <a:pt x="1008" y="561"/>
                </a:lnTo>
                <a:close/>
                <a:moveTo>
                  <a:pt x="1095" y="345"/>
                </a:moveTo>
                <a:lnTo>
                  <a:pt x="1097" y="334"/>
                </a:lnTo>
                <a:lnTo>
                  <a:pt x="1098" y="323"/>
                </a:lnTo>
                <a:lnTo>
                  <a:pt x="1097" y="318"/>
                </a:lnTo>
                <a:lnTo>
                  <a:pt x="1095" y="312"/>
                </a:lnTo>
                <a:lnTo>
                  <a:pt x="1092" y="307"/>
                </a:lnTo>
                <a:lnTo>
                  <a:pt x="1088" y="302"/>
                </a:lnTo>
                <a:lnTo>
                  <a:pt x="1086" y="299"/>
                </a:lnTo>
                <a:lnTo>
                  <a:pt x="1082" y="297"/>
                </a:lnTo>
                <a:lnTo>
                  <a:pt x="1079" y="295"/>
                </a:lnTo>
                <a:lnTo>
                  <a:pt x="1075" y="294"/>
                </a:lnTo>
                <a:lnTo>
                  <a:pt x="1071" y="292"/>
                </a:lnTo>
                <a:lnTo>
                  <a:pt x="1067" y="291"/>
                </a:lnTo>
                <a:lnTo>
                  <a:pt x="1057" y="291"/>
                </a:lnTo>
                <a:lnTo>
                  <a:pt x="1047" y="292"/>
                </a:lnTo>
                <a:lnTo>
                  <a:pt x="1043" y="293"/>
                </a:lnTo>
                <a:lnTo>
                  <a:pt x="1038" y="294"/>
                </a:lnTo>
                <a:lnTo>
                  <a:pt x="1033" y="296"/>
                </a:lnTo>
                <a:lnTo>
                  <a:pt x="1029" y="298"/>
                </a:lnTo>
                <a:lnTo>
                  <a:pt x="1020" y="304"/>
                </a:lnTo>
                <a:lnTo>
                  <a:pt x="1016" y="308"/>
                </a:lnTo>
                <a:lnTo>
                  <a:pt x="1012" y="312"/>
                </a:lnTo>
                <a:lnTo>
                  <a:pt x="1009" y="317"/>
                </a:lnTo>
                <a:lnTo>
                  <a:pt x="1006" y="322"/>
                </a:lnTo>
                <a:lnTo>
                  <a:pt x="1003" y="327"/>
                </a:lnTo>
                <a:lnTo>
                  <a:pt x="1001" y="333"/>
                </a:lnTo>
                <a:lnTo>
                  <a:pt x="997" y="345"/>
                </a:lnTo>
                <a:lnTo>
                  <a:pt x="1095" y="345"/>
                </a:lnTo>
                <a:close/>
                <a:moveTo>
                  <a:pt x="1621" y="280"/>
                </a:moveTo>
                <a:lnTo>
                  <a:pt x="1621" y="286"/>
                </a:lnTo>
                <a:lnTo>
                  <a:pt x="1620" y="292"/>
                </a:lnTo>
                <a:lnTo>
                  <a:pt x="1619" y="297"/>
                </a:lnTo>
                <a:lnTo>
                  <a:pt x="1617" y="303"/>
                </a:lnTo>
                <a:lnTo>
                  <a:pt x="1615" y="308"/>
                </a:lnTo>
                <a:lnTo>
                  <a:pt x="1613" y="314"/>
                </a:lnTo>
                <a:lnTo>
                  <a:pt x="1610" y="319"/>
                </a:lnTo>
                <a:lnTo>
                  <a:pt x="1607" y="324"/>
                </a:lnTo>
                <a:lnTo>
                  <a:pt x="1488" y="324"/>
                </a:lnTo>
                <a:lnTo>
                  <a:pt x="1490" y="321"/>
                </a:lnTo>
                <a:lnTo>
                  <a:pt x="1492" y="318"/>
                </a:lnTo>
                <a:lnTo>
                  <a:pt x="1493" y="314"/>
                </a:lnTo>
                <a:lnTo>
                  <a:pt x="1494" y="309"/>
                </a:lnTo>
                <a:lnTo>
                  <a:pt x="1493" y="307"/>
                </a:lnTo>
                <a:lnTo>
                  <a:pt x="1493" y="305"/>
                </a:lnTo>
                <a:lnTo>
                  <a:pt x="1492" y="303"/>
                </a:lnTo>
                <a:lnTo>
                  <a:pt x="1491" y="300"/>
                </a:lnTo>
                <a:lnTo>
                  <a:pt x="1487" y="297"/>
                </a:lnTo>
                <a:lnTo>
                  <a:pt x="1482" y="293"/>
                </a:lnTo>
                <a:lnTo>
                  <a:pt x="1476" y="291"/>
                </a:lnTo>
                <a:lnTo>
                  <a:pt x="1469" y="289"/>
                </a:lnTo>
                <a:lnTo>
                  <a:pt x="1461" y="288"/>
                </a:lnTo>
                <a:lnTo>
                  <a:pt x="1453" y="287"/>
                </a:lnTo>
                <a:lnTo>
                  <a:pt x="1440" y="288"/>
                </a:lnTo>
                <a:lnTo>
                  <a:pt x="1434" y="288"/>
                </a:lnTo>
                <a:lnTo>
                  <a:pt x="1429" y="289"/>
                </a:lnTo>
                <a:lnTo>
                  <a:pt x="1420" y="292"/>
                </a:lnTo>
                <a:lnTo>
                  <a:pt x="1412" y="295"/>
                </a:lnTo>
                <a:lnTo>
                  <a:pt x="1409" y="298"/>
                </a:lnTo>
                <a:lnTo>
                  <a:pt x="1406" y="300"/>
                </a:lnTo>
                <a:lnTo>
                  <a:pt x="1404" y="303"/>
                </a:lnTo>
                <a:lnTo>
                  <a:pt x="1402" y="306"/>
                </a:lnTo>
                <a:lnTo>
                  <a:pt x="1401" y="309"/>
                </a:lnTo>
                <a:lnTo>
                  <a:pt x="1400" y="313"/>
                </a:lnTo>
                <a:lnTo>
                  <a:pt x="1399" y="316"/>
                </a:lnTo>
                <a:lnTo>
                  <a:pt x="1399" y="320"/>
                </a:lnTo>
                <a:lnTo>
                  <a:pt x="1399" y="323"/>
                </a:lnTo>
                <a:lnTo>
                  <a:pt x="1400" y="326"/>
                </a:lnTo>
                <a:lnTo>
                  <a:pt x="1402" y="329"/>
                </a:lnTo>
                <a:lnTo>
                  <a:pt x="1404" y="331"/>
                </a:lnTo>
                <a:lnTo>
                  <a:pt x="1407" y="334"/>
                </a:lnTo>
                <a:lnTo>
                  <a:pt x="1410" y="336"/>
                </a:lnTo>
                <a:lnTo>
                  <a:pt x="1414" y="337"/>
                </a:lnTo>
                <a:lnTo>
                  <a:pt x="1419" y="339"/>
                </a:lnTo>
                <a:lnTo>
                  <a:pt x="1429" y="342"/>
                </a:lnTo>
                <a:lnTo>
                  <a:pt x="1441" y="344"/>
                </a:lnTo>
                <a:lnTo>
                  <a:pt x="1454" y="346"/>
                </a:lnTo>
                <a:lnTo>
                  <a:pt x="1468" y="348"/>
                </a:lnTo>
                <a:lnTo>
                  <a:pt x="1496" y="353"/>
                </a:lnTo>
                <a:lnTo>
                  <a:pt x="1526" y="359"/>
                </a:lnTo>
                <a:lnTo>
                  <a:pt x="1533" y="361"/>
                </a:lnTo>
                <a:lnTo>
                  <a:pt x="1540" y="363"/>
                </a:lnTo>
                <a:lnTo>
                  <a:pt x="1547" y="366"/>
                </a:lnTo>
                <a:lnTo>
                  <a:pt x="1553" y="369"/>
                </a:lnTo>
                <a:lnTo>
                  <a:pt x="1559" y="372"/>
                </a:lnTo>
                <a:lnTo>
                  <a:pt x="1564" y="376"/>
                </a:lnTo>
                <a:lnTo>
                  <a:pt x="1570" y="381"/>
                </a:lnTo>
                <a:lnTo>
                  <a:pt x="1575" y="386"/>
                </a:lnTo>
                <a:lnTo>
                  <a:pt x="1580" y="391"/>
                </a:lnTo>
                <a:lnTo>
                  <a:pt x="1584" y="397"/>
                </a:lnTo>
                <a:lnTo>
                  <a:pt x="1587" y="403"/>
                </a:lnTo>
                <a:lnTo>
                  <a:pt x="1590" y="409"/>
                </a:lnTo>
                <a:lnTo>
                  <a:pt x="1592" y="416"/>
                </a:lnTo>
                <a:lnTo>
                  <a:pt x="1593" y="420"/>
                </a:lnTo>
                <a:lnTo>
                  <a:pt x="1594" y="424"/>
                </a:lnTo>
                <a:lnTo>
                  <a:pt x="1595" y="431"/>
                </a:lnTo>
                <a:lnTo>
                  <a:pt x="1595" y="440"/>
                </a:lnTo>
                <a:lnTo>
                  <a:pt x="1595" y="447"/>
                </a:lnTo>
                <a:lnTo>
                  <a:pt x="1594" y="454"/>
                </a:lnTo>
                <a:lnTo>
                  <a:pt x="1593" y="461"/>
                </a:lnTo>
                <a:lnTo>
                  <a:pt x="1592" y="468"/>
                </a:lnTo>
                <a:lnTo>
                  <a:pt x="1588" y="480"/>
                </a:lnTo>
                <a:lnTo>
                  <a:pt x="1586" y="486"/>
                </a:lnTo>
                <a:lnTo>
                  <a:pt x="1583" y="492"/>
                </a:lnTo>
                <a:lnTo>
                  <a:pt x="1580" y="498"/>
                </a:lnTo>
                <a:lnTo>
                  <a:pt x="1576" y="503"/>
                </a:lnTo>
                <a:lnTo>
                  <a:pt x="1573" y="508"/>
                </a:lnTo>
                <a:lnTo>
                  <a:pt x="1568" y="513"/>
                </a:lnTo>
                <a:lnTo>
                  <a:pt x="1564" y="517"/>
                </a:lnTo>
                <a:lnTo>
                  <a:pt x="1559" y="522"/>
                </a:lnTo>
                <a:lnTo>
                  <a:pt x="1547" y="530"/>
                </a:lnTo>
                <a:lnTo>
                  <a:pt x="1535" y="537"/>
                </a:lnTo>
                <a:lnTo>
                  <a:pt x="1521" y="544"/>
                </a:lnTo>
                <a:lnTo>
                  <a:pt x="1512" y="546"/>
                </a:lnTo>
                <a:lnTo>
                  <a:pt x="1504" y="549"/>
                </a:lnTo>
                <a:lnTo>
                  <a:pt x="1488" y="553"/>
                </a:lnTo>
                <a:lnTo>
                  <a:pt x="1470" y="557"/>
                </a:lnTo>
                <a:lnTo>
                  <a:pt x="1450" y="559"/>
                </a:lnTo>
                <a:lnTo>
                  <a:pt x="1440" y="560"/>
                </a:lnTo>
                <a:lnTo>
                  <a:pt x="1429" y="560"/>
                </a:lnTo>
                <a:lnTo>
                  <a:pt x="1407" y="561"/>
                </a:lnTo>
                <a:lnTo>
                  <a:pt x="1385" y="561"/>
                </a:lnTo>
                <a:lnTo>
                  <a:pt x="1375" y="560"/>
                </a:lnTo>
                <a:lnTo>
                  <a:pt x="1365" y="559"/>
                </a:lnTo>
                <a:lnTo>
                  <a:pt x="1356" y="558"/>
                </a:lnTo>
                <a:lnTo>
                  <a:pt x="1347" y="557"/>
                </a:lnTo>
                <a:lnTo>
                  <a:pt x="1330" y="554"/>
                </a:lnTo>
                <a:lnTo>
                  <a:pt x="1322" y="552"/>
                </a:lnTo>
                <a:lnTo>
                  <a:pt x="1315" y="549"/>
                </a:lnTo>
                <a:lnTo>
                  <a:pt x="1301" y="544"/>
                </a:lnTo>
                <a:lnTo>
                  <a:pt x="1295" y="542"/>
                </a:lnTo>
                <a:lnTo>
                  <a:pt x="1289" y="538"/>
                </a:lnTo>
                <a:lnTo>
                  <a:pt x="1284" y="535"/>
                </a:lnTo>
                <a:lnTo>
                  <a:pt x="1279" y="532"/>
                </a:lnTo>
                <a:lnTo>
                  <a:pt x="1273" y="526"/>
                </a:lnTo>
                <a:lnTo>
                  <a:pt x="1267" y="519"/>
                </a:lnTo>
                <a:lnTo>
                  <a:pt x="1262" y="512"/>
                </a:lnTo>
                <a:lnTo>
                  <a:pt x="1258" y="504"/>
                </a:lnTo>
                <a:lnTo>
                  <a:pt x="1255" y="496"/>
                </a:lnTo>
                <a:lnTo>
                  <a:pt x="1253" y="492"/>
                </a:lnTo>
                <a:lnTo>
                  <a:pt x="1252" y="487"/>
                </a:lnTo>
                <a:lnTo>
                  <a:pt x="1251" y="478"/>
                </a:lnTo>
                <a:lnTo>
                  <a:pt x="1251" y="468"/>
                </a:lnTo>
                <a:lnTo>
                  <a:pt x="1251" y="457"/>
                </a:lnTo>
                <a:lnTo>
                  <a:pt x="1253" y="445"/>
                </a:lnTo>
                <a:lnTo>
                  <a:pt x="1373" y="443"/>
                </a:lnTo>
                <a:lnTo>
                  <a:pt x="1373" y="446"/>
                </a:lnTo>
                <a:lnTo>
                  <a:pt x="1373" y="448"/>
                </a:lnTo>
                <a:lnTo>
                  <a:pt x="1374" y="450"/>
                </a:lnTo>
                <a:lnTo>
                  <a:pt x="1375" y="453"/>
                </a:lnTo>
                <a:lnTo>
                  <a:pt x="1377" y="455"/>
                </a:lnTo>
                <a:lnTo>
                  <a:pt x="1378" y="456"/>
                </a:lnTo>
                <a:lnTo>
                  <a:pt x="1379" y="457"/>
                </a:lnTo>
                <a:lnTo>
                  <a:pt x="1385" y="461"/>
                </a:lnTo>
                <a:lnTo>
                  <a:pt x="1392" y="464"/>
                </a:lnTo>
                <a:lnTo>
                  <a:pt x="1396" y="465"/>
                </a:lnTo>
                <a:lnTo>
                  <a:pt x="1401" y="466"/>
                </a:lnTo>
                <a:lnTo>
                  <a:pt x="1406" y="467"/>
                </a:lnTo>
                <a:lnTo>
                  <a:pt x="1412" y="468"/>
                </a:lnTo>
                <a:lnTo>
                  <a:pt x="1424" y="468"/>
                </a:lnTo>
                <a:lnTo>
                  <a:pt x="1436" y="468"/>
                </a:lnTo>
                <a:lnTo>
                  <a:pt x="1446" y="467"/>
                </a:lnTo>
                <a:lnTo>
                  <a:pt x="1455" y="465"/>
                </a:lnTo>
                <a:lnTo>
                  <a:pt x="1461" y="463"/>
                </a:lnTo>
                <a:lnTo>
                  <a:pt x="1466" y="460"/>
                </a:lnTo>
                <a:lnTo>
                  <a:pt x="1468" y="457"/>
                </a:lnTo>
                <a:lnTo>
                  <a:pt x="1469" y="456"/>
                </a:lnTo>
                <a:lnTo>
                  <a:pt x="1470" y="455"/>
                </a:lnTo>
                <a:lnTo>
                  <a:pt x="1471" y="452"/>
                </a:lnTo>
                <a:lnTo>
                  <a:pt x="1472" y="449"/>
                </a:lnTo>
                <a:lnTo>
                  <a:pt x="1473" y="446"/>
                </a:lnTo>
                <a:lnTo>
                  <a:pt x="1473" y="442"/>
                </a:lnTo>
                <a:lnTo>
                  <a:pt x="1472" y="440"/>
                </a:lnTo>
                <a:lnTo>
                  <a:pt x="1471" y="438"/>
                </a:lnTo>
                <a:lnTo>
                  <a:pt x="1470" y="436"/>
                </a:lnTo>
                <a:lnTo>
                  <a:pt x="1468" y="434"/>
                </a:lnTo>
                <a:lnTo>
                  <a:pt x="1465" y="432"/>
                </a:lnTo>
                <a:lnTo>
                  <a:pt x="1461" y="431"/>
                </a:lnTo>
                <a:lnTo>
                  <a:pt x="1457" y="429"/>
                </a:lnTo>
                <a:lnTo>
                  <a:pt x="1453" y="428"/>
                </a:lnTo>
                <a:lnTo>
                  <a:pt x="1430" y="425"/>
                </a:lnTo>
                <a:lnTo>
                  <a:pt x="1403" y="422"/>
                </a:lnTo>
                <a:lnTo>
                  <a:pt x="1389" y="420"/>
                </a:lnTo>
                <a:lnTo>
                  <a:pt x="1374" y="418"/>
                </a:lnTo>
                <a:lnTo>
                  <a:pt x="1360" y="415"/>
                </a:lnTo>
                <a:lnTo>
                  <a:pt x="1345" y="412"/>
                </a:lnTo>
                <a:lnTo>
                  <a:pt x="1338" y="410"/>
                </a:lnTo>
                <a:lnTo>
                  <a:pt x="1331" y="408"/>
                </a:lnTo>
                <a:lnTo>
                  <a:pt x="1325" y="405"/>
                </a:lnTo>
                <a:lnTo>
                  <a:pt x="1318" y="402"/>
                </a:lnTo>
                <a:lnTo>
                  <a:pt x="1312" y="399"/>
                </a:lnTo>
                <a:lnTo>
                  <a:pt x="1307" y="394"/>
                </a:lnTo>
                <a:lnTo>
                  <a:pt x="1301" y="390"/>
                </a:lnTo>
                <a:lnTo>
                  <a:pt x="1296" y="385"/>
                </a:lnTo>
                <a:lnTo>
                  <a:pt x="1291" y="380"/>
                </a:lnTo>
                <a:lnTo>
                  <a:pt x="1287" y="374"/>
                </a:lnTo>
                <a:lnTo>
                  <a:pt x="1284" y="367"/>
                </a:lnTo>
                <a:lnTo>
                  <a:pt x="1281" y="361"/>
                </a:lnTo>
                <a:lnTo>
                  <a:pt x="1279" y="354"/>
                </a:lnTo>
                <a:lnTo>
                  <a:pt x="1277" y="346"/>
                </a:lnTo>
                <a:lnTo>
                  <a:pt x="1276" y="339"/>
                </a:lnTo>
                <a:lnTo>
                  <a:pt x="1276" y="330"/>
                </a:lnTo>
                <a:lnTo>
                  <a:pt x="1276" y="322"/>
                </a:lnTo>
                <a:lnTo>
                  <a:pt x="1277" y="314"/>
                </a:lnTo>
                <a:lnTo>
                  <a:pt x="1278" y="307"/>
                </a:lnTo>
                <a:lnTo>
                  <a:pt x="1278" y="303"/>
                </a:lnTo>
                <a:lnTo>
                  <a:pt x="1279" y="300"/>
                </a:lnTo>
                <a:lnTo>
                  <a:pt x="1281" y="292"/>
                </a:lnTo>
                <a:lnTo>
                  <a:pt x="1283" y="286"/>
                </a:lnTo>
                <a:lnTo>
                  <a:pt x="1286" y="279"/>
                </a:lnTo>
                <a:lnTo>
                  <a:pt x="1288" y="272"/>
                </a:lnTo>
                <a:lnTo>
                  <a:pt x="1292" y="266"/>
                </a:lnTo>
                <a:lnTo>
                  <a:pt x="1296" y="260"/>
                </a:lnTo>
                <a:lnTo>
                  <a:pt x="1300" y="255"/>
                </a:lnTo>
                <a:lnTo>
                  <a:pt x="1304" y="249"/>
                </a:lnTo>
                <a:lnTo>
                  <a:pt x="1309" y="244"/>
                </a:lnTo>
                <a:lnTo>
                  <a:pt x="1315" y="239"/>
                </a:lnTo>
                <a:lnTo>
                  <a:pt x="1326" y="230"/>
                </a:lnTo>
                <a:lnTo>
                  <a:pt x="1333" y="225"/>
                </a:lnTo>
                <a:lnTo>
                  <a:pt x="1340" y="221"/>
                </a:lnTo>
                <a:lnTo>
                  <a:pt x="1347" y="218"/>
                </a:lnTo>
                <a:lnTo>
                  <a:pt x="1355" y="214"/>
                </a:lnTo>
                <a:lnTo>
                  <a:pt x="1363" y="211"/>
                </a:lnTo>
                <a:lnTo>
                  <a:pt x="1371" y="208"/>
                </a:lnTo>
                <a:lnTo>
                  <a:pt x="1388" y="203"/>
                </a:lnTo>
                <a:lnTo>
                  <a:pt x="1398" y="201"/>
                </a:lnTo>
                <a:lnTo>
                  <a:pt x="1407" y="199"/>
                </a:lnTo>
                <a:lnTo>
                  <a:pt x="1428" y="197"/>
                </a:lnTo>
                <a:lnTo>
                  <a:pt x="1450" y="195"/>
                </a:lnTo>
                <a:lnTo>
                  <a:pt x="1473" y="195"/>
                </a:lnTo>
                <a:lnTo>
                  <a:pt x="1491" y="195"/>
                </a:lnTo>
                <a:lnTo>
                  <a:pt x="1507" y="196"/>
                </a:lnTo>
                <a:lnTo>
                  <a:pt x="1524" y="198"/>
                </a:lnTo>
                <a:lnTo>
                  <a:pt x="1538" y="200"/>
                </a:lnTo>
                <a:lnTo>
                  <a:pt x="1551" y="203"/>
                </a:lnTo>
                <a:lnTo>
                  <a:pt x="1558" y="205"/>
                </a:lnTo>
                <a:lnTo>
                  <a:pt x="1563" y="207"/>
                </a:lnTo>
                <a:lnTo>
                  <a:pt x="1574" y="211"/>
                </a:lnTo>
                <a:lnTo>
                  <a:pt x="1584" y="216"/>
                </a:lnTo>
                <a:lnTo>
                  <a:pt x="1593" y="222"/>
                </a:lnTo>
                <a:lnTo>
                  <a:pt x="1597" y="225"/>
                </a:lnTo>
                <a:lnTo>
                  <a:pt x="1600" y="228"/>
                </a:lnTo>
                <a:lnTo>
                  <a:pt x="1604" y="231"/>
                </a:lnTo>
                <a:lnTo>
                  <a:pt x="1607" y="235"/>
                </a:lnTo>
                <a:lnTo>
                  <a:pt x="1609" y="239"/>
                </a:lnTo>
                <a:lnTo>
                  <a:pt x="1612" y="243"/>
                </a:lnTo>
                <a:lnTo>
                  <a:pt x="1614" y="247"/>
                </a:lnTo>
                <a:lnTo>
                  <a:pt x="1616" y="251"/>
                </a:lnTo>
                <a:lnTo>
                  <a:pt x="1619" y="260"/>
                </a:lnTo>
                <a:lnTo>
                  <a:pt x="1620" y="270"/>
                </a:lnTo>
                <a:lnTo>
                  <a:pt x="1621" y="275"/>
                </a:lnTo>
                <a:lnTo>
                  <a:pt x="1621" y="280"/>
                </a:lnTo>
                <a:close/>
                <a:moveTo>
                  <a:pt x="1993" y="440"/>
                </a:moveTo>
                <a:lnTo>
                  <a:pt x="1993" y="445"/>
                </a:lnTo>
                <a:lnTo>
                  <a:pt x="1994" y="448"/>
                </a:lnTo>
                <a:lnTo>
                  <a:pt x="1996" y="452"/>
                </a:lnTo>
                <a:lnTo>
                  <a:pt x="1998" y="454"/>
                </a:lnTo>
                <a:lnTo>
                  <a:pt x="2000" y="456"/>
                </a:lnTo>
                <a:lnTo>
                  <a:pt x="2004" y="458"/>
                </a:lnTo>
                <a:lnTo>
                  <a:pt x="2008" y="459"/>
                </a:lnTo>
                <a:lnTo>
                  <a:pt x="2012" y="459"/>
                </a:lnTo>
                <a:lnTo>
                  <a:pt x="2021" y="459"/>
                </a:lnTo>
                <a:lnTo>
                  <a:pt x="2030" y="457"/>
                </a:lnTo>
                <a:lnTo>
                  <a:pt x="2033" y="456"/>
                </a:lnTo>
                <a:lnTo>
                  <a:pt x="2037" y="455"/>
                </a:lnTo>
                <a:lnTo>
                  <a:pt x="2044" y="452"/>
                </a:lnTo>
                <a:lnTo>
                  <a:pt x="2040" y="533"/>
                </a:lnTo>
                <a:lnTo>
                  <a:pt x="2032" y="540"/>
                </a:lnTo>
                <a:lnTo>
                  <a:pt x="2023" y="545"/>
                </a:lnTo>
                <a:lnTo>
                  <a:pt x="2013" y="550"/>
                </a:lnTo>
                <a:lnTo>
                  <a:pt x="2004" y="554"/>
                </a:lnTo>
                <a:lnTo>
                  <a:pt x="1994" y="557"/>
                </a:lnTo>
                <a:lnTo>
                  <a:pt x="1984" y="559"/>
                </a:lnTo>
                <a:lnTo>
                  <a:pt x="1973" y="561"/>
                </a:lnTo>
                <a:lnTo>
                  <a:pt x="1963" y="561"/>
                </a:lnTo>
                <a:lnTo>
                  <a:pt x="1953" y="561"/>
                </a:lnTo>
                <a:lnTo>
                  <a:pt x="1948" y="560"/>
                </a:lnTo>
                <a:lnTo>
                  <a:pt x="1943" y="560"/>
                </a:lnTo>
                <a:lnTo>
                  <a:pt x="1935" y="559"/>
                </a:lnTo>
                <a:lnTo>
                  <a:pt x="1927" y="557"/>
                </a:lnTo>
                <a:lnTo>
                  <a:pt x="1919" y="555"/>
                </a:lnTo>
                <a:lnTo>
                  <a:pt x="1912" y="553"/>
                </a:lnTo>
                <a:lnTo>
                  <a:pt x="1906" y="550"/>
                </a:lnTo>
                <a:lnTo>
                  <a:pt x="1900" y="547"/>
                </a:lnTo>
                <a:lnTo>
                  <a:pt x="1895" y="543"/>
                </a:lnTo>
                <a:lnTo>
                  <a:pt x="1890" y="539"/>
                </a:lnTo>
                <a:lnTo>
                  <a:pt x="1886" y="534"/>
                </a:lnTo>
                <a:lnTo>
                  <a:pt x="1883" y="529"/>
                </a:lnTo>
                <a:lnTo>
                  <a:pt x="1880" y="523"/>
                </a:lnTo>
                <a:lnTo>
                  <a:pt x="1877" y="517"/>
                </a:lnTo>
                <a:lnTo>
                  <a:pt x="1875" y="510"/>
                </a:lnTo>
                <a:lnTo>
                  <a:pt x="1874" y="504"/>
                </a:lnTo>
                <a:lnTo>
                  <a:pt x="1870" y="510"/>
                </a:lnTo>
                <a:lnTo>
                  <a:pt x="1865" y="517"/>
                </a:lnTo>
                <a:lnTo>
                  <a:pt x="1859" y="523"/>
                </a:lnTo>
                <a:lnTo>
                  <a:pt x="1854" y="529"/>
                </a:lnTo>
                <a:lnTo>
                  <a:pt x="1848" y="534"/>
                </a:lnTo>
                <a:lnTo>
                  <a:pt x="1842" y="539"/>
                </a:lnTo>
                <a:lnTo>
                  <a:pt x="1836" y="543"/>
                </a:lnTo>
                <a:lnTo>
                  <a:pt x="1830" y="547"/>
                </a:lnTo>
                <a:lnTo>
                  <a:pt x="1823" y="550"/>
                </a:lnTo>
                <a:lnTo>
                  <a:pt x="1816" y="553"/>
                </a:lnTo>
                <a:lnTo>
                  <a:pt x="1809" y="555"/>
                </a:lnTo>
                <a:lnTo>
                  <a:pt x="1801" y="557"/>
                </a:lnTo>
                <a:lnTo>
                  <a:pt x="1793" y="559"/>
                </a:lnTo>
                <a:lnTo>
                  <a:pt x="1785" y="560"/>
                </a:lnTo>
                <a:lnTo>
                  <a:pt x="1777" y="561"/>
                </a:lnTo>
                <a:lnTo>
                  <a:pt x="1769" y="561"/>
                </a:lnTo>
                <a:lnTo>
                  <a:pt x="1754" y="561"/>
                </a:lnTo>
                <a:lnTo>
                  <a:pt x="1741" y="559"/>
                </a:lnTo>
                <a:lnTo>
                  <a:pt x="1728" y="557"/>
                </a:lnTo>
                <a:lnTo>
                  <a:pt x="1717" y="555"/>
                </a:lnTo>
                <a:lnTo>
                  <a:pt x="1706" y="551"/>
                </a:lnTo>
                <a:lnTo>
                  <a:pt x="1697" y="547"/>
                </a:lnTo>
                <a:lnTo>
                  <a:pt x="1692" y="544"/>
                </a:lnTo>
                <a:lnTo>
                  <a:pt x="1688" y="542"/>
                </a:lnTo>
                <a:lnTo>
                  <a:pt x="1684" y="539"/>
                </a:lnTo>
                <a:lnTo>
                  <a:pt x="1680" y="536"/>
                </a:lnTo>
                <a:lnTo>
                  <a:pt x="1677" y="532"/>
                </a:lnTo>
                <a:lnTo>
                  <a:pt x="1673" y="529"/>
                </a:lnTo>
                <a:lnTo>
                  <a:pt x="1670" y="525"/>
                </a:lnTo>
                <a:lnTo>
                  <a:pt x="1667" y="521"/>
                </a:lnTo>
                <a:lnTo>
                  <a:pt x="1662" y="513"/>
                </a:lnTo>
                <a:lnTo>
                  <a:pt x="1658" y="504"/>
                </a:lnTo>
                <a:lnTo>
                  <a:pt x="1655" y="494"/>
                </a:lnTo>
                <a:lnTo>
                  <a:pt x="1654" y="489"/>
                </a:lnTo>
                <a:lnTo>
                  <a:pt x="1653" y="483"/>
                </a:lnTo>
                <a:lnTo>
                  <a:pt x="1651" y="472"/>
                </a:lnTo>
                <a:lnTo>
                  <a:pt x="1651" y="460"/>
                </a:lnTo>
                <a:lnTo>
                  <a:pt x="1651" y="451"/>
                </a:lnTo>
                <a:lnTo>
                  <a:pt x="1652" y="442"/>
                </a:lnTo>
                <a:lnTo>
                  <a:pt x="1653" y="432"/>
                </a:lnTo>
                <a:lnTo>
                  <a:pt x="1654" y="422"/>
                </a:lnTo>
                <a:lnTo>
                  <a:pt x="1669" y="338"/>
                </a:lnTo>
                <a:lnTo>
                  <a:pt x="1673" y="322"/>
                </a:lnTo>
                <a:lnTo>
                  <a:pt x="1677" y="307"/>
                </a:lnTo>
                <a:lnTo>
                  <a:pt x="1679" y="300"/>
                </a:lnTo>
                <a:lnTo>
                  <a:pt x="1682" y="293"/>
                </a:lnTo>
                <a:lnTo>
                  <a:pt x="1688" y="279"/>
                </a:lnTo>
                <a:lnTo>
                  <a:pt x="1695" y="267"/>
                </a:lnTo>
                <a:lnTo>
                  <a:pt x="1703" y="255"/>
                </a:lnTo>
                <a:lnTo>
                  <a:pt x="1708" y="250"/>
                </a:lnTo>
                <a:lnTo>
                  <a:pt x="1712" y="244"/>
                </a:lnTo>
                <a:lnTo>
                  <a:pt x="1722" y="234"/>
                </a:lnTo>
                <a:lnTo>
                  <a:pt x="1727" y="230"/>
                </a:lnTo>
                <a:lnTo>
                  <a:pt x="1733" y="225"/>
                </a:lnTo>
                <a:lnTo>
                  <a:pt x="1739" y="221"/>
                </a:lnTo>
                <a:lnTo>
                  <a:pt x="1744" y="218"/>
                </a:lnTo>
                <a:lnTo>
                  <a:pt x="1750" y="214"/>
                </a:lnTo>
                <a:lnTo>
                  <a:pt x="1757" y="211"/>
                </a:lnTo>
                <a:lnTo>
                  <a:pt x="1770" y="206"/>
                </a:lnTo>
                <a:lnTo>
                  <a:pt x="1784" y="201"/>
                </a:lnTo>
                <a:lnTo>
                  <a:pt x="1791" y="200"/>
                </a:lnTo>
                <a:lnTo>
                  <a:pt x="1798" y="198"/>
                </a:lnTo>
                <a:lnTo>
                  <a:pt x="1806" y="197"/>
                </a:lnTo>
                <a:lnTo>
                  <a:pt x="1814" y="197"/>
                </a:lnTo>
                <a:lnTo>
                  <a:pt x="1822" y="196"/>
                </a:lnTo>
                <a:lnTo>
                  <a:pt x="1830" y="196"/>
                </a:lnTo>
                <a:lnTo>
                  <a:pt x="1846" y="196"/>
                </a:lnTo>
                <a:lnTo>
                  <a:pt x="1853" y="197"/>
                </a:lnTo>
                <a:lnTo>
                  <a:pt x="1860" y="198"/>
                </a:lnTo>
                <a:lnTo>
                  <a:pt x="1874" y="200"/>
                </a:lnTo>
                <a:lnTo>
                  <a:pt x="1880" y="202"/>
                </a:lnTo>
                <a:lnTo>
                  <a:pt x="1886" y="204"/>
                </a:lnTo>
                <a:lnTo>
                  <a:pt x="1896" y="208"/>
                </a:lnTo>
                <a:lnTo>
                  <a:pt x="1901" y="211"/>
                </a:lnTo>
                <a:lnTo>
                  <a:pt x="1906" y="213"/>
                </a:lnTo>
                <a:lnTo>
                  <a:pt x="1914" y="220"/>
                </a:lnTo>
                <a:lnTo>
                  <a:pt x="1917" y="223"/>
                </a:lnTo>
                <a:lnTo>
                  <a:pt x="1920" y="227"/>
                </a:lnTo>
                <a:lnTo>
                  <a:pt x="1924" y="205"/>
                </a:lnTo>
                <a:lnTo>
                  <a:pt x="2034" y="205"/>
                </a:lnTo>
                <a:lnTo>
                  <a:pt x="1994" y="432"/>
                </a:lnTo>
                <a:lnTo>
                  <a:pt x="1993" y="440"/>
                </a:lnTo>
                <a:close/>
                <a:moveTo>
                  <a:pt x="1779" y="406"/>
                </a:moveTo>
                <a:lnTo>
                  <a:pt x="1778" y="414"/>
                </a:lnTo>
                <a:lnTo>
                  <a:pt x="1778" y="424"/>
                </a:lnTo>
                <a:lnTo>
                  <a:pt x="1779" y="429"/>
                </a:lnTo>
                <a:lnTo>
                  <a:pt x="1779" y="432"/>
                </a:lnTo>
                <a:lnTo>
                  <a:pt x="1781" y="435"/>
                </a:lnTo>
                <a:lnTo>
                  <a:pt x="1784" y="441"/>
                </a:lnTo>
                <a:lnTo>
                  <a:pt x="1789" y="446"/>
                </a:lnTo>
                <a:lnTo>
                  <a:pt x="1792" y="449"/>
                </a:lnTo>
                <a:lnTo>
                  <a:pt x="1795" y="451"/>
                </a:lnTo>
                <a:lnTo>
                  <a:pt x="1799" y="453"/>
                </a:lnTo>
                <a:lnTo>
                  <a:pt x="1803" y="455"/>
                </a:lnTo>
                <a:lnTo>
                  <a:pt x="1808" y="456"/>
                </a:lnTo>
                <a:lnTo>
                  <a:pt x="1813" y="457"/>
                </a:lnTo>
                <a:lnTo>
                  <a:pt x="1819" y="457"/>
                </a:lnTo>
                <a:lnTo>
                  <a:pt x="1825" y="458"/>
                </a:lnTo>
                <a:lnTo>
                  <a:pt x="1831" y="457"/>
                </a:lnTo>
                <a:lnTo>
                  <a:pt x="1837" y="456"/>
                </a:lnTo>
                <a:lnTo>
                  <a:pt x="1843" y="455"/>
                </a:lnTo>
                <a:lnTo>
                  <a:pt x="1849" y="452"/>
                </a:lnTo>
                <a:lnTo>
                  <a:pt x="1854" y="450"/>
                </a:lnTo>
                <a:lnTo>
                  <a:pt x="1859" y="446"/>
                </a:lnTo>
                <a:lnTo>
                  <a:pt x="1864" y="442"/>
                </a:lnTo>
                <a:lnTo>
                  <a:pt x="1869" y="437"/>
                </a:lnTo>
                <a:lnTo>
                  <a:pt x="1891" y="317"/>
                </a:lnTo>
                <a:lnTo>
                  <a:pt x="1888" y="312"/>
                </a:lnTo>
                <a:lnTo>
                  <a:pt x="1885" y="309"/>
                </a:lnTo>
                <a:lnTo>
                  <a:pt x="1884" y="307"/>
                </a:lnTo>
                <a:lnTo>
                  <a:pt x="1882" y="306"/>
                </a:lnTo>
                <a:lnTo>
                  <a:pt x="1877" y="303"/>
                </a:lnTo>
                <a:lnTo>
                  <a:pt x="1872" y="301"/>
                </a:lnTo>
                <a:lnTo>
                  <a:pt x="1867" y="300"/>
                </a:lnTo>
                <a:lnTo>
                  <a:pt x="1860" y="299"/>
                </a:lnTo>
                <a:lnTo>
                  <a:pt x="1853" y="299"/>
                </a:lnTo>
                <a:lnTo>
                  <a:pt x="1847" y="299"/>
                </a:lnTo>
                <a:lnTo>
                  <a:pt x="1840" y="300"/>
                </a:lnTo>
                <a:lnTo>
                  <a:pt x="1834" y="301"/>
                </a:lnTo>
                <a:lnTo>
                  <a:pt x="1828" y="302"/>
                </a:lnTo>
                <a:lnTo>
                  <a:pt x="1823" y="304"/>
                </a:lnTo>
                <a:lnTo>
                  <a:pt x="1818" y="306"/>
                </a:lnTo>
                <a:lnTo>
                  <a:pt x="1814" y="309"/>
                </a:lnTo>
                <a:lnTo>
                  <a:pt x="1809" y="312"/>
                </a:lnTo>
                <a:lnTo>
                  <a:pt x="1806" y="316"/>
                </a:lnTo>
                <a:lnTo>
                  <a:pt x="1802" y="319"/>
                </a:lnTo>
                <a:lnTo>
                  <a:pt x="1799" y="324"/>
                </a:lnTo>
                <a:lnTo>
                  <a:pt x="1796" y="329"/>
                </a:lnTo>
                <a:lnTo>
                  <a:pt x="1794" y="334"/>
                </a:lnTo>
                <a:lnTo>
                  <a:pt x="1792" y="339"/>
                </a:lnTo>
                <a:lnTo>
                  <a:pt x="1790" y="345"/>
                </a:lnTo>
                <a:lnTo>
                  <a:pt x="1789" y="352"/>
                </a:lnTo>
                <a:lnTo>
                  <a:pt x="1779" y="406"/>
                </a:lnTo>
                <a:close/>
                <a:moveTo>
                  <a:pt x="2426" y="440"/>
                </a:moveTo>
                <a:lnTo>
                  <a:pt x="2427" y="445"/>
                </a:lnTo>
                <a:lnTo>
                  <a:pt x="2428" y="448"/>
                </a:lnTo>
                <a:lnTo>
                  <a:pt x="2429" y="452"/>
                </a:lnTo>
                <a:lnTo>
                  <a:pt x="2431" y="454"/>
                </a:lnTo>
                <a:lnTo>
                  <a:pt x="2434" y="456"/>
                </a:lnTo>
                <a:lnTo>
                  <a:pt x="2437" y="458"/>
                </a:lnTo>
                <a:lnTo>
                  <a:pt x="2441" y="459"/>
                </a:lnTo>
                <a:lnTo>
                  <a:pt x="2445" y="459"/>
                </a:lnTo>
                <a:lnTo>
                  <a:pt x="2454" y="459"/>
                </a:lnTo>
                <a:lnTo>
                  <a:pt x="2463" y="457"/>
                </a:lnTo>
                <a:lnTo>
                  <a:pt x="2467" y="456"/>
                </a:lnTo>
                <a:lnTo>
                  <a:pt x="2470" y="455"/>
                </a:lnTo>
                <a:lnTo>
                  <a:pt x="2477" y="452"/>
                </a:lnTo>
                <a:lnTo>
                  <a:pt x="2474" y="533"/>
                </a:lnTo>
                <a:lnTo>
                  <a:pt x="2465" y="540"/>
                </a:lnTo>
                <a:lnTo>
                  <a:pt x="2456" y="545"/>
                </a:lnTo>
                <a:lnTo>
                  <a:pt x="2447" y="550"/>
                </a:lnTo>
                <a:lnTo>
                  <a:pt x="2437" y="554"/>
                </a:lnTo>
                <a:lnTo>
                  <a:pt x="2427" y="557"/>
                </a:lnTo>
                <a:lnTo>
                  <a:pt x="2417" y="559"/>
                </a:lnTo>
                <a:lnTo>
                  <a:pt x="2407" y="561"/>
                </a:lnTo>
                <a:lnTo>
                  <a:pt x="2396" y="561"/>
                </a:lnTo>
                <a:lnTo>
                  <a:pt x="2387" y="561"/>
                </a:lnTo>
                <a:lnTo>
                  <a:pt x="2381" y="560"/>
                </a:lnTo>
                <a:lnTo>
                  <a:pt x="2376" y="560"/>
                </a:lnTo>
                <a:lnTo>
                  <a:pt x="2368" y="559"/>
                </a:lnTo>
                <a:lnTo>
                  <a:pt x="2360" y="557"/>
                </a:lnTo>
                <a:lnTo>
                  <a:pt x="2353" y="555"/>
                </a:lnTo>
                <a:lnTo>
                  <a:pt x="2346" y="553"/>
                </a:lnTo>
                <a:lnTo>
                  <a:pt x="2339" y="550"/>
                </a:lnTo>
                <a:lnTo>
                  <a:pt x="2334" y="547"/>
                </a:lnTo>
                <a:lnTo>
                  <a:pt x="2328" y="543"/>
                </a:lnTo>
                <a:lnTo>
                  <a:pt x="2324" y="539"/>
                </a:lnTo>
                <a:lnTo>
                  <a:pt x="2320" y="534"/>
                </a:lnTo>
                <a:lnTo>
                  <a:pt x="2316" y="529"/>
                </a:lnTo>
                <a:lnTo>
                  <a:pt x="2313" y="523"/>
                </a:lnTo>
                <a:lnTo>
                  <a:pt x="2311" y="517"/>
                </a:lnTo>
                <a:lnTo>
                  <a:pt x="2309" y="510"/>
                </a:lnTo>
                <a:lnTo>
                  <a:pt x="2307" y="504"/>
                </a:lnTo>
                <a:lnTo>
                  <a:pt x="2303" y="510"/>
                </a:lnTo>
                <a:lnTo>
                  <a:pt x="2298" y="517"/>
                </a:lnTo>
                <a:lnTo>
                  <a:pt x="2293" y="523"/>
                </a:lnTo>
                <a:lnTo>
                  <a:pt x="2287" y="529"/>
                </a:lnTo>
                <a:lnTo>
                  <a:pt x="2282" y="534"/>
                </a:lnTo>
                <a:lnTo>
                  <a:pt x="2276" y="539"/>
                </a:lnTo>
                <a:lnTo>
                  <a:pt x="2270" y="543"/>
                </a:lnTo>
                <a:lnTo>
                  <a:pt x="2263" y="547"/>
                </a:lnTo>
                <a:lnTo>
                  <a:pt x="2256" y="550"/>
                </a:lnTo>
                <a:lnTo>
                  <a:pt x="2249" y="553"/>
                </a:lnTo>
                <a:lnTo>
                  <a:pt x="2242" y="555"/>
                </a:lnTo>
                <a:lnTo>
                  <a:pt x="2235" y="557"/>
                </a:lnTo>
                <a:lnTo>
                  <a:pt x="2227" y="559"/>
                </a:lnTo>
                <a:lnTo>
                  <a:pt x="2219" y="560"/>
                </a:lnTo>
                <a:lnTo>
                  <a:pt x="2210" y="561"/>
                </a:lnTo>
                <a:lnTo>
                  <a:pt x="2202" y="561"/>
                </a:lnTo>
                <a:lnTo>
                  <a:pt x="2188" y="561"/>
                </a:lnTo>
                <a:lnTo>
                  <a:pt x="2174" y="559"/>
                </a:lnTo>
                <a:lnTo>
                  <a:pt x="2162" y="557"/>
                </a:lnTo>
                <a:lnTo>
                  <a:pt x="2150" y="555"/>
                </a:lnTo>
                <a:lnTo>
                  <a:pt x="2140" y="551"/>
                </a:lnTo>
                <a:lnTo>
                  <a:pt x="2130" y="547"/>
                </a:lnTo>
                <a:lnTo>
                  <a:pt x="2126" y="544"/>
                </a:lnTo>
                <a:lnTo>
                  <a:pt x="2121" y="542"/>
                </a:lnTo>
                <a:lnTo>
                  <a:pt x="2117" y="539"/>
                </a:lnTo>
                <a:lnTo>
                  <a:pt x="2113" y="536"/>
                </a:lnTo>
                <a:lnTo>
                  <a:pt x="2110" y="532"/>
                </a:lnTo>
                <a:lnTo>
                  <a:pt x="2107" y="529"/>
                </a:lnTo>
                <a:lnTo>
                  <a:pt x="2103" y="525"/>
                </a:lnTo>
                <a:lnTo>
                  <a:pt x="2101" y="521"/>
                </a:lnTo>
                <a:lnTo>
                  <a:pt x="2096" y="513"/>
                </a:lnTo>
                <a:lnTo>
                  <a:pt x="2091" y="504"/>
                </a:lnTo>
                <a:lnTo>
                  <a:pt x="2088" y="494"/>
                </a:lnTo>
                <a:lnTo>
                  <a:pt x="2087" y="489"/>
                </a:lnTo>
                <a:lnTo>
                  <a:pt x="2086" y="483"/>
                </a:lnTo>
                <a:lnTo>
                  <a:pt x="2084" y="472"/>
                </a:lnTo>
                <a:lnTo>
                  <a:pt x="2084" y="460"/>
                </a:lnTo>
                <a:lnTo>
                  <a:pt x="2084" y="451"/>
                </a:lnTo>
                <a:lnTo>
                  <a:pt x="2085" y="442"/>
                </a:lnTo>
                <a:lnTo>
                  <a:pt x="2086" y="432"/>
                </a:lnTo>
                <a:lnTo>
                  <a:pt x="2088" y="422"/>
                </a:lnTo>
                <a:lnTo>
                  <a:pt x="2103" y="338"/>
                </a:lnTo>
                <a:lnTo>
                  <a:pt x="2106" y="322"/>
                </a:lnTo>
                <a:lnTo>
                  <a:pt x="2110" y="307"/>
                </a:lnTo>
                <a:lnTo>
                  <a:pt x="2113" y="300"/>
                </a:lnTo>
                <a:lnTo>
                  <a:pt x="2116" y="293"/>
                </a:lnTo>
                <a:lnTo>
                  <a:pt x="2122" y="279"/>
                </a:lnTo>
                <a:lnTo>
                  <a:pt x="2129" y="267"/>
                </a:lnTo>
                <a:lnTo>
                  <a:pt x="2137" y="255"/>
                </a:lnTo>
                <a:lnTo>
                  <a:pt x="2141" y="250"/>
                </a:lnTo>
                <a:lnTo>
                  <a:pt x="2146" y="244"/>
                </a:lnTo>
                <a:lnTo>
                  <a:pt x="2156" y="234"/>
                </a:lnTo>
                <a:lnTo>
                  <a:pt x="2161" y="230"/>
                </a:lnTo>
                <a:lnTo>
                  <a:pt x="2166" y="225"/>
                </a:lnTo>
                <a:lnTo>
                  <a:pt x="2172" y="221"/>
                </a:lnTo>
                <a:lnTo>
                  <a:pt x="2178" y="218"/>
                </a:lnTo>
                <a:lnTo>
                  <a:pt x="2184" y="214"/>
                </a:lnTo>
                <a:lnTo>
                  <a:pt x="2190" y="211"/>
                </a:lnTo>
                <a:lnTo>
                  <a:pt x="2203" y="206"/>
                </a:lnTo>
                <a:lnTo>
                  <a:pt x="2217" y="201"/>
                </a:lnTo>
                <a:lnTo>
                  <a:pt x="2224" y="200"/>
                </a:lnTo>
                <a:lnTo>
                  <a:pt x="2232" y="198"/>
                </a:lnTo>
                <a:lnTo>
                  <a:pt x="2239" y="197"/>
                </a:lnTo>
                <a:lnTo>
                  <a:pt x="2247" y="197"/>
                </a:lnTo>
                <a:lnTo>
                  <a:pt x="2255" y="196"/>
                </a:lnTo>
                <a:lnTo>
                  <a:pt x="2263" y="196"/>
                </a:lnTo>
                <a:lnTo>
                  <a:pt x="2279" y="196"/>
                </a:lnTo>
                <a:lnTo>
                  <a:pt x="2287" y="197"/>
                </a:lnTo>
                <a:lnTo>
                  <a:pt x="2294" y="198"/>
                </a:lnTo>
                <a:lnTo>
                  <a:pt x="2307" y="200"/>
                </a:lnTo>
                <a:lnTo>
                  <a:pt x="2313" y="202"/>
                </a:lnTo>
                <a:lnTo>
                  <a:pt x="2319" y="204"/>
                </a:lnTo>
                <a:lnTo>
                  <a:pt x="2330" y="208"/>
                </a:lnTo>
                <a:lnTo>
                  <a:pt x="2334" y="211"/>
                </a:lnTo>
                <a:lnTo>
                  <a:pt x="2339" y="213"/>
                </a:lnTo>
                <a:lnTo>
                  <a:pt x="2347" y="220"/>
                </a:lnTo>
                <a:lnTo>
                  <a:pt x="2350" y="223"/>
                </a:lnTo>
                <a:lnTo>
                  <a:pt x="2353" y="227"/>
                </a:lnTo>
                <a:lnTo>
                  <a:pt x="2357" y="205"/>
                </a:lnTo>
                <a:lnTo>
                  <a:pt x="2467" y="205"/>
                </a:lnTo>
                <a:lnTo>
                  <a:pt x="2427" y="432"/>
                </a:lnTo>
                <a:lnTo>
                  <a:pt x="2426" y="440"/>
                </a:lnTo>
                <a:close/>
                <a:moveTo>
                  <a:pt x="2213" y="406"/>
                </a:moveTo>
                <a:lnTo>
                  <a:pt x="2212" y="414"/>
                </a:lnTo>
                <a:lnTo>
                  <a:pt x="2211" y="424"/>
                </a:lnTo>
                <a:lnTo>
                  <a:pt x="2212" y="429"/>
                </a:lnTo>
                <a:lnTo>
                  <a:pt x="2213" y="432"/>
                </a:lnTo>
                <a:lnTo>
                  <a:pt x="2214" y="435"/>
                </a:lnTo>
                <a:lnTo>
                  <a:pt x="2217" y="441"/>
                </a:lnTo>
                <a:lnTo>
                  <a:pt x="2222" y="446"/>
                </a:lnTo>
                <a:lnTo>
                  <a:pt x="2225" y="449"/>
                </a:lnTo>
                <a:lnTo>
                  <a:pt x="2228" y="451"/>
                </a:lnTo>
                <a:lnTo>
                  <a:pt x="2232" y="453"/>
                </a:lnTo>
                <a:lnTo>
                  <a:pt x="2236" y="455"/>
                </a:lnTo>
                <a:lnTo>
                  <a:pt x="2241" y="456"/>
                </a:lnTo>
                <a:lnTo>
                  <a:pt x="2246" y="457"/>
                </a:lnTo>
                <a:lnTo>
                  <a:pt x="2252" y="457"/>
                </a:lnTo>
                <a:lnTo>
                  <a:pt x="2258" y="458"/>
                </a:lnTo>
                <a:lnTo>
                  <a:pt x="2265" y="457"/>
                </a:lnTo>
                <a:lnTo>
                  <a:pt x="2271" y="456"/>
                </a:lnTo>
                <a:lnTo>
                  <a:pt x="2276" y="455"/>
                </a:lnTo>
                <a:lnTo>
                  <a:pt x="2282" y="452"/>
                </a:lnTo>
                <a:lnTo>
                  <a:pt x="2287" y="450"/>
                </a:lnTo>
                <a:lnTo>
                  <a:pt x="2293" y="446"/>
                </a:lnTo>
                <a:lnTo>
                  <a:pt x="2298" y="442"/>
                </a:lnTo>
                <a:lnTo>
                  <a:pt x="2302" y="437"/>
                </a:lnTo>
                <a:lnTo>
                  <a:pt x="2324" y="317"/>
                </a:lnTo>
                <a:lnTo>
                  <a:pt x="2322" y="312"/>
                </a:lnTo>
                <a:lnTo>
                  <a:pt x="2319" y="309"/>
                </a:lnTo>
                <a:lnTo>
                  <a:pt x="2317" y="307"/>
                </a:lnTo>
                <a:lnTo>
                  <a:pt x="2315" y="306"/>
                </a:lnTo>
                <a:lnTo>
                  <a:pt x="2311" y="303"/>
                </a:lnTo>
                <a:lnTo>
                  <a:pt x="2306" y="301"/>
                </a:lnTo>
                <a:lnTo>
                  <a:pt x="2300" y="300"/>
                </a:lnTo>
                <a:lnTo>
                  <a:pt x="2294" y="299"/>
                </a:lnTo>
                <a:lnTo>
                  <a:pt x="2287" y="299"/>
                </a:lnTo>
                <a:lnTo>
                  <a:pt x="2280" y="299"/>
                </a:lnTo>
                <a:lnTo>
                  <a:pt x="2274" y="300"/>
                </a:lnTo>
                <a:lnTo>
                  <a:pt x="2268" y="301"/>
                </a:lnTo>
                <a:lnTo>
                  <a:pt x="2262" y="302"/>
                </a:lnTo>
                <a:lnTo>
                  <a:pt x="2257" y="304"/>
                </a:lnTo>
                <a:lnTo>
                  <a:pt x="2252" y="306"/>
                </a:lnTo>
                <a:lnTo>
                  <a:pt x="2247" y="309"/>
                </a:lnTo>
                <a:lnTo>
                  <a:pt x="2243" y="312"/>
                </a:lnTo>
                <a:lnTo>
                  <a:pt x="2239" y="316"/>
                </a:lnTo>
                <a:lnTo>
                  <a:pt x="2235" y="319"/>
                </a:lnTo>
                <a:lnTo>
                  <a:pt x="2232" y="324"/>
                </a:lnTo>
                <a:lnTo>
                  <a:pt x="2230" y="329"/>
                </a:lnTo>
                <a:lnTo>
                  <a:pt x="2227" y="334"/>
                </a:lnTo>
                <a:lnTo>
                  <a:pt x="2225" y="339"/>
                </a:lnTo>
                <a:lnTo>
                  <a:pt x="2223" y="345"/>
                </a:lnTo>
                <a:lnTo>
                  <a:pt x="2222" y="352"/>
                </a:lnTo>
                <a:lnTo>
                  <a:pt x="2213" y="406"/>
                </a:lnTo>
                <a:close/>
                <a:moveTo>
                  <a:pt x="2675" y="561"/>
                </a:moveTo>
                <a:lnTo>
                  <a:pt x="2655" y="560"/>
                </a:lnTo>
                <a:lnTo>
                  <a:pt x="2637" y="559"/>
                </a:lnTo>
                <a:lnTo>
                  <a:pt x="2628" y="557"/>
                </a:lnTo>
                <a:lnTo>
                  <a:pt x="2619" y="556"/>
                </a:lnTo>
                <a:lnTo>
                  <a:pt x="2604" y="552"/>
                </a:lnTo>
                <a:lnTo>
                  <a:pt x="2596" y="549"/>
                </a:lnTo>
                <a:lnTo>
                  <a:pt x="2589" y="546"/>
                </a:lnTo>
                <a:lnTo>
                  <a:pt x="2583" y="543"/>
                </a:lnTo>
                <a:lnTo>
                  <a:pt x="2577" y="540"/>
                </a:lnTo>
                <a:lnTo>
                  <a:pt x="2571" y="536"/>
                </a:lnTo>
                <a:lnTo>
                  <a:pt x="2565" y="532"/>
                </a:lnTo>
                <a:lnTo>
                  <a:pt x="2555" y="524"/>
                </a:lnTo>
                <a:lnTo>
                  <a:pt x="2549" y="517"/>
                </a:lnTo>
                <a:lnTo>
                  <a:pt x="2543" y="509"/>
                </a:lnTo>
                <a:lnTo>
                  <a:pt x="2539" y="501"/>
                </a:lnTo>
                <a:lnTo>
                  <a:pt x="2537" y="496"/>
                </a:lnTo>
                <a:lnTo>
                  <a:pt x="2535" y="492"/>
                </a:lnTo>
                <a:lnTo>
                  <a:pt x="2533" y="487"/>
                </a:lnTo>
                <a:lnTo>
                  <a:pt x="2532" y="482"/>
                </a:lnTo>
                <a:lnTo>
                  <a:pt x="2530" y="472"/>
                </a:lnTo>
                <a:lnTo>
                  <a:pt x="2529" y="462"/>
                </a:lnTo>
                <a:lnTo>
                  <a:pt x="2528" y="450"/>
                </a:lnTo>
                <a:lnTo>
                  <a:pt x="2529" y="435"/>
                </a:lnTo>
                <a:lnTo>
                  <a:pt x="2531" y="418"/>
                </a:lnTo>
                <a:lnTo>
                  <a:pt x="2580" y="140"/>
                </a:lnTo>
                <a:lnTo>
                  <a:pt x="2711" y="85"/>
                </a:lnTo>
                <a:lnTo>
                  <a:pt x="2691" y="205"/>
                </a:lnTo>
                <a:lnTo>
                  <a:pt x="2890" y="205"/>
                </a:lnTo>
                <a:lnTo>
                  <a:pt x="2872" y="307"/>
                </a:lnTo>
                <a:lnTo>
                  <a:pt x="2673" y="307"/>
                </a:lnTo>
                <a:lnTo>
                  <a:pt x="2658" y="388"/>
                </a:lnTo>
                <a:lnTo>
                  <a:pt x="2656" y="401"/>
                </a:lnTo>
                <a:lnTo>
                  <a:pt x="2655" y="412"/>
                </a:lnTo>
                <a:lnTo>
                  <a:pt x="2655" y="418"/>
                </a:lnTo>
                <a:lnTo>
                  <a:pt x="2656" y="423"/>
                </a:lnTo>
                <a:lnTo>
                  <a:pt x="2657" y="428"/>
                </a:lnTo>
                <a:lnTo>
                  <a:pt x="2658" y="432"/>
                </a:lnTo>
                <a:lnTo>
                  <a:pt x="2660" y="436"/>
                </a:lnTo>
                <a:lnTo>
                  <a:pt x="2661" y="440"/>
                </a:lnTo>
                <a:lnTo>
                  <a:pt x="2664" y="443"/>
                </a:lnTo>
                <a:lnTo>
                  <a:pt x="2666" y="446"/>
                </a:lnTo>
                <a:lnTo>
                  <a:pt x="2669" y="449"/>
                </a:lnTo>
                <a:lnTo>
                  <a:pt x="2672" y="451"/>
                </a:lnTo>
                <a:lnTo>
                  <a:pt x="2676" y="453"/>
                </a:lnTo>
                <a:lnTo>
                  <a:pt x="2680" y="455"/>
                </a:lnTo>
                <a:lnTo>
                  <a:pt x="2684" y="456"/>
                </a:lnTo>
                <a:lnTo>
                  <a:pt x="2688" y="457"/>
                </a:lnTo>
                <a:lnTo>
                  <a:pt x="2698" y="458"/>
                </a:lnTo>
                <a:lnTo>
                  <a:pt x="2704" y="457"/>
                </a:lnTo>
                <a:lnTo>
                  <a:pt x="2709" y="456"/>
                </a:lnTo>
                <a:lnTo>
                  <a:pt x="2715" y="455"/>
                </a:lnTo>
                <a:lnTo>
                  <a:pt x="2720" y="453"/>
                </a:lnTo>
                <a:lnTo>
                  <a:pt x="2724" y="450"/>
                </a:lnTo>
                <a:lnTo>
                  <a:pt x="2729" y="447"/>
                </a:lnTo>
                <a:lnTo>
                  <a:pt x="2733" y="443"/>
                </a:lnTo>
                <a:lnTo>
                  <a:pt x="2737" y="438"/>
                </a:lnTo>
                <a:lnTo>
                  <a:pt x="2741" y="433"/>
                </a:lnTo>
                <a:lnTo>
                  <a:pt x="2744" y="428"/>
                </a:lnTo>
                <a:lnTo>
                  <a:pt x="2747" y="422"/>
                </a:lnTo>
                <a:lnTo>
                  <a:pt x="2750" y="415"/>
                </a:lnTo>
                <a:lnTo>
                  <a:pt x="2755" y="402"/>
                </a:lnTo>
                <a:lnTo>
                  <a:pt x="2758" y="386"/>
                </a:lnTo>
                <a:lnTo>
                  <a:pt x="2878" y="386"/>
                </a:lnTo>
                <a:lnTo>
                  <a:pt x="2874" y="408"/>
                </a:lnTo>
                <a:lnTo>
                  <a:pt x="2869" y="427"/>
                </a:lnTo>
                <a:lnTo>
                  <a:pt x="2862" y="446"/>
                </a:lnTo>
                <a:lnTo>
                  <a:pt x="2858" y="454"/>
                </a:lnTo>
                <a:lnTo>
                  <a:pt x="2854" y="463"/>
                </a:lnTo>
                <a:lnTo>
                  <a:pt x="2846" y="478"/>
                </a:lnTo>
                <a:lnTo>
                  <a:pt x="2841" y="486"/>
                </a:lnTo>
                <a:lnTo>
                  <a:pt x="2836" y="493"/>
                </a:lnTo>
                <a:lnTo>
                  <a:pt x="2830" y="499"/>
                </a:lnTo>
                <a:lnTo>
                  <a:pt x="2825" y="506"/>
                </a:lnTo>
                <a:lnTo>
                  <a:pt x="2818" y="512"/>
                </a:lnTo>
                <a:lnTo>
                  <a:pt x="2812" y="517"/>
                </a:lnTo>
                <a:lnTo>
                  <a:pt x="2805" y="523"/>
                </a:lnTo>
                <a:lnTo>
                  <a:pt x="2799" y="528"/>
                </a:lnTo>
                <a:lnTo>
                  <a:pt x="2795" y="530"/>
                </a:lnTo>
                <a:lnTo>
                  <a:pt x="2792" y="532"/>
                </a:lnTo>
                <a:lnTo>
                  <a:pt x="2784" y="536"/>
                </a:lnTo>
                <a:lnTo>
                  <a:pt x="2777" y="540"/>
                </a:lnTo>
                <a:lnTo>
                  <a:pt x="2769" y="544"/>
                </a:lnTo>
                <a:lnTo>
                  <a:pt x="2752" y="550"/>
                </a:lnTo>
                <a:lnTo>
                  <a:pt x="2744" y="553"/>
                </a:lnTo>
                <a:lnTo>
                  <a:pt x="2735" y="555"/>
                </a:lnTo>
                <a:lnTo>
                  <a:pt x="2716" y="558"/>
                </a:lnTo>
                <a:lnTo>
                  <a:pt x="2706" y="559"/>
                </a:lnTo>
                <a:lnTo>
                  <a:pt x="2696" y="560"/>
                </a:lnTo>
                <a:lnTo>
                  <a:pt x="2686" y="561"/>
                </a:lnTo>
                <a:lnTo>
                  <a:pt x="2675" y="561"/>
                </a:lnTo>
                <a:close/>
                <a:moveTo>
                  <a:pt x="3068" y="459"/>
                </a:moveTo>
                <a:lnTo>
                  <a:pt x="3076" y="459"/>
                </a:lnTo>
                <a:lnTo>
                  <a:pt x="3083" y="457"/>
                </a:lnTo>
                <a:lnTo>
                  <a:pt x="3090" y="455"/>
                </a:lnTo>
                <a:lnTo>
                  <a:pt x="3097" y="452"/>
                </a:lnTo>
                <a:lnTo>
                  <a:pt x="3093" y="533"/>
                </a:lnTo>
                <a:lnTo>
                  <a:pt x="3085" y="540"/>
                </a:lnTo>
                <a:lnTo>
                  <a:pt x="3076" y="545"/>
                </a:lnTo>
                <a:lnTo>
                  <a:pt x="3067" y="550"/>
                </a:lnTo>
                <a:lnTo>
                  <a:pt x="3057" y="554"/>
                </a:lnTo>
                <a:lnTo>
                  <a:pt x="3048" y="557"/>
                </a:lnTo>
                <a:lnTo>
                  <a:pt x="3037" y="559"/>
                </a:lnTo>
                <a:lnTo>
                  <a:pt x="3027" y="561"/>
                </a:lnTo>
                <a:lnTo>
                  <a:pt x="3016" y="561"/>
                </a:lnTo>
                <a:lnTo>
                  <a:pt x="3001" y="561"/>
                </a:lnTo>
                <a:lnTo>
                  <a:pt x="2994" y="560"/>
                </a:lnTo>
                <a:lnTo>
                  <a:pt x="2987" y="559"/>
                </a:lnTo>
                <a:lnTo>
                  <a:pt x="2974" y="557"/>
                </a:lnTo>
                <a:lnTo>
                  <a:pt x="2963" y="553"/>
                </a:lnTo>
                <a:lnTo>
                  <a:pt x="2953" y="549"/>
                </a:lnTo>
                <a:lnTo>
                  <a:pt x="2948" y="547"/>
                </a:lnTo>
                <a:lnTo>
                  <a:pt x="2944" y="544"/>
                </a:lnTo>
                <a:lnTo>
                  <a:pt x="2941" y="541"/>
                </a:lnTo>
                <a:lnTo>
                  <a:pt x="2937" y="538"/>
                </a:lnTo>
                <a:lnTo>
                  <a:pt x="2934" y="534"/>
                </a:lnTo>
                <a:lnTo>
                  <a:pt x="2932" y="531"/>
                </a:lnTo>
                <a:lnTo>
                  <a:pt x="2929" y="526"/>
                </a:lnTo>
                <a:lnTo>
                  <a:pt x="2926" y="521"/>
                </a:lnTo>
                <a:lnTo>
                  <a:pt x="2924" y="515"/>
                </a:lnTo>
                <a:lnTo>
                  <a:pt x="2922" y="510"/>
                </a:lnTo>
                <a:lnTo>
                  <a:pt x="2921" y="505"/>
                </a:lnTo>
                <a:lnTo>
                  <a:pt x="2920" y="499"/>
                </a:lnTo>
                <a:lnTo>
                  <a:pt x="2919" y="488"/>
                </a:lnTo>
                <a:lnTo>
                  <a:pt x="2919" y="477"/>
                </a:lnTo>
                <a:lnTo>
                  <a:pt x="2919" y="467"/>
                </a:lnTo>
                <a:lnTo>
                  <a:pt x="2920" y="457"/>
                </a:lnTo>
                <a:lnTo>
                  <a:pt x="2922" y="448"/>
                </a:lnTo>
                <a:lnTo>
                  <a:pt x="2965" y="205"/>
                </a:lnTo>
                <a:lnTo>
                  <a:pt x="3087" y="205"/>
                </a:lnTo>
                <a:lnTo>
                  <a:pt x="3047" y="432"/>
                </a:lnTo>
                <a:lnTo>
                  <a:pt x="3046" y="440"/>
                </a:lnTo>
                <a:lnTo>
                  <a:pt x="3046" y="444"/>
                </a:lnTo>
                <a:lnTo>
                  <a:pt x="3047" y="448"/>
                </a:lnTo>
                <a:lnTo>
                  <a:pt x="3049" y="451"/>
                </a:lnTo>
                <a:lnTo>
                  <a:pt x="3051" y="454"/>
                </a:lnTo>
                <a:lnTo>
                  <a:pt x="3054" y="456"/>
                </a:lnTo>
                <a:lnTo>
                  <a:pt x="3058" y="458"/>
                </a:lnTo>
                <a:lnTo>
                  <a:pt x="3062" y="459"/>
                </a:lnTo>
                <a:lnTo>
                  <a:pt x="3068" y="459"/>
                </a:lnTo>
                <a:close/>
                <a:moveTo>
                  <a:pt x="2979" y="88"/>
                </a:moveTo>
                <a:lnTo>
                  <a:pt x="2979" y="77"/>
                </a:lnTo>
                <a:lnTo>
                  <a:pt x="2980" y="67"/>
                </a:lnTo>
                <a:lnTo>
                  <a:pt x="2982" y="57"/>
                </a:lnTo>
                <a:lnTo>
                  <a:pt x="2984" y="48"/>
                </a:lnTo>
                <a:lnTo>
                  <a:pt x="2986" y="44"/>
                </a:lnTo>
                <a:lnTo>
                  <a:pt x="2987" y="40"/>
                </a:lnTo>
                <a:lnTo>
                  <a:pt x="2991" y="33"/>
                </a:lnTo>
                <a:lnTo>
                  <a:pt x="2995" y="27"/>
                </a:lnTo>
                <a:lnTo>
                  <a:pt x="3000" y="21"/>
                </a:lnTo>
                <a:lnTo>
                  <a:pt x="3005" y="16"/>
                </a:lnTo>
                <a:lnTo>
                  <a:pt x="3011" y="12"/>
                </a:lnTo>
                <a:lnTo>
                  <a:pt x="3018" y="8"/>
                </a:lnTo>
                <a:lnTo>
                  <a:pt x="3026" y="5"/>
                </a:lnTo>
                <a:lnTo>
                  <a:pt x="3034" y="3"/>
                </a:lnTo>
                <a:lnTo>
                  <a:pt x="3043" y="1"/>
                </a:lnTo>
                <a:lnTo>
                  <a:pt x="3053" y="0"/>
                </a:lnTo>
                <a:lnTo>
                  <a:pt x="3063" y="0"/>
                </a:lnTo>
                <a:lnTo>
                  <a:pt x="3071" y="0"/>
                </a:lnTo>
                <a:lnTo>
                  <a:pt x="3077" y="1"/>
                </a:lnTo>
                <a:lnTo>
                  <a:pt x="3084" y="2"/>
                </a:lnTo>
                <a:lnTo>
                  <a:pt x="3090" y="3"/>
                </a:lnTo>
                <a:lnTo>
                  <a:pt x="3095" y="5"/>
                </a:lnTo>
                <a:lnTo>
                  <a:pt x="3100" y="7"/>
                </a:lnTo>
                <a:lnTo>
                  <a:pt x="3104" y="10"/>
                </a:lnTo>
                <a:lnTo>
                  <a:pt x="3108" y="13"/>
                </a:lnTo>
                <a:lnTo>
                  <a:pt x="3112" y="17"/>
                </a:lnTo>
                <a:lnTo>
                  <a:pt x="3115" y="21"/>
                </a:lnTo>
                <a:lnTo>
                  <a:pt x="3118" y="25"/>
                </a:lnTo>
                <a:lnTo>
                  <a:pt x="3120" y="30"/>
                </a:lnTo>
                <a:lnTo>
                  <a:pt x="3121" y="35"/>
                </a:lnTo>
                <a:lnTo>
                  <a:pt x="3123" y="41"/>
                </a:lnTo>
                <a:lnTo>
                  <a:pt x="3123" y="47"/>
                </a:lnTo>
                <a:lnTo>
                  <a:pt x="3124" y="53"/>
                </a:lnTo>
                <a:lnTo>
                  <a:pt x="3123" y="64"/>
                </a:lnTo>
                <a:lnTo>
                  <a:pt x="3122" y="74"/>
                </a:lnTo>
                <a:lnTo>
                  <a:pt x="3121" y="84"/>
                </a:lnTo>
                <a:lnTo>
                  <a:pt x="3118" y="92"/>
                </a:lnTo>
                <a:lnTo>
                  <a:pt x="3117" y="96"/>
                </a:lnTo>
                <a:lnTo>
                  <a:pt x="3116" y="100"/>
                </a:lnTo>
                <a:lnTo>
                  <a:pt x="3112" y="107"/>
                </a:lnTo>
                <a:lnTo>
                  <a:pt x="3108" y="113"/>
                </a:lnTo>
                <a:lnTo>
                  <a:pt x="3103" y="119"/>
                </a:lnTo>
                <a:lnTo>
                  <a:pt x="3098" y="124"/>
                </a:lnTo>
                <a:lnTo>
                  <a:pt x="3091" y="128"/>
                </a:lnTo>
                <a:lnTo>
                  <a:pt x="3084" y="132"/>
                </a:lnTo>
                <a:lnTo>
                  <a:pt x="3077" y="135"/>
                </a:lnTo>
                <a:lnTo>
                  <a:pt x="3073" y="136"/>
                </a:lnTo>
                <a:lnTo>
                  <a:pt x="3068" y="137"/>
                </a:lnTo>
                <a:lnTo>
                  <a:pt x="3059" y="139"/>
                </a:lnTo>
                <a:lnTo>
                  <a:pt x="3049" y="140"/>
                </a:lnTo>
                <a:lnTo>
                  <a:pt x="3039" y="140"/>
                </a:lnTo>
                <a:lnTo>
                  <a:pt x="3032" y="140"/>
                </a:lnTo>
                <a:lnTo>
                  <a:pt x="3025" y="139"/>
                </a:lnTo>
                <a:lnTo>
                  <a:pt x="3019" y="138"/>
                </a:lnTo>
                <a:lnTo>
                  <a:pt x="3013" y="137"/>
                </a:lnTo>
                <a:lnTo>
                  <a:pt x="3007" y="135"/>
                </a:lnTo>
                <a:lnTo>
                  <a:pt x="3002" y="133"/>
                </a:lnTo>
                <a:lnTo>
                  <a:pt x="2998" y="130"/>
                </a:lnTo>
                <a:lnTo>
                  <a:pt x="2994" y="127"/>
                </a:lnTo>
                <a:lnTo>
                  <a:pt x="2991" y="124"/>
                </a:lnTo>
                <a:lnTo>
                  <a:pt x="2988" y="120"/>
                </a:lnTo>
                <a:lnTo>
                  <a:pt x="2985" y="115"/>
                </a:lnTo>
                <a:lnTo>
                  <a:pt x="2983" y="111"/>
                </a:lnTo>
                <a:lnTo>
                  <a:pt x="2981" y="106"/>
                </a:lnTo>
                <a:lnTo>
                  <a:pt x="2980" y="100"/>
                </a:lnTo>
                <a:lnTo>
                  <a:pt x="2979" y="94"/>
                </a:lnTo>
                <a:lnTo>
                  <a:pt x="2979" y="88"/>
                </a:lnTo>
                <a:close/>
                <a:moveTo>
                  <a:pt x="3356" y="195"/>
                </a:moveTo>
                <a:lnTo>
                  <a:pt x="3375" y="196"/>
                </a:lnTo>
                <a:lnTo>
                  <a:pt x="3384" y="196"/>
                </a:lnTo>
                <a:lnTo>
                  <a:pt x="3393" y="197"/>
                </a:lnTo>
                <a:lnTo>
                  <a:pt x="3401" y="199"/>
                </a:lnTo>
                <a:lnTo>
                  <a:pt x="3409" y="200"/>
                </a:lnTo>
                <a:lnTo>
                  <a:pt x="3417" y="202"/>
                </a:lnTo>
                <a:lnTo>
                  <a:pt x="3424" y="204"/>
                </a:lnTo>
                <a:lnTo>
                  <a:pt x="3438" y="208"/>
                </a:lnTo>
                <a:lnTo>
                  <a:pt x="3451" y="214"/>
                </a:lnTo>
                <a:lnTo>
                  <a:pt x="3463" y="221"/>
                </a:lnTo>
                <a:lnTo>
                  <a:pt x="3468" y="225"/>
                </a:lnTo>
                <a:lnTo>
                  <a:pt x="3473" y="229"/>
                </a:lnTo>
                <a:lnTo>
                  <a:pt x="3481" y="236"/>
                </a:lnTo>
                <a:lnTo>
                  <a:pt x="3487" y="244"/>
                </a:lnTo>
                <a:lnTo>
                  <a:pt x="3492" y="252"/>
                </a:lnTo>
                <a:lnTo>
                  <a:pt x="3496" y="261"/>
                </a:lnTo>
                <a:lnTo>
                  <a:pt x="3500" y="270"/>
                </a:lnTo>
                <a:lnTo>
                  <a:pt x="3502" y="281"/>
                </a:lnTo>
                <a:lnTo>
                  <a:pt x="3503" y="286"/>
                </a:lnTo>
                <a:lnTo>
                  <a:pt x="3504" y="292"/>
                </a:lnTo>
                <a:lnTo>
                  <a:pt x="3504" y="303"/>
                </a:lnTo>
                <a:lnTo>
                  <a:pt x="3504" y="311"/>
                </a:lnTo>
                <a:lnTo>
                  <a:pt x="3503" y="320"/>
                </a:lnTo>
                <a:lnTo>
                  <a:pt x="3502" y="328"/>
                </a:lnTo>
                <a:lnTo>
                  <a:pt x="3501" y="338"/>
                </a:lnTo>
                <a:lnTo>
                  <a:pt x="3485" y="422"/>
                </a:lnTo>
                <a:lnTo>
                  <a:pt x="3482" y="440"/>
                </a:lnTo>
                <a:lnTo>
                  <a:pt x="3476" y="457"/>
                </a:lnTo>
                <a:lnTo>
                  <a:pt x="3470" y="472"/>
                </a:lnTo>
                <a:lnTo>
                  <a:pt x="3467" y="480"/>
                </a:lnTo>
                <a:lnTo>
                  <a:pt x="3463" y="487"/>
                </a:lnTo>
                <a:lnTo>
                  <a:pt x="3454" y="499"/>
                </a:lnTo>
                <a:lnTo>
                  <a:pt x="3450" y="505"/>
                </a:lnTo>
                <a:lnTo>
                  <a:pt x="3445" y="511"/>
                </a:lnTo>
                <a:lnTo>
                  <a:pt x="3439" y="516"/>
                </a:lnTo>
                <a:lnTo>
                  <a:pt x="3434" y="521"/>
                </a:lnTo>
                <a:lnTo>
                  <a:pt x="3428" y="525"/>
                </a:lnTo>
                <a:lnTo>
                  <a:pt x="3422" y="529"/>
                </a:lnTo>
                <a:lnTo>
                  <a:pt x="3409" y="537"/>
                </a:lnTo>
                <a:lnTo>
                  <a:pt x="3395" y="543"/>
                </a:lnTo>
                <a:lnTo>
                  <a:pt x="3380" y="549"/>
                </a:lnTo>
                <a:lnTo>
                  <a:pt x="3372" y="551"/>
                </a:lnTo>
                <a:lnTo>
                  <a:pt x="3364" y="553"/>
                </a:lnTo>
                <a:lnTo>
                  <a:pt x="3346" y="557"/>
                </a:lnTo>
                <a:lnTo>
                  <a:pt x="3328" y="559"/>
                </a:lnTo>
                <a:lnTo>
                  <a:pt x="3319" y="560"/>
                </a:lnTo>
                <a:lnTo>
                  <a:pt x="3309" y="560"/>
                </a:lnTo>
                <a:lnTo>
                  <a:pt x="3289" y="561"/>
                </a:lnTo>
                <a:lnTo>
                  <a:pt x="3268" y="560"/>
                </a:lnTo>
                <a:lnTo>
                  <a:pt x="3259" y="560"/>
                </a:lnTo>
                <a:lnTo>
                  <a:pt x="3249" y="559"/>
                </a:lnTo>
                <a:lnTo>
                  <a:pt x="3231" y="557"/>
                </a:lnTo>
                <a:lnTo>
                  <a:pt x="3215" y="553"/>
                </a:lnTo>
                <a:lnTo>
                  <a:pt x="3208" y="551"/>
                </a:lnTo>
                <a:lnTo>
                  <a:pt x="3201" y="549"/>
                </a:lnTo>
                <a:lnTo>
                  <a:pt x="3188" y="543"/>
                </a:lnTo>
                <a:lnTo>
                  <a:pt x="3182" y="540"/>
                </a:lnTo>
                <a:lnTo>
                  <a:pt x="3176" y="537"/>
                </a:lnTo>
                <a:lnTo>
                  <a:pt x="3170" y="533"/>
                </a:lnTo>
                <a:lnTo>
                  <a:pt x="3165" y="529"/>
                </a:lnTo>
                <a:lnTo>
                  <a:pt x="3162" y="526"/>
                </a:lnTo>
                <a:lnTo>
                  <a:pt x="3159" y="523"/>
                </a:lnTo>
                <a:lnTo>
                  <a:pt x="3153" y="516"/>
                </a:lnTo>
                <a:lnTo>
                  <a:pt x="3148" y="508"/>
                </a:lnTo>
                <a:lnTo>
                  <a:pt x="3144" y="500"/>
                </a:lnTo>
                <a:lnTo>
                  <a:pt x="3141" y="490"/>
                </a:lnTo>
                <a:lnTo>
                  <a:pt x="3140" y="486"/>
                </a:lnTo>
                <a:lnTo>
                  <a:pt x="3139" y="480"/>
                </a:lnTo>
                <a:lnTo>
                  <a:pt x="3137" y="470"/>
                </a:lnTo>
                <a:lnTo>
                  <a:pt x="3137" y="458"/>
                </a:lnTo>
                <a:lnTo>
                  <a:pt x="3137" y="450"/>
                </a:lnTo>
                <a:lnTo>
                  <a:pt x="3138" y="441"/>
                </a:lnTo>
                <a:lnTo>
                  <a:pt x="3139" y="431"/>
                </a:lnTo>
                <a:lnTo>
                  <a:pt x="3140" y="422"/>
                </a:lnTo>
                <a:lnTo>
                  <a:pt x="3155" y="338"/>
                </a:lnTo>
                <a:lnTo>
                  <a:pt x="3157" y="329"/>
                </a:lnTo>
                <a:lnTo>
                  <a:pt x="3159" y="320"/>
                </a:lnTo>
                <a:lnTo>
                  <a:pt x="3161" y="312"/>
                </a:lnTo>
                <a:lnTo>
                  <a:pt x="3164" y="304"/>
                </a:lnTo>
                <a:lnTo>
                  <a:pt x="3167" y="297"/>
                </a:lnTo>
                <a:lnTo>
                  <a:pt x="3170" y="289"/>
                </a:lnTo>
                <a:lnTo>
                  <a:pt x="3177" y="275"/>
                </a:lnTo>
                <a:lnTo>
                  <a:pt x="3181" y="269"/>
                </a:lnTo>
                <a:lnTo>
                  <a:pt x="3186" y="262"/>
                </a:lnTo>
                <a:lnTo>
                  <a:pt x="3195" y="251"/>
                </a:lnTo>
                <a:lnTo>
                  <a:pt x="3200" y="245"/>
                </a:lnTo>
                <a:lnTo>
                  <a:pt x="3206" y="240"/>
                </a:lnTo>
                <a:lnTo>
                  <a:pt x="3212" y="235"/>
                </a:lnTo>
                <a:lnTo>
                  <a:pt x="3218" y="231"/>
                </a:lnTo>
                <a:lnTo>
                  <a:pt x="3224" y="227"/>
                </a:lnTo>
                <a:lnTo>
                  <a:pt x="3231" y="222"/>
                </a:lnTo>
                <a:lnTo>
                  <a:pt x="3245" y="215"/>
                </a:lnTo>
                <a:lnTo>
                  <a:pt x="3254" y="212"/>
                </a:lnTo>
                <a:lnTo>
                  <a:pt x="3262" y="209"/>
                </a:lnTo>
                <a:lnTo>
                  <a:pt x="3278" y="204"/>
                </a:lnTo>
                <a:lnTo>
                  <a:pt x="3296" y="200"/>
                </a:lnTo>
                <a:lnTo>
                  <a:pt x="3315" y="197"/>
                </a:lnTo>
                <a:lnTo>
                  <a:pt x="3335" y="196"/>
                </a:lnTo>
                <a:lnTo>
                  <a:pt x="3356" y="195"/>
                </a:lnTo>
                <a:close/>
                <a:moveTo>
                  <a:pt x="3376" y="352"/>
                </a:moveTo>
                <a:lnTo>
                  <a:pt x="3377" y="344"/>
                </a:lnTo>
                <a:lnTo>
                  <a:pt x="3377" y="334"/>
                </a:lnTo>
                <a:lnTo>
                  <a:pt x="3376" y="328"/>
                </a:lnTo>
                <a:lnTo>
                  <a:pt x="3375" y="322"/>
                </a:lnTo>
                <a:lnTo>
                  <a:pt x="3372" y="315"/>
                </a:lnTo>
                <a:lnTo>
                  <a:pt x="3368" y="309"/>
                </a:lnTo>
                <a:lnTo>
                  <a:pt x="3365" y="306"/>
                </a:lnTo>
                <a:lnTo>
                  <a:pt x="3362" y="303"/>
                </a:lnTo>
                <a:lnTo>
                  <a:pt x="3359" y="300"/>
                </a:lnTo>
                <a:lnTo>
                  <a:pt x="3355" y="299"/>
                </a:lnTo>
                <a:lnTo>
                  <a:pt x="3350" y="297"/>
                </a:lnTo>
                <a:lnTo>
                  <a:pt x="3346" y="296"/>
                </a:lnTo>
                <a:lnTo>
                  <a:pt x="3341" y="295"/>
                </a:lnTo>
                <a:lnTo>
                  <a:pt x="3335" y="295"/>
                </a:lnTo>
                <a:lnTo>
                  <a:pt x="3329" y="295"/>
                </a:lnTo>
                <a:lnTo>
                  <a:pt x="3324" y="296"/>
                </a:lnTo>
                <a:lnTo>
                  <a:pt x="3318" y="297"/>
                </a:lnTo>
                <a:lnTo>
                  <a:pt x="3313" y="299"/>
                </a:lnTo>
                <a:lnTo>
                  <a:pt x="3309" y="301"/>
                </a:lnTo>
                <a:lnTo>
                  <a:pt x="3304" y="304"/>
                </a:lnTo>
                <a:lnTo>
                  <a:pt x="3300" y="307"/>
                </a:lnTo>
                <a:lnTo>
                  <a:pt x="3296" y="311"/>
                </a:lnTo>
                <a:lnTo>
                  <a:pt x="3292" y="315"/>
                </a:lnTo>
                <a:lnTo>
                  <a:pt x="3289" y="319"/>
                </a:lnTo>
                <a:lnTo>
                  <a:pt x="3286" y="324"/>
                </a:lnTo>
                <a:lnTo>
                  <a:pt x="3283" y="329"/>
                </a:lnTo>
                <a:lnTo>
                  <a:pt x="3281" y="334"/>
                </a:lnTo>
                <a:lnTo>
                  <a:pt x="3279" y="340"/>
                </a:lnTo>
                <a:lnTo>
                  <a:pt x="3277" y="346"/>
                </a:lnTo>
                <a:lnTo>
                  <a:pt x="3276" y="352"/>
                </a:lnTo>
                <a:lnTo>
                  <a:pt x="3266" y="406"/>
                </a:lnTo>
                <a:lnTo>
                  <a:pt x="3265" y="414"/>
                </a:lnTo>
                <a:lnTo>
                  <a:pt x="3265" y="424"/>
                </a:lnTo>
                <a:lnTo>
                  <a:pt x="3265" y="430"/>
                </a:lnTo>
                <a:lnTo>
                  <a:pt x="3267" y="436"/>
                </a:lnTo>
                <a:lnTo>
                  <a:pt x="3270" y="442"/>
                </a:lnTo>
                <a:lnTo>
                  <a:pt x="3274" y="448"/>
                </a:lnTo>
                <a:lnTo>
                  <a:pt x="3277" y="451"/>
                </a:lnTo>
                <a:lnTo>
                  <a:pt x="3280" y="454"/>
                </a:lnTo>
                <a:lnTo>
                  <a:pt x="3283" y="456"/>
                </a:lnTo>
                <a:lnTo>
                  <a:pt x="3287" y="458"/>
                </a:lnTo>
                <a:lnTo>
                  <a:pt x="3291" y="459"/>
                </a:lnTo>
                <a:lnTo>
                  <a:pt x="3296" y="460"/>
                </a:lnTo>
                <a:lnTo>
                  <a:pt x="3301" y="461"/>
                </a:lnTo>
                <a:lnTo>
                  <a:pt x="3307" y="461"/>
                </a:lnTo>
                <a:lnTo>
                  <a:pt x="3313" y="461"/>
                </a:lnTo>
                <a:lnTo>
                  <a:pt x="3318" y="460"/>
                </a:lnTo>
                <a:lnTo>
                  <a:pt x="3323" y="459"/>
                </a:lnTo>
                <a:lnTo>
                  <a:pt x="3328" y="457"/>
                </a:lnTo>
                <a:lnTo>
                  <a:pt x="3333" y="455"/>
                </a:lnTo>
                <a:lnTo>
                  <a:pt x="3338" y="452"/>
                </a:lnTo>
                <a:lnTo>
                  <a:pt x="3342" y="449"/>
                </a:lnTo>
                <a:lnTo>
                  <a:pt x="3346" y="445"/>
                </a:lnTo>
                <a:lnTo>
                  <a:pt x="3350" y="441"/>
                </a:lnTo>
                <a:lnTo>
                  <a:pt x="3353" y="436"/>
                </a:lnTo>
                <a:lnTo>
                  <a:pt x="3356" y="432"/>
                </a:lnTo>
                <a:lnTo>
                  <a:pt x="3359" y="427"/>
                </a:lnTo>
                <a:lnTo>
                  <a:pt x="3361" y="422"/>
                </a:lnTo>
                <a:lnTo>
                  <a:pt x="3363" y="417"/>
                </a:lnTo>
                <a:lnTo>
                  <a:pt x="3364" y="414"/>
                </a:lnTo>
                <a:lnTo>
                  <a:pt x="3365" y="411"/>
                </a:lnTo>
                <a:lnTo>
                  <a:pt x="3366" y="406"/>
                </a:lnTo>
                <a:lnTo>
                  <a:pt x="3376" y="352"/>
                </a:lnTo>
                <a:close/>
                <a:moveTo>
                  <a:pt x="3535" y="509"/>
                </a:moveTo>
                <a:lnTo>
                  <a:pt x="3535" y="498"/>
                </a:lnTo>
                <a:lnTo>
                  <a:pt x="3536" y="488"/>
                </a:lnTo>
                <a:lnTo>
                  <a:pt x="3538" y="478"/>
                </a:lnTo>
                <a:lnTo>
                  <a:pt x="3539" y="474"/>
                </a:lnTo>
                <a:lnTo>
                  <a:pt x="3540" y="469"/>
                </a:lnTo>
                <a:lnTo>
                  <a:pt x="3543" y="461"/>
                </a:lnTo>
                <a:lnTo>
                  <a:pt x="3546" y="454"/>
                </a:lnTo>
                <a:lnTo>
                  <a:pt x="3550" y="448"/>
                </a:lnTo>
                <a:lnTo>
                  <a:pt x="3555" y="442"/>
                </a:lnTo>
                <a:lnTo>
                  <a:pt x="3560" y="437"/>
                </a:lnTo>
                <a:lnTo>
                  <a:pt x="3566" y="433"/>
                </a:lnTo>
                <a:lnTo>
                  <a:pt x="3573" y="429"/>
                </a:lnTo>
                <a:lnTo>
                  <a:pt x="3581" y="426"/>
                </a:lnTo>
                <a:lnTo>
                  <a:pt x="3589" y="424"/>
                </a:lnTo>
                <a:lnTo>
                  <a:pt x="3598" y="422"/>
                </a:lnTo>
                <a:lnTo>
                  <a:pt x="3608" y="421"/>
                </a:lnTo>
                <a:lnTo>
                  <a:pt x="3619" y="421"/>
                </a:lnTo>
                <a:lnTo>
                  <a:pt x="3626" y="421"/>
                </a:lnTo>
                <a:lnTo>
                  <a:pt x="3633" y="422"/>
                </a:lnTo>
                <a:lnTo>
                  <a:pt x="3639" y="423"/>
                </a:lnTo>
                <a:lnTo>
                  <a:pt x="3645" y="424"/>
                </a:lnTo>
                <a:lnTo>
                  <a:pt x="3651" y="426"/>
                </a:lnTo>
                <a:lnTo>
                  <a:pt x="3656" y="428"/>
                </a:lnTo>
                <a:lnTo>
                  <a:pt x="3660" y="431"/>
                </a:lnTo>
                <a:lnTo>
                  <a:pt x="3664" y="434"/>
                </a:lnTo>
                <a:lnTo>
                  <a:pt x="3668" y="438"/>
                </a:lnTo>
                <a:lnTo>
                  <a:pt x="3671" y="442"/>
                </a:lnTo>
                <a:lnTo>
                  <a:pt x="3673" y="446"/>
                </a:lnTo>
                <a:lnTo>
                  <a:pt x="3675" y="451"/>
                </a:lnTo>
                <a:lnTo>
                  <a:pt x="3677" y="456"/>
                </a:lnTo>
                <a:lnTo>
                  <a:pt x="3678" y="462"/>
                </a:lnTo>
                <a:lnTo>
                  <a:pt x="3679" y="468"/>
                </a:lnTo>
                <a:lnTo>
                  <a:pt x="3679" y="474"/>
                </a:lnTo>
                <a:lnTo>
                  <a:pt x="3679" y="485"/>
                </a:lnTo>
                <a:lnTo>
                  <a:pt x="3678" y="495"/>
                </a:lnTo>
                <a:lnTo>
                  <a:pt x="3676" y="505"/>
                </a:lnTo>
                <a:lnTo>
                  <a:pt x="3674" y="513"/>
                </a:lnTo>
                <a:lnTo>
                  <a:pt x="3673" y="517"/>
                </a:lnTo>
                <a:lnTo>
                  <a:pt x="3671" y="521"/>
                </a:lnTo>
                <a:lnTo>
                  <a:pt x="3668" y="528"/>
                </a:lnTo>
                <a:lnTo>
                  <a:pt x="3663" y="535"/>
                </a:lnTo>
                <a:lnTo>
                  <a:pt x="3659" y="540"/>
                </a:lnTo>
                <a:lnTo>
                  <a:pt x="3653" y="545"/>
                </a:lnTo>
                <a:lnTo>
                  <a:pt x="3647" y="549"/>
                </a:lnTo>
                <a:lnTo>
                  <a:pt x="3640" y="553"/>
                </a:lnTo>
                <a:lnTo>
                  <a:pt x="3632" y="556"/>
                </a:lnTo>
                <a:lnTo>
                  <a:pt x="3628" y="557"/>
                </a:lnTo>
                <a:lnTo>
                  <a:pt x="3624" y="558"/>
                </a:lnTo>
                <a:lnTo>
                  <a:pt x="3615" y="560"/>
                </a:lnTo>
                <a:lnTo>
                  <a:pt x="3605" y="561"/>
                </a:lnTo>
                <a:lnTo>
                  <a:pt x="3594" y="561"/>
                </a:lnTo>
                <a:lnTo>
                  <a:pt x="3587" y="561"/>
                </a:lnTo>
                <a:lnTo>
                  <a:pt x="3580" y="560"/>
                </a:lnTo>
                <a:lnTo>
                  <a:pt x="3574" y="559"/>
                </a:lnTo>
                <a:lnTo>
                  <a:pt x="3568" y="558"/>
                </a:lnTo>
                <a:lnTo>
                  <a:pt x="3563" y="556"/>
                </a:lnTo>
                <a:lnTo>
                  <a:pt x="3558" y="554"/>
                </a:lnTo>
                <a:lnTo>
                  <a:pt x="3554" y="551"/>
                </a:lnTo>
                <a:lnTo>
                  <a:pt x="3550" y="548"/>
                </a:lnTo>
                <a:lnTo>
                  <a:pt x="3546" y="545"/>
                </a:lnTo>
                <a:lnTo>
                  <a:pt x="3543" y="541"/>
                </a:lnTo>
                <a:lnTo>
                  <a:pt x="3541" y="537"/>
                </a:lnTo>
                <a:lnTo>
                  <a:pt x="3538" y="532"/>
                </a:lnTo>
                <a:lnTo>
                  <a:pt x="3537" y="527"/>
                </a:lnTo>
                <a:lnTo>
                  <a:pt x="3536" y="521"/>
                </a:lnTo>
                <a:lnTo>
                  <a:pt x="3535" y="516"/>
                </a:lnTo>
                <a:lnTo>
                  <a:pt x="3535" y="509"/>
                </a:lnTo>
                <a:close/>
                <a:moveTo>
                  <a:pt x="4064" y="564"/>
                </a:moveTo>
                <a:lnTo>
                  <a:pt x="4064" y="577"/>
                </a:lnTo>
                <a:lnTo>
                  <a:pt x="4063" y="589"/>
                </a:lnTo>
                <a:lnTo>
                  <a:pt x="4062" y="602"/>
                </a:lnTo>
                <a:lnTo>
                  <a:pt x="4061" y="614"/>
                </a:lnTo>
                <a:lnTo>
                  <a:pt x="4059" y="626"/>
                </a:lnTo>
                <a:lnTo>
                  <a:pt x="4057" y="637"/>
                </a:lnTo>
                <a:lnTo>
                  <a:pt x="4054" y="648"/>
                </a:lnTo>
                <a:lnTo>
                  <a:pt x="4051" y="659"/>
                </a:lnTo>
                <a:lnTo>
                  <a:pt x="4047" y="670"/>
                </a:lnTo>
                <a:lnTo>
                  <a:pt x="4043" y="680"/>
                </a:lnTo>
                <a:lnTo>
                  <a:pt x="4039" y="690"/>
                </a:lnTo>
                <a:lnTo>
                  <a:pt x="4034" y="700"/>
                </a:lnTo>
                <a:lnTo>
                  <a:pt x="4029" y="709"/>
                </a:lnTo>
                <a:lnTo>
                  <a:pt x="4023" y="719"/>
                </a:lnTo>
                <a:lnTo>
                  <a:pt x="4017" y="727"/>
                </a:lnTo>
                <a:lnTo>
                  <a:pt x="4011" y="736"/>
                </a:lnTo>
                <a:lnTo>
                  <a:pt x="4004" y="744"/>
                </a:lnTo>
                <a:lnTo>
                  <a:pt x="3997" y="752"/>
                </a:lnTo>
                <a:lnTo>
                  <a:pt x="3989" y="759"/>
                </a:lnTo>
                <a:lnTo>
                  <a:pt x="3982" y="765"/>
                </a:lnTo>
                <a:lnTo>
                  <a:pt x="3974" y="771"/>
                </a:lnTo>
                <a:lnTo>
                  <a:pt x="3965" y="777"/>
                </a:lnTo>
                <a:lnTo>
                  <a:pt x="3957" y="782"/>
                </a:lnTo>
                <a:lnTo>
                  <a:pt x="3948" y="786"/>
                </a:lnTo>
                <a:lnTo>
                  <a:pt x="3938" y="790"/>
                </a:lnTo>
                <a:lnTo>
                  <a:pt x="3929" y="794"/>
                </a:lnTo>
                <a:lnTo>
                  <a:pt x="3919" y="797"/>
                </a:lnTo>
                <a:lnTo>
                  <a:pt x="3909" y="799"/>
                </a:lnTo>
                <a:lnTo>
                  <a:pt x="3899" y="801"/>
                </a:lnTo>
                <a:lnTo>
                  <a:pt x="3888" y="802"/>
                </a:lnTo>
                <a:lnTo>
                  <a:pt x="3877" y="803"/>
                </a:lnTo>
                <a:lnTo>
                  <a:pt x="3866" y="803"/>
                </a:lnTo>
                <a:lnTo>
                  <a:pt x="3854" y="803"/>
                </a:lnTo>
                <a:lnTo>
                  <a:pt x="3844" y="802"/>
                </a:lnTo>
                <a:lnTo>
                  <a:pt x="3824" y="800"/>
                </a:lnTo>
                <a:lnTo>
                  <a:pt x="3814" y="799"/>
                </a:lnTo>
                <a:lnTo>
                  <a:pt x="3806" y="797"/>
                </a:lnTo>
                <a:lnTo>
                  <a:pt x="3797" y="794"/>
                </a:lnTo>
                <a:lnTo>
                  <a:pt x="3789" y="792"/>
                </a:lnTo>
                <a:lnTo>
                  <a:pt x="3775" y="785"/>
                </a:lnTo>
                <a:lnTo>
                  <a:pt x="3769" y="782"/>
                </a:lnTo>
                <a:lnTo>
                  <a:pt x="3763" y="778"/>
                </a:lnTo>
                <a:lnTo>
                  <a:pt x="3757" y="773"/>
                </a:lnTo>
                <a:lnTo>
                  <a:pt x="3752" y="768"/>
                </a:lnTo>
                <a:lnTo>
                  <a:pt x="3748" y="763"/>
                </a:lnTo>
                <a:lnTo>
                  <a:pt x="3744" y="758"/>
                </a:lnTo>
                <a:lnTo>
                  <a:pt x="3739" y="750"/>
                </a:lnTo>
                <a:lnTo>
                  <a:pt x="3737" y="747"/>
                </a:lnTo>
                <a:lnTo>
                  <a:pt x="3736" y="743"/>
                </a:lnTo>
                <a:lnTo>
                  <a:pt x="3732" y="735"/>
                </a:lnTo>
                <a:lnTo>
                  <a:pt x="3730" y="726"/>
                </a:lnTo>
                <a:lnTo>
                  <a:pt x="3728" y="717"/>
                </a:lnTo>
                <a:lnTo>
                  <a:pt x="3726" y="708"/>
                </a:lnTo>
                <a:lnTo>
                  <a:pt x="3725" y="698"/>
                </a:lnTo>
                <a:lnTo>
                  <a:pt x="3725" y="688"/>
                </a:lnTo>
                <a:lnTo>
                  <a:pt x="3726" y="667"/>
                </a:lnTo>
                <a:lnTo>
                  <a:pt x="3727" y="647"/>
                </a:lnTo>
                <a:lnTo>
                  <a:pt x="3729" y="626"/>
                </a:lnTo>
                <a:lnTo>
                  <a:pt x="3732" y="606"/>
                </a:lnTo>
                <a:lnTo>
                  <a:pt x="3824" y="85"/>
                </a:lnTo>
                <a:lnTo>
                  <a:pt x="3946" y="85"/>
                </a:lnTo>
                <a:lnTo>
                  <a:pt x="3925" y="205"/>
                </a:lnTo>
                <a:lnTo>
                  <a:pt x="4104" y="205"/>
                </a:lnTo>
                <a:lnTo>
                  <a:pt x="4086" y="307"/>
                </a:lnTo>
                <a:lnTo>
                  <a:pt x="3945" y="307"/>
                </a:lnTo>
                <a:lnTo>
                  <a:pt x="3957" y="317"/>
                </a:lnTo>
                <a:lnTo>
                  <a:pt x="3969" y="329"/>
                </a:lnTo>
                <a:lnTo>
                  <a:pt x="3981" y="341"/>
                </a:lnTo>
                <a:lnTo>
                  <a:pt x="3992" y="354"/>
                </a:lnTo>
                <a:lnTo>
                  <a:pt x="4002" y="367"/>
                </a:lnTo>
                <a:lnTo>
                  <a:pt x="4007" y="374"/>
                </a:lnTo>
                <a:lnTo>
                  <a:pt x="4012" y="382"/>
                </a:lnTo>
                <a:lnTo>
                  <a:pt x="4021" y="397"/>
                </a:lnTo>
                <a:lnTo>
                  <a:pt x="4030" y="413"/>
                </a:lnTo>
                <a:lnTo>
                  <a:pt x="4038" y="430"/>
                </a:lnTo>
                <a:lnTo>
                  <a:pt x="4045" y="447"/>
                </a:lnTo>
                <a:lnTo>
                  <a:pt x="4048" y="456"/>
                </a:lnTo>
                <a:lnTo>
                  <a:pt x="4051" y="465"/>
                </a:lnTo>
                <a:lnTo>
                  <a:pt x="4053" y="474"/>
                </a:lnTo>
                <a:lnTo>
                  <a:pt x="4056" y="483"/>
                </a:lnTo>
                <a:lnTo>
                  <a:pt x="4058" y="493"/>
                </a:lnTo>
                <a:lnTo>
                  <a:pt x="4059" y="503"/>
                </a:lnTo>
                <a:lnTo>
                  <a:pt x="4062" y="522"/>
                </a:lnTo>
                <a:lnTo>
                  <a:pt x="4063" y="532"/>
                </a:lnTo>
                <a:lnTo>
                  <a:pt x="4064" y="543"/>
                </a:lnTo>
                <a:lnTo>
                  <a:pt x="4064" y="564"/>
                </a:lnTo>
                <a:close/>
                <a:moveTo>
                  <a:pt x="3884" y="700"/>
                </a:moveTo>
                <a:lnTo>
                  <a:pt x="3889" y="700"/>
                </a:lnTo>
                <a:lnTo>
                  <a:pt x="3892" y="699"/>
                </a:lnTo>
                <a:lnTo>
                  <a:pt x="3895" y="698"/>
                </a:lnTo>
                <a:lnTo>
                  <a:pt x="3900" y="695"/>
                </a:lnTo>
                <a:lnTo>
                  <a:pt x="3902" y="693"/>
                </a:lnTo>
                <a:lnTo>
                  <a:pt x="3905" y="691"/>
                </a:lnTo>
                <a:lnTo>
                  <a:pt x="3909" y="686"/>
                </a:lnTo>
                <a:lnTo>
                  <a:pt x="3914" y="680"/>
                </a:lnTo>
                <a:lnTo>
                  <a:pt x="3918" y="673"/>
                </a:lnTo>
                <a:lnTo>
                  <a:pt x="3920" y="669"/>
                </a:lnTo>
                <a:lnTo>
                  <a:pt x="3922" y="664"/>
                </a:lnTo>
                <a:lnTo>
                  <a:pt x="3926" y="655"/>
                </a:lnTo>
                <a:lnTo>
                  <a:pt x="3929" y="645"/>
                </a:lnTo>
                <a:lnTo>
                  <a:pt x="3932" y="634"/>
                </a:lnTo>
                <a:lnTo>
                  <a:pt x="3934" y="623"/>
                </a:lnTo>
                <a:lnTo>
                  <a:pt x="3936" y="611"/>
                </a:lnTo>
                <a:lnTo>
                  <a:pt x="3937" y="598"/>
                </a:lnTo>
                <a:lnTo>
                  <a:pt x="3938" y="584"/>
                </a:lnTo>
                <a:lnTo>
                  <a:pt x="3938" y="570"/>
                </a:lnTo>
                <a:lnTo>
                  <a:pt x="3937" y="541"/>
                </a:lnTo>
                <a:lnTo>
                  <a:pt x="3935" y="511"/>
                </a:lnTo>
                <a:lnTo>
                  <a:pt x="3931" y="482"/>
                </a:lnTo>
                <a:lnTo>
                  <a:pt x="3926" y="452"/>
                </a:lnTo>
                <a:lnTo>
                  <a:pt x="3920" y="424"/>
                </a:lnTo>
                <a:lnTo>
                  <a:pt x="3913" y="399"/>
                </a:lnTo>
                <a:lnTo>
                  <a:pt x="3909" y="387"/>
                </a:lnTo>
                <a:lnTo>
                  <a:pt x="3906" y="377"/>
                </a:lnTo>
                <a:lnTo>
                  <a:pt x="3902" y="367"/>
                </a:lnTo>
                <a:lnTo>
                  <a:pt x="3898" y="358"/>
                </a:lnTo>
                <a:lnTo>
                  <a:pt x="3854" y="605"/>
                </a:lnTo>
                <a:lnTo>
                  <a:pt x="3853" y="617"/>
                </a:lnTo>
                <a:lnTo>
                  <a:pt x="3851" y="628"/>
                </a:lnTo>
                <a:lnTo>
                  <a:pt x="3850" y="639"/>
                </a:lnTo>
                <a:lnTo>
                  <a:pt x="3850" y="649"/>
                </a:lnTo>
                <a:lnTo>
                  <a:pt x="3851" y="661"/>
                </a:lnTo>
                <a:lnTo>
                  <a:pt x="3851" y="666"/>
                </a:lnTo>
                <a:lnTo>
                  <a:pt x="3852" y="671"/>
                </a:lnTo>
                <a:lnTo>
                  <a:pt x="3853" y="676"/>
                </a:lnTo>
                <a:lnTo>
                  <a:pt x="3855" y="680"/>
                </a:lnTo>
                <a:lnTo>
                  <a:pt x="3857" y="684"/>
                </a:lnTo>
                <a:lnTo>
                  <a:pt x="3859" y="687"/>
                </a:lnTo>
                <a:lnTo>
                  <a:pt x="3861" y="690"/>
                </a:lnTo>
                <a:lnTo>
                  <a:pt x="3863" y="693"/>
                </a:lnTo>
                <a:lnTo>
                  <a:pt x="3866" y="695"/>
                </a:lnTo>
                <a:lnTo>
                  <a:pt x="3869" y="697"/>
                </a:lnTo>
                <a:lnTo>
                  <a:pt x="3872" y="699"/>
                </a:lnTo>
                <a:lnTo>
                  <a:pt x="3876" y="700"/>
                </a:lnTo>
                <a:lnTo>
                  <a:pt x="3880" y="700"/>
                </a:lnTo>
                <a:lnTo>
                  <a:pt x="3884" y="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8398EAD0-03D6-597A-EF1F-18C177A448D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404813"/>
            <a:ext cx="1105414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E6EFF5-5559-BDB9-951B-81BC16D9B051}"/>
              </a:ext>
            </a:extLst>
          </p:cNvPr>
          <p:cNvGrpSpPr/>
          <p:nvPr userDrawn="1"/>
        </p:nvGrpSpPr>
        <p:grpSpPr>
          <a:xfrm>
            <a:off x="6106324" y="4948190"/>
            <a:ext cx="6085677" cy="1909810"/>
            <a:chOff x="6106324" y="4948190"/>
            <a:chExt cx="6085677" cy="190981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7D5F132-617F-495A-1EB6-FF6A1F22CB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0E5987-1D12-5A2F-A5FF-A49EACE7C8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AECF925-B711-9E5F-E9E5-62828B33D9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1991544 w 12192000"/>
              <a:gd name="connsiteY0" fmla="*/ 5877271 h 6858000"/>
              <a:gd name="connsiteX1" fmla="*/ 1847528 w 12192000"/>
              <a:gd name="connsiteY1" fmla="*/ 6021287 h 6858000"/>
              <a:gd name="connsiteX2" fmla="*/ 1991544 w 12192000"/>
              <a:gd name="connsiteY2" fmla="*/ 6165303 h 6858000"/>
              <a:gd name="connsiteX3" fmla="*/ 2135560 w 12192000"/>
              <a:gd name="connsiteY3" fmla="*/ 6021287 h 6858000"/>
              <a:gd name="connsiteX4" fmla="*/ 1991544 w 12192000"/>
              <a:gd name="connsiteY4" fmla="*/ 5877271 h 6858000"/>
              <a:gd name="connsiteX5" fmla="*/ 1631504 w 12192000"/>
              <a:gd name="connsiteY5" fmla="*/ 5877271 h 6858000"/>
              <a:gd name="connsiteX6" fmla="*/ 1487488 w 12192000"/>
              <a:gd name="connsiteY6" fmla="*/ 6021287 h 6858000"/>
              <a:gd name="connsiteX7" fmla="*/ 1631504 w 12192000"/>
              <a:gd name="connsiteY7" fmla="*/ 6165303 h 6858000"/>
              <a:gd name="connsiteX8" fmla="*/ 1775520 w 12192000"/>
              <a:gd name="connsiteY8" fmla="*/ 6021287 h 6858000"/>
              <a:gd name="connsiteX9" fmla="*/ 1631504 w 12192000"/>
              <a:gd name="connsiteY9" fmla="*/ 5877271 h 6858000"/>
              <a:gd name="connsiteX10" fmla="*/ 1271464 w 12192000"/>
              <a:gd name="connsiteY10" fmla="*/ 5877271 h 6858000"/>
              <a:gd name="connsiteX11" fmla="*/ 1127448 w 12192000"/>
              <a:gd name="connsiteY11" fmla="*/ 6021287 h 6858000"/>
              <a:gd name="connsiteX12" fmla="*/ 1271464 w 12192000"/>
              <a:gd name="connsiteY12" fmla="*/ 6165303 h 6858000"/>
              <a:gd name="connsiteX13" fmla="*/ 1415480 w 12192000"/>
              <a:gd name="connsiteY13" fmla="*/ 6021287 h 6858000"/>
              <a:gd name="connsiteX14" fmla="*/ 1271464 w 12192000"/>
              <a:gd name="connsiteY14" fmla="*/ 5877271 h 6858000"/>
              <a:gd name="connsiteX15" fmla="*/ 911424 w 12192000"/>
              <a:gd name="connsiteY15" fmla="*/ 5877271 h 6858000"/>
              <a:gd name="connsiteX16" fmla="*/ 767408 w 12192000"/>
              <a:gd name="connsiteY16" fmla="*/ 6021287 h 6858000"/>
              <a:gd name="connsiteX17" fmla="*/ 911424 w 12192000"/>
              <a:gd name="connsiteY17" fmla="*/ 6165303 h 6858000"/>
              <a:gd name="connsiteX18" fmla="*/ 1055440 w 12192000"/>
              <a:gd name="connsiteY18" fmla="*/ 6021287 h 6858000"/>
              <a:gd name="connsiteX19" fmla="*/ 911424 w 12192000"/>
              <a:gd name="connsiteY19" fmla="*/ 5877271 h 6858000"/>
              <a:gd name="connsiteX20" fmla="*/ 552004 w 12192000"/>
              <a:gd name="connsiteY20" fmla="*/ 5877271 h 6858000"/>
              <a:gd name="connsiteX21" fmla="*/ 407988 w 12192000"/>
              <a:gd name="connsiteY21" fmla="*/ 6021287 h 6858000"/>
              <a:gd name="connsiteX22" fmla="*/ 552004 w 12192000"/>
              <a:gd name="connsiteY22" fmla="*/ 6165303 h 6858000"/>
              <a:gd name="connsiteX23" fmla="*/ 696020 w 12192000"/>
              <a:gd name="connsiteY23" fmla="*/ 6021287 h 6858000"/>
              <a:gd name="connsiteX24" fmla="*/ 552004 w 12192000"/>
              <a:gd name="connsiteY24" fmla="*/ 5877271 h 6858000"/>
              <a:gd name="connsiteX25" fmla="*/ 1286466 w 12192000"/>
              <a:gd name="connsiteY25" fmla="*/ 618163 h 6858000"/>
              <a:gd name="connsiteX26" fmla="*/ 1285495 w 12192000"/>
              <a:gd name="connsiteY26" fmla="*/ 618325 h 6858000"/>
              <a:gd name="connsiteX27" fmla="*/ 1284686 w 12192000"/>
              <a:gd name="connsiteY27" fmla="*/ 618325 h 6858000"/>
              <a:gd name="connsiteX28" fmla="*/ 1283392 w 12192000"/>
              <a:gd name="connsiteY28" fmla="*/ 618487 h 6858000"/>
              <a:gd name="connsiteX29" fmla="*/ 1281937 w 12192000"/>
              <a:gd name="connsiteY29" fmla="*/ 618810 h 6858000"/>
              <a:gd name="connsiteX30" fmla="*/ 1280319 w 12192000"/>
              <a:gd name="connsiteY30" fmla="*/ 619295 h 6858000"/>
              <a:gd name="connsiteX31" fmla="*/ 1278540 w 12192000"/>
              <a:gd name="connsiteY31" fmla="*/ 619781 h 6858000"/>
              <a:gd name="connsiteX32" fmla="*/ 1276760 w 12192000"/>
              <a:gd name="connsiteY32" fmla="*/ 620589 h 6858000"/>
              <a:gd name="connsiteX33" fmla="*/ 1275790 w 12192000"/>
              <a:gd name="connsiteY33" fmla="*/ 621075 h 6858000"/>
              <a:gd name="connsiteX34" fmla="*/ 1274981 w 12192000"/>
              <a:gd name="connsiteY34" fmla="*/ 621722 h 6858000"/>
              <a:gd name="connsiteX35" fmla="*/ 1274011 w 12192000"/>
              <a:gd name="connsiteY35" fmla="*/ 622207 h 6858000"/>
              <a:gd name="connsiteX36" fmla="*/ 1273202 w 12192000"/>
              <a:gd name="connsiteY36" fmla="*/ 623016 h 6858000"/>
              <a:gd name="connsiteX37" fmla="*/ 1272393 w 12192000"/>
              <a:gd name="connsiteY37" fmla="*/ 623663 h 6858000"/>
              <a:gd name="connsiteX38" fmla="*/ 1271584 w 12192000"/>
              <a:gd name="connsiteY38" fmla="*/ 624472 h 6858000"/>
              <a:gd name="connsiteX39" fmla="*/ 1270776 w 12192000"/>
              <a:gd name="connsiteY39" fmla="*/ 625442 h 6858000"/>
              <a:gd name="connsiteX40" fmla="*/ 1270129 w 12192000"/>
              <a:gd name="connsiteY40" fmla="*/ 626412 h 6858000"/>
              <a:gd name="connsiteX41" fmla="*/ 1269481 w 12192000"/>
              <a:gd name="connsiteY41" fmla="*/ 627383 h 6858000"/>
              <a:gd name="connsiteX42" fmla="*/ 1268834 w 12192000"/>
              <a:gd name="connsiteY42" fmla="*/ 628515 h 6858000"/>
              <a:gd name="connsiteX43" fmla="*/ 1268349 w 12192000"/>
              <a:gd name="connsiteY43" fmla="*/ 629809 h 6858000"/>
              <a:gd name="connsiteX44" fmla="*/ 1267864 w 12192000"/>
              <a:gd name="connsiteY44" fmla="*/ 631103 h 6858000"/>
              <a:gd name="connsiteX45" fmla="*/ 1267702 w 12192000"/>
              <a:gd name="connsiteY45" fmla="*/ 631912 h 6858000"/>
              <a:gd name="connsiteX46" fmla="*/ 1267540 w 12192000"/>
              <a:gd name="connsiteY46" fmla="*/ 632559 h 6858000"/>
              <a:gd name="connsiteX47" fmla="*/ 1267379 w 12192000"/>
              <a:gd name="connsiteY47" fmla="*/ 634177 h 6858000"/>
              <a:gd name="connsiteX48" fmla="*/ 1267217 w 12192000"/>
              <a:gd name="connsiteY48" fmla="*/ 635794 h 6858000"/>
              <a:gd name="connsiteX49" fmla="*/ 1267055 w 12192000"/>
              <a:gd name="connsiteY49" fmla="*/ 637573 h 6858000"/>
              <a:gd name="connsiteX50" fmla="*/ 1267055 w 12192000"/>
              <a:gd name="connsiteY50" fmla="*/ 718450 h 6858000"/>
              <a:gd name="connsiteX51" fmla="*/ 1267055 w 12192000"/>
              <a:gd name="connsiteY51" fmla="*/ 799488 h 6858000"/>
              <a:gd name="connsiteX52" fmla="*/ 1267055 w 12192000"/>
              <a:gd name="connsiteY52" fmla="*/ 880526 h 6858000"/>
              <a:gd name="connsiteX53" fmla="*/ 1267055 w 12192000"/>
              <a:gd name="connsiteY53" fmla="*/ 961564 h 6858000"/>
              <a:gd name="connsiteX54" fmla="*/ 1267217 w 12192000"/>
              <a:gd name="connsiteY54" fmla="*/ 962372 h 6858000"/>
              <a:gd name="connsiteX55" fmla="*/ 1267217 w 12192000"/>
              <a:gd name="connsiteY55" fmla="*/ 963343 h 6858000"/>
              <a:gd name="connsiteX56" fmla="*/ 1267379 w 12192000"/>
              <a:gd name="connsiteY56" fmla="*/ 964475 h 6858000"/>
              <a:gd name="connsiteX57" fmla="*/ 1267702 w 12192000"/>
              <a:gd name="connsiteY57" fmla="*/ 966093 h 6858000"/>
              <a:gd name="connsiteX58" fmla="*/ 1268188 w 12192000"/>
              <a:gd name="connsiteY58" fmla="*/ 967710 h 6858000"/>
              <a:gd name="connsiteX59" fmla="*/ 1268673 w 12192000"/>
              <a:gd name="connsiteY59" fmla="*/ 969328 h 6858000"/>
              <a:gd name="connsiteX60" fmla="*/ 1269481 w 12192000"/>
              <a:gd name="connsiteY60" fmla="*/ 971107 h 6858000"/>
              <a:gd name="connsiteX61" fmla="*/ 1270614 w 12192000"/>
              <a:gd name="connsiteY61" fmla="*/ 973048 h 6858000"/>
              <a:gd name="connsiteX62" fmla="*/ 1271099 w 12192000"/>
              <a:gd name="connsiteY62" fmla="*/ 973857 h 6858000"/>
              <a:gd name="connsiteX63" fmla="*/ 1271746 w 12192000"/>
              <a:gd name="connsiteY63" fmla="*/ 974665 h 6858000"/>
              <a:gd name="connsiteX64" fmla="*/ 1272555 w 12192000"/>
              <a:gd name="connsiteY64" fmla="*/ 975636 h 6858000"/>
              <a:gd name="connsiteX65" fmla="*/ 1273364 w 12192000"/>
              <a:gd name="connsiteY65" fmla="*/ 976283 h 6858000"/>
              <a:gd name="connsiteX66" fmla="*/ 1274334 w 12192000"/>
              <a:gd name="connsiteY66" fmla="*/ 977092 h 6858000"/>
              <a:gd name="connsiteX67" fmla="*/ 1275305 w 12192000"/>
              <a:gd name="connsiteY67" fmla="*/ 977739 h 6858000"/>
              <a:gd name="connsiteX68" fmla="*/ 1276275 w 12192000"/>
              <a:gd name="connsiteY68" fmla="*/ 978386 h 6858000"/>
              <a:gd name="connsiteX69" fmla="*/ 1277407 w 12192000"/>
              <a:gd name="connsiteY69" fmla="*/ 979033 h 6858000"/>
              <a:gd name="connsiteX70" fmla="*/ 1278701 w 12192000"/>
              <a:gd name="connsiteY70" fmla="*/ 979518 h 6858000"/>
              <a:gd name="connsiteX71" fmla="*/ 1279995 w 12192000"/>
              <a:gd name="connsiteY71" fmla="*/ 980003 h 6858000"/>
              <a:gd name="connsiteX72" fmla="*/ 1280804 w 12192000"/>
              <a:gd name="connsiteY72" fmla="*/ 980165 h 6858000"/>
              <a:gd name="connsiteX73" fmla="*/ 1281451 w 12192000"/>
              <a:gd name="connsiteY73" fmla="*/ 980327 h 6858000"/>
              <a:gd name="connsiteX74" fmla="*/ 1283069 w 12192000"/>
              <a:gd name="connsiteY74" fmla="*/ 980650 h 6858000"/>
              <a:gd name="connsiteX75" fmla="*/ 1284686 w 12192000"/>
              <a:gd name="connsiteY75" fmla="*/ 980812 h 6858000"/>
              <a:gd name="connsiteX76" fmla="*/ 1286466 w 12192000"/>
              <a:gd name="connsiteY76" fmla="*/ 980812 h 6858000"/>
              <a:gd name="connsiteX77" fmla="*/ 1293583 w 12192000"/>
              <a:gd name="connsiteY77" fmla="*/ 980812 h 6858000"/>
              <a:gd name="connsiteX78" fmla="*/ 1297626 w 12192000"/>
              <a:gd name="connsiteY78" fmla="*/ 980812 h 6858000"/>
              <a:gd name="connsiteX79" fmla="*/ 1397751 w 12192000"/>
              <a:gd name="connsiteY79" fmla="*/ 980812 h 6858000"/>
              <a:gd name="connsiteX80" fmla="*/ 1498037 w 12192000"/>
              <a:gd name="connsiteY80" fmla="*/ 980812 h 6858000"/>
              <a:gd name="connsiteX81" fmla="*/ 1498846 w 12192000"/>
              <a:gd name="connsiteY81" fmla="*/ 980812 h 6858000"/>
              <a:gd name="connsiteX82" fmla="*/ 1500787 w 12192000"/>
              <a:gd name="connsiteY82" fmla="*/ 980489 h 6858000"/>
              <a:gd name="connsiteX83" fmla="*/ 1502081 w 12192000"/>
              <a:gd name="connsiteY83" fmla="*/ 980327 h 6858000"/>
              <a:gd name="connsiteX84" fmla="*/ 1503699 w 12192000"/>
              <a:gd name="connsiteY84" fmla="*/ 979842 h 6858000"/>
              <a:gd name="connsiteX85" fmla="*/ 1505154 w 12192000"/>
              <a:gd name="connsiteY85" fmla="*/ 979356 h 6858000"/>
              <a:gd name="connsiteX86" fmla="*/ 1506934 w 12192000"/>
              <a:gd name="connsiteY86" fmla="*/ 978548 h 6858000"/>
              <a:gd name="connsiteX87" fmla="*/ 1507742 w 12192000"/>
              <a:gd name="connsiteY87" fmla="*/ 978224 h 6858000"/>
              <a:gd name="connsiteX88" fmla="*/ 1508551 w 12192000"/>
              <a:gd name="connsiteY88" fmla="*/ 977739 h 6858000"/>
              <a:gd name="connsiteX89" fmla="*/ 1510169 w 12192000"/>
              <a:gd name="connsiteY89" fmla="*/ 976445 h 6858000"/>
              <a:gd name="connsiteX90" fmla="*/ 1510816 w 12192000"/>
              <a:gd name="connsiteY90" fmla="*/ 975798 h 6858000"/>
              <a:gd name="connsiteX91" fmla="*/ 1511625 w 12192000"/>
              <a:gd name="connsiteY91" fmla="*/ 975151 h 6858000"/>
              <a:gd name="connsiteX92" fmla="*/ 1512271 w 12192000"/>
              <a:gd name="connsiteY92" fmla="*/ 974342 h 6858000"/>
              <a:gd name="connsiteX93" fmla="*/ 1512918 w 12192000"/>
              <a:gd name="connsiteY93" fmla="*/ 973372 h 6858000"/>
              <a:gd name="connsiteX94" fmla="*/ 1513566 w 12192000"/>
              <a:gd name="connsiteY94" fmla="*/ 972401 h 6858000"/>
              <a:gd name="connsiteX95" fmla="*/ 1514051 w 12192000"/>
              <a:gd name="connsiteY95" fmla="*/ 971269 h 6858000"/>
              <a:gd name="connsiteX96" fmla="*/ 1514536 w 12192000"/>
              <a:gd name="connsiteY96" fmla="*/ 970137 h 6858000"/>
              <a:gd name="connsiteX97" fmla="*/ 1515021 w 12192000"/>
              <a:gd name="connsiteY97" fmla="*/ 969004 h 6858000"/>
              <a:gd name="connsiteX98" fmla="*/ 1515345 w 12192000"/>
              <a:gd name="connsiteY98" fmla="*/ 967710 h 6858000"/>
              <a:gd name="connsiteX99" fmla="*/ 1515507 w 12192000"/>
              <a:gd name="connsiteY99" fmla="*/ 966254 h 6858000"/>
              <a:gd name="connsiteX100" fmla="*/ 1515668 w 12192000"/>
              <a:gd name="connsiteY100" fmla="*/ 964799 h 6858000"/>
              <a:gd name="connsiteX101" fmla="*/ 1515668 w 12192000"/>
              <a:gd name="connsiteY101" fmla="*/ 963181 h 6858000"/>
              <a:gd name="connsiteX102" fmla="*/ 1515668 w 12192000"/>
              <a:gd name="connsiteY102" fmla="*/ 953799 h 6858000"/>
              <a:gd name="connsiteX103" fmla="*/ 1515668 w 12192000"/>
              <a:gd name="connsiteY103" fmla="*/ 952991 h 6858000"/>
              <a:gd name="connsiteX104" fmla="*/ 1515507 w 12192000"/>
              <a:gd name="connsiteY104" fmla="*/ 951050 h 6858000"/>
              <a:gd name="connsiteX105" fmla="*/ 1515183 w 12192000"/>
              <a:gd name="connsiteY105" fmla="*/ 949756 h 6858000"/>
              <a:gd name="connsiteX106" fmla="*/ 1514859 w 12192000"/>
              <a:gd name="connsiteY106" fmla="*/ 948138 h 6858000"/>
              <a:gd name="connsiteX107" fmla="*/ 1514213 w 12192000"/>
              <a:gd name="connsiteY107" fmla="*/ 946521 h 6858000"/>
              <a:gd name="connsiteX108" fmla="*/ 1513566 w 12192000"/>
              <a:gd name="connsiteY108" fmla="*/ 944903 h 6858000"/>
              <a:gd name="connsiteX109" fmla="*/ 1513080 w 12192000"/>
              <a:gd name="connsiteY109" fmla="*/ 944094 h 6858000"/>
              <a:gd name="connsiteX110" fmla="*/ 1512595 w 12192000"/>
              <a:gd name="connsiteY110" fmla="*/ 943286 h 6858000"/>
              <a:gd name="connsiteX111" fmla="*/ 1511463 w 12192000"/>
              <a:gd name="connsiteY111" fmla="*/ 941668 h 6858000"/>
              <a:gd name="connsiteX112" fmla="*/ 1510654 w 12192000"/>
              <a:gd name="connsiteY112" fmla="*/ 940859 h 6858000"/>
              <a:gd name="connsiteX113" fmla="*/ 1510007 w 12192000"/>
              <a:gd name="connsiteY113" fmla="*/ 940212 h 6858000"/>
              <a:gd name="connsiteX114" fmla="*/ 1509198 w 12192000"/>
              <a:gd name="connsiteY114" fmla="*/ 939565 h 6858000"/>
              <a:gd name="connsiteX115" fmla="*/ 1508228 w 12192000"/>
              <a:gd name="connsiteY115" fmla="*/ 938918 h 6858000"/>
              <a:gd name="connsiteX116" fmla="*/ 1507257 w 12192000"/>
              <a:gd name="connsiteY116" fmla="*/ 938271 h 6858000"/>
              <a:gd name="connsiteX117" fmla="*/ 1506287 w 12192000"/>
              <a:gd name="connsiteY117" fmla="*/ 937786 h 6858000"/>
              <a:gd name="connsiteX118" fmla="*/ 1505154 w 12192000"/>
              <a:gd name="connsiteY118" fmla="*/ 937301 h 6858000"/>
              <a:gd name="connsiteX119" fmla="*/ 1503860 w 12192000"/>
              <a:gd name="connsiteY119" fmla="*/ 936816 h 6858000"/>
              <a:gd name="connsiteX120" fmla="*/ 1502566 w 12192000"/>
              <a:gd name="connsiteY120" fmla="*/ 936492 h 6858000"/>
              <a:gd name="connsiteX121" fmla="*/ 1501110 w 12192000"/>
              <a:gd name="connsiteY121" fmla="*/ 936330 h 6858000"/>
              <a:gd name="connsiteX122" fmla="*/ 1499655 w 12192000"/>
              <a:gd name="connsiteY122" fmla="*/ 936168 h 6858000"/>
              <a:gd name="connsiteX123" fmla="*/ 1498037 w 12192000"/>
              <a:gd name="connsiteY123" fmla="*/ 936168 h 6858000"/>
              <a:gd name="connsiteX124" fmla="*/ 1407456 w 12192000"/>
              <a:gd name="connsiteY124" fmla="*/ 936168 h 6858000"/>
              <a:gd name="connsiteX125" fmla="*/ 1317037 w 12192000"/>
              <a:gd name="connsiteY125" fmla="*/ 936168 h 6858000"/>
              <a:gd name="connsiteX126" fmla="*/ 1317037 w 12192000"/>
              <a:gd name="connsiteY126" fmla="*/ 821810 h 6858000"/>
              <a:gd name="connsiteX127" fmla="*/ 1445468 w 12192000"/>
              <a:gd name="connsiteY127" fmla="*/ 821810 h 6858000"/>
              <a:gd name="connsiteX128" fmla="*/ 1446277 w 12192000"/>
              <a:gd name="connsiteY128" fmla="*/ 821810 h 6858000"/>
              <a:gd name="connsiteX129" fmla="*/ 1448218 w 12192000"/>
              <a:gd name="connsiteY129" fmla="*/ 821486 h 6858000"/>
              <a:gd name="connsiteX130" fmla="*/ 1449512 w 12192000"/>
              <a:gd name="connsiteY130" fmla="*/ 821324 h 6858000"/>
              <a:gd name="connsiteX131" fmla="*/ 1451129 w 12192000"/>
              <a:gd name="connsiteY131" fmla="*/ 820839 h 6858000"/>
              <a:gd name="connsiteX132" fmla="*/ 1452747 w 12192000"/>
              <a:gd name="connsiteY132" fmla="*/ 820354 h 6858000"/>
              <a:gd name="connsiteX133" fmla="*/ 1454364 w 12192000"/>
              <a:gd name="connsiteY133" fmla="*/ 819545 h 6858000"/>
              <a:gd name="connsiteX134" fmla="*/ 1455173 w 12192000"/>
              <a:gd name="connsiteY134" fmla="*/ 819221 h 6858000"/>
              <a:gd name="connsiteX135" fmla="*/ 1455982 w 12192000"/>
              <a:gd name="connsiteY135" fmla="*/ 818736 h 6858000"/>
              <a:gd name="connsiteX136" fmla="*/ 1456791 w 12192000"/>
              <a:gd name="connsiteY136" fmla="*/ 818089 h 6858000"/>
              <a:gd name="connsiteX137" fmla="*/ 1457599 w 12192000"/>
              <a:gd name="connsiteY137" fmla="*/ 817442 h 6858000"/>
              <a:gd name="connsiteX138" fmla="*/ 1458246 w 12192000"/>
              <a:gd name="connsiteY138" fmla="*/ 816795 h 6858000"/>
              <a:gd name="connsiteX139" fmla="*/ 1459055 w 12192000"/>
              <a:gd name="connsiteY139" fmla="*/ 816148 h 6858000"/>
              <a:gd name="connsiteX140" fmla="*/ 1459702 w 12192000"/>
              <a:gd name="connsiteY140" fmla="*/ 815178 h 6858000"/>
              <a:gd name="connsiteX141" fmla="*/ 1460349 w 12192000"/>
              <a:gd name="connsiteY141" fmla="*/ 814369 h 6858000"/>
              <a:gd name="connsiteX142" fmla="*/ 1460996 w 12192000"/>
              <a:gd name="connsiteY142" fmla="*/ 813398 h 6858000"/>
              <a:gd name="connsiteX143" fmla="*/ 1461481 w 12192000"/>
              <a:gd name="connsiteY143" fmla="*/ 812266 h 6858000"/>
              <a:gd name="connsiteX144" fmla="*/ 1461966 w 12192000"/>
              <a:gd name="connsiteY144" fmla="*/ 811134 h 6858000"/>
              <a:gd name="connsiteX145" fmla="*/ 1462452 w 12192000"/>
              <a:gd name="connsiteY145" fmla="*/ 810002 h 6858000"/>
              <a:gd name="connsiteX146" fmla="*/ 1462775 w 12192000"/>
              <a:gd name="connsiteY146" fmla="*/ 808708 h 6858000"/>
              <a:gd name="connsiteX147" fmla="*/ 1462937 w 12192000"/>
              <a:gd name="connsiteY147" fmla="*/ 807252 h 6858000"/>
              <a:gd name="connsiteX148" fmla="*/ 1463099 w 12192000"/>
              <a:gd name="connsiteY148" fmla="*/ 805796 h 6858000"/>
              <a:gd name="connsiteX149" fmla="*/ 1463099 w 12192000"/>
              <a:gd name="connsiteY149" fmla="*/ 804178 h 6858000"/>
              <a:gd name="connsiteX150" fmla="*/ 1463099 w 12192000"/>
              <a:gd name="connsiteY150" fmla="*/ 794797 h 6858000"/>
              <a:gd name="connsiteX151" fmla="*/ 1463099 w 12192000"/>
              <a:gd name="connsiteY151" fmla="*/ 793988 h 6858000"/>
              <a:gd name="connsiteX152" fmla="*/ 1462937 w 12192000"/>
              <a:gd name="connsiteY152" fmla="*/ 792047 h 6858000"/>
              <a:gd name="connsiteX153" fmla="*/ 1462614 w 12192000"/>
              <a:gd name="connsiteY153" fmla="*/ 790591 h 6858000"/>
              <a:gd name="connsiteX154" fmla="*/ 1462290 w 12192000"/>
              <a:gd name="connsiteY154" fmla="*/ 789136 h 6858000"/>
              <a:gd name="connsiteX155" fmla="*/ 1461643 w 12192000"/>
              <a:gd name="connsiteY155" fmla="*/ 787518 h 6858000"/>
              <a:gd name="connsiteX156" fmla="*/ 1460996 w 12192000"/>
              <a:gd name="connsiteY156" fmla="*/ 785900 h 6858000"/>
              <a:gd name="connsiteX157" fmla="*/ 1460511 w 12192000"/>
              <a:gd name="connsiteY157" fmla="*/ 785092 h 6858000"/>
              <a:gd name="connsiteX158" fmla="*/ 1460025 w 12192000"/>
              <a:gd name="connsiteY158" fmla="*/ 784283 h 6858000"/>
              <a:gd name="connsiteX159" fmla="*/ 1458893 w 12192000"/>
              <a:gd name="connsiteY159" fmla="*/ 782665 h 6858000"/>
              <a:gd name="connsiteX160" fmla="*/ 1458085 w 12192000"/>
              <a:gd name="connsiteY160" fmla="*/ 781857 h 6858000"/>
              <a:gd name="connsiteX161" fmla="*/ 1457437 w 12192000"/>
              <a:gd name="connsiteY161" fmla="*/ 781210 h 6858000"/>
              <a:gd name="connsiteX162" fmla="*/ 1456629 w 12192000"/>
              <a:gd name="connsiteY162" fmla="*/ 780563 h 6858000"/>
              <a:gd name="connsiteX163" fmla="*/ 1455658 w 12192000"/>
              <a:gd name="connsiteY163" fmla="*/ 779916 h 6858000"/>
              <a:gd name="connsiteX164" fmla="*/ 1454688 w 12192000"/>
              <a:gd name="connsiteY164" fmla="*/ 779269 h 6858000"/>
              <a:gd name="connsiteX165" fmla="*/ 1453717 w 12192000"/>
              <a:gd name="connsiteY165" fmla="*/ 778783 h 6858000"/>
              <a:gd name="connsiteX166" fmla="*/ 1452585 w 12192000"/>
              <a:gd name="connsiteY166" fmla="*/ 778298 h 6858000"/>
              <a:gd name="connsiteX167" fmla="*/ 1451291 w 12192000"/>
              <a:gd name="connsiteY167" fmla="*/ 777813 h 6858000"/>
              <a:gd name="connsiteX168" fmla="*/ 1449997 w 12192000"/>
              <a:gd name="connsiteY168" fmla="*/ 777489 h 6858000"/>
              <a:gd name="connsiteX169" fmla="*/ 1448541 w 12192000"/>
              <a:gd name="connsiteY169" fmla="*/ 777328 h 6858000"/>
              <a:gd name="connsiteX170" fmla="*/ 1447085 w 12192000"/>
              <a:gd name="connsiteY170" fmla="*/ 777166 h 6858000"/>
              <a:gd name="connsiteX171" fmla="*/ 1445468 w 12192000"/>
              <a:gd name="connsiteY171" fmla="*/ 777166 h 6858000"/>
              <a:gd name="connsiteX172" fmla="*/ 1317037 w 12192000"/>
              <a:gd name="connsiteY172" fmla="*/ 777166 h 6858000"/>
              <a:gd name="connsiteX173" fmla="*/ 1317037 w 12192000"/>
              <a:gd name="connsiteY173" fmla="*/ 663130 h 6858000"/>
              <a:gd name="connsiteX174" fmla="*/ 1407456 w 12192000"/>
              <a:gd name="connsiteY174" fmla="*/ 663130 h 6858000"/>
              <a:gd name="connsiteX175" fmla="*/ 1498037 w 12192000"/>
              <a:gd name="connsiteY175" fmla="*/ 663130 h 6858000"/>
              <a:gd name="connsiteX176" fmla="*/ 1498846 w 12192000"/>
              <a:gd name="connsiteY176" fmla="*/ 663130 h 6858000"/>
              <a:gd name="connsiteX177" fmla="*/ 1500787 w 12192000"/>
              <a:gd name="connsiteY177" fmla="*/ 662807 h 6858000"/>
              <a:gd name="connsiteX178" fmla="*/ 1502081 w 12192000"/>
              <a:gd name="connsiteY178" fmla="*/ 662645 h 6858000"/>
              <a:gd name="connsiteX179" fmla="*/ 1503699 w 12192000"/>
              <a:gd name="connsiteY179" fmla="*/ 662160 h 6858000"/>
              <a:gd name="connsiteX180" fmla="*/ 1505154 w 12192000"/>
              <a:gd name="connsiteY180" fmla="*/ 661675 h 6858000"/>
              <a:gd name="connsiteX181" fmla="*/ 1506934 w 12192000"/>
              <a:gd name="connsiteY181" fmla="*/ 660866 h 6858000"/>
              <a:gd name="connsiteX182" fmla="*/ 1507742 w 12192000"/>
              <a:gd name="connsiteY182" fmla="*/ 660381 h 6858000"/>
              <a:gd name="connsiteX183" fmla="*/ 1508551 w 12192000"/>
              <a:gd name="connsiteY183" fmla="*/ 659895 h 6858000"/>
              <a:gd name="connsiteX184" fmla="*/ 1510169 w 12192000"/>
              <a:gd name="connsiteY184" fmla="*/ 658763 h 6858000"/>
              <a:gd name="connsiteX185" fmla="*/ 1510816 w 12192000"/>
              <a:gd name="connsiteY185" fmla="*/ 658116 h 6858000"/>
              <a:gd name="connsiteX186" fmla="*/ 1511625 w 12192000"/>
              <a:gd name="connsiteY186" fmla="*/ 657307 h 6858000"/>
              <a:gd name="connsiteX187" fmla="*/ 1512271 w 12192000"/>
              <a:gd name="connsiteY187" fmla="*/ 656498 h 6858000"/>
              <a:gd name="connsiteX188" fmla="*/ 1512918 w 12192000"/>
              <a:gd name="connsiteY188" fmla="*/ 655690 h 6858000"/>
              <a:gd name="connsiteX189" fmla="*/ 1513566 w 12192000"/>
              <a:gd name="connsiteY189" fmla="*/ 654719 h 6858000"/>
              <a:gd name="connsiteX190" fmla="*/ 1514051 w 12192000"/>
              <a:gd name="connsiteY190" fmla="*/ 653587 h 6858000"/>
              <a:gd name="connsiteX191" fmla="*/ 1514536 w 12192000"/>
              <a:gd name="connsiteY191" fmla="*/ 652455 h 6858000"/>
              <a:gd name="connsiteX192" fmla="*/ 1515021 w 12192000"/>
              <a:gd name="connsiteY192" fmla="*/ 651322 h 6858000"/>
              <a:gd name="connsiteX193" fmla="*/ 1515345 w 12192000"/>
              <a:gd name="connsiteY193" fmla="*/ 649867 h 6858000"/>
              <a:gd name="connsiteX194" fmla="*/ 1515507 w 12192000"/>
              <a:gd name="connsiteY194" fmla="*/ 648573 h 6858000"/>
              <a:gd name="connsiteX195" fmla="*/ 1515668 w 12192000"/>
              <a:gd name="connsiteY195" fmla="*/ 646955 h 6858000"/>
              <a:gd name="connsiteX196" fmla="*/ 1515668 w 12192000"/>
              <a:gd name="connsiteY196" fmla="*/ 645499 h 6858000"/>
              <a:gd name="connsiteX197" fmla="*/ 1515668 w 12192000"/>
              <a:gd name="connsiteY197" fmla="*/ 636118 h 6858000"/>
              <a:gd name="connsiteX198" fmla="*/ 1515668 w 12192000"/>
              <a:gd name="connsiteY198" fmla="*/ 635309 h 6858000"/>
              <a:gd name="connsiteX199" fmla="*/ 1515507 w 12192000"/>
              <a:gd name="connsiteY199" fmla="*/ 633368 h 6858000"/>
              <a:gd name="connsiteX200" fmla="*/ 1515183 w 12192000"/>
              <a:gd name="connsiteY200" fmla="*/ 631912 h 6858000"/>
              <a:gd name="connsiteX201" fmla="*/ 1514859 w 12192000"/>
              <a:gd name="connsiteY201" fmla="*/ 630456 h 6858000"/>
              <a:gd name="connsiteX202" fmla="*/ 1514213 w 12192000"/>
              <a:gd name="connsiteY202" fmla="*/ 628839 h 6858000"/>
              <a:gd name="connsiteX203" fmla="*/ 1513566 w 12192000"/>
              <a:gd name="connsiteY203" fmla="*/ 627221 h 6858000"/>
              <a:gd name="connsiteX204" fmla="*/ 1513080 w 12192000"/>
              <a:gd name="connsiteY204" fmla="*/ 626412 h 6858000"/>
              <a:gd name="connsiteX205" fmla="*/ 1512595 w 12192000"/>
              <a:gd name="connsiteY205" fmla="*/ 625604 h 6858000"/>
              <a:gd name="connsiteX206" fmla="*/ 1511948 w 12192000"/>
              <a:gd name="connsiteY206" fmla="*/ 624795 h 6858000"/>
              <a:gd name="connsiteX207" fmla="*/ 1511463 w 12192000"/>
              <a:gd name="connsiteY207" fmla="*/ 623986 h 6858000"/>
              <a:gd name="connsiteX208" fmla="*/ 1510654 w 12192000"/>
              <a:gd name="connsiteY208" fmla="*/ 623177 h 6858000"/>
              <a:gd name="connsiteX209" fmla="*/ 1510007 w 12192000"/>
              <a:gd name="connsiteY209" fmla="*/ 622530 h 6858000"/>
              <a:gd name="connsiteX210" fmla="*/ 1509198 w 12192000"/>
              <a:gd name="connsiteY210" fmla="*/ 621722 h 6858000"/>
              <a:gd name="connsiteX211" fmla="*/ 1508228 w 12192000"/>
              <a:gd name="connsiteY211" fmla="*/ 621075 h 6858000"/>
              <a:gd name="connsiteX212" fmla="*/ 1507257 w 12192000"/>
              <a:gd name="connsiteY212" fmla="*/ 620589 h 6858000"/>
              <a:gd name="connsiteX213" fmla="*/ 1506287 w 12192000"/>
              <a:gd name="connsiteY213" fmla="*/ 619942 h 6858000"/>
              <a:gd name="connsiteX214" fmla="*/ 1505154 w 12192000"/>
              <a:gd name="connsiteY214" fmla="*/ 619457 h 6858000"/>
              <a:gd name="connsiteX215" fmla="*/ 1503860 w 12192000"/>
              <a:gd name="connsiteY215" fmla="*/ 619134 h 6858000"/>
              <a:gd name="connsiteX216" fmla="*/ 1502566 w 12192000"/>
              <a:gd name="connsiteY216" fmla="*/ 618810 h 6858000"/>
              <a:gd name="connsiteX217" fmla="*/ 1501110 w 12192000"/>
              <a:gd name="connsiteY217" fmla="*/ 618648 h 6858000"/>
              <a:gd name="connsiteX218" fmla="*/ 1499655 w 12192000"/>
              <a:gd name="connsiteY218" fmla="*/ 618487 h 6858000"/>
              <a:gd name="connsiteX219" fmla="*/ 1498037 w 12192000"/>
              <a:gd name="connsiteY219" fmla="*/ 618325 h 6858000"/>
              <a:gd name="connsiteX220" fmla="*/ 1398883 w 12192000"/>
              <a:gd name="connsiteY220" fmla="*/ 618325 h 6858000"/>
              <a:gd name="connsiteX221" fmla="*/ 1299891 w 12192000"/>
              <a:gd name="connsiteY221" fmla="*/ 618325 h 6858000"/>
              <a:gd name="connsiteX222" fmla="*/ 1298759 w 12192000"/>
              <a:gd name="connsiteY222" fmla="*/ 618325 h 6858000"/>
              <a:gd name="connsiteX223" fmla="*/ 1297626 w 12192000"/>
              <a:gd name="connsiteY223" fmla="*/ 618163 h 6858000"/>
              <a:gd name="connsiteX224" fmla="*/ 745727 w 12192000"/>
              <a:gd name="connsiteY224" fmla="*/ 618163 h 6858000"/>
              <a:gd name="connsiteX225" fmla="*/ 744919 w 12192000"/>
              <a:gd name="connsiteY225" fmla="*/ 618325 h 6858000"/>
              <a:gd name="connsiteX226" fmla="*/ 743948 w 12192000"/>
              <a:gd name="connsiteY226" fmla="*/ 618325 h 6858000"/>
              <a:gd name="connsiteX227" fmla="*/ 742654 w 12192000"/>
              <a:gd name="connsiteY227" fmla="*/ 618487 h 6858000"/>
              <a:gd name="connsiteX228" fmla="*/ 741198 w 12192000"/>
              <a:gd name="connsiteY228" fmla="*/ 618810 h 6858000"/>
              <a:gd name="connsiteX229" fmla="*/ 739581 w 12192000"/>
              <a:gd name="connsiteY229" fmla="*/ 619295 h 6858000"/>
              <a:gd name="connsiteX230" fmla="*/ 737802 w 12192000"/>
              <a:gd name="connsiteY230" fmla="*/ 619781 h 6858000"/>
              <a:gd name="connsiteX231" fmla="*/ 736022 w 12192000"/>
              <a:gd name="connsiteY231" fmla="*/ 620589 h 6858000"/>
              <a:gd name="connsiteX232" fmla="*/ 734243 w 12192000"/>
              <a:gd name="connsiteY232" fmla="*/ 621722 h 6858000"/>
              <a:gd name="connsiteX233" fmla="*/ 733272 w 12192000"/>
              <a:gd name="connsiteY233" fmla="*/ 622207 h 6858000"/>
              <a:gd name="connsiteX234" fmla="*/ 732464 w 12192000"/>
              <a:gd name="connsiteY234" fmla="*/ 623016 h 6858000"/>
              <a:gd name="connsiteX235" fmla="*/ 731655 w 12192000"/>
              <a:gd name="connsiteY235" fmla="*/ 623663 h 6858000"/>
              <a:gd name="connsiteX236" fmla="*/ 730846 w 12192000"/>
              <a:gd name="connsiteY236" fmla="*/ 624472 h 6858000"/>
              <a:gd name="connsiteX237" fmla="*/ 730038 w 12192000"/>
              <a:gd name="connsiteY237" fmla="*/ 625442 h 6858000"/>
              <a:gd name="connsiteX238" fmla="*/ 729390 w 12192000"/>
              <a:gd name="connsiteY238" fmla="*/ 626412 h 6858000"/>
              <a:gd name="connsiteX239" fmla="*/ 728744 w 12192000"/>
              <a:gd name="connsiteY239" fmla="*/ 627383 h 6858000"/>
              <a:gd name="connsiteX240" fmla="*/ 728096 w 12192000"/>
              <a:gd name="connsiteY240" fmla="*/ 628515 h 6858000"/>
              <a:gd name="connsiteX241" fmla="*/ 727611 w 12192000"/>
              <a:gd name="connsiteY241" fmla="*/ 629809 h 6858000"/>
              <a:gd name="connsiteX242" fmla="*/ 727288 w 12192000"/>
              <a:gd name="connsiteY242" fmla="*/ 631103 h 6858000"/>
              <a:gd name="connsiteX243" fmla="*/ 726964 w 12192000"/>
              <a:gd name="connsiteY243" fmla="*/ 631912 h 6858000"/>
              <a:gd name="connsiteX244" fmla="*/ 726803 w 12192000"/>
              <a:gd name="connsiteY244" fmla="*/ 632559 h 6858000"/>
              <a:gd name="connsiteX245" fmla="*/ 726641 w 12192000"/>
              <a:gd name="connsiteY245" fmla="*/ 634177 h 6858000"/>
              <a:gd name="connsiteX246" fmla="*/ 726479 w 12192000"/>
              <a:gd name="connsiteY246" fmla="*/ 635794 h 6858000"/>
              <a:gd name="connsiteX247" fmla="*/ 726317 w 12192000"/>
              <a:gd name="connsiteY247" fmla="*/ 637573 h 6858000"/>
              <a:gd name="connsiteX248" fmla="*/ 726317 w 12192000"/>
              <a:gd name="connsiteY248" fmla="*/ 718450 h 6858000"/>
              <a:gd name="connsiteX249" fmla="*/ 726317 w 12192000"/>
              <a:gd name="connsiteY249" fmla="*/ 799488 h 6858000"/>
              <a:gd name="connsiteX250" fmla="*/ 726317 w 12192000"/>
              <a:gd name="connsiteY250" fmla="*/ 880526 h 6858000"/>
              <a:gd name="connsiteX251" fmla="*/ 726317 w 12192000"/>
              <a:gd name="connsiteY251" fmla="*/ 961564 h 6858000"/>
              <a:gd name="connsiteX252" fmla="*/ 726479 w 12192000"/>
              <a:gd name="connsiteY252" fmla="*/ 962372 h 6858000"/>
              <a:gd name="connsiteX253" fmla="*/ 726479 w 12192000"/>
              <a:gd name="connsiteY253" fmla="*/ 963343 h 6858000"/>
              <a:gd name="connsiteX254" fmla="*/ 726641 w 12192000"/>
              <a:gd name="connsiteY254" fmla="*/ 964475 h 6858000"/>
              <a:gd name="connsiteX255" fmla="*/ 726964 w 12192000"/>
              <a:gd name="connsiteY255" fmla="*/ 966093 h 6858000"/>
              <a:gd name="connsiteX256" fmla="*/ 727449 w 12192000"/>
              <a:gd name="connsiteY256" fmla="*/ 967710 h 6858000"/>
              <a:gd name="connsiteX257" fmla="*/ 727935 w 12192000"/>
              <a:gd name="connsiteY257" fmla="*/ 969328 h 6858000"/>
              <a:gd name="connsiteX258" fmla="*/ 728744 w 12192000"/>
              <a:gd name="connsiteY258" fmla="*/ 971107 h 6858000"/>
              <a:gd name="connsiteX259" fmla="*/ 729876 w 12192000"/>
              <a:gd name="connsiteY259" fmla="*/ 973048 h 6858000"/>
              <a:gd name="connsiteX260" fmla="*/ 730361 w 12192000"/>
              <a:gd name="connsiteY260" fmla="*/ 973857 h 6858000"/>
              <a:gd name="connsiteX261" fmla="*/ 731170 w 12192000"/>
              <a:gd name="connsiteY261" fmla="*/ 974665 h 6858000"/>
              <a:gd name="connsiteX262" fmla="*/ 731817 w 12192000"/>
              <a:gd name="connsiteY262" fmla="*/ 975636 h 6858000"/>
              <a:gd name="connsiteX263" fmla="*/ 732626 w 12192000"/>
              <a:gd name="connsiteY263" fmla="*/ 976283 h 6858000"/>
              <a:gd name="connsiteX264" fmla="*/ 733596 w 12192000"/>
              <a:gd name="connsiteY264" fmla="*/ 977092 h 6858000"/>
              <a:gd name="connsiteX265" fmla="*/ 734567 w 12192000"/>
              <a:gd name="connsiteY265" fmla="*/ 977739 h 6858000"/>
              <a:gd name="connsiteX266" fmla="*/ 735537 w 12192000"/>
              <a:gd name="connsiteY266" fmla="*/ 978548 h 6858000"/>
              <a:gd name="connsiteX267" fmla="*/ 736669 w 12192000"/>
              <a:gd name="connsiteY267" fmla="*/ 979033 h 6858000"/>
              <a:gd name="connsiteX268" fmla="*/ 737963 w 12192000"/>
              <a:gd name="connsiteY268" fmla="*/ 979518 h 6858000"/>
              <a:gd name="connsiteX269" fmla="*/ 739257 w 12192000"/>
              <a:gd name="connsiteY269" fmla="*/ 980003 h 6858000"/>
              <a:gd name="connsiteX270" fmla="*/ 740066 w 12192000"/>
              <a:gd name="connsiteY270" fmla="*/ 980165 h 6858000"/>
              <a:gd name="connsiteX271" fmla="*/ 740713 w 12192000"/>
              <a:gd name="connsiteY271" fmla="*/ 980327 h 6858000"/>
              <a:gd name="connsiteX272" fmla="*/ 742331 w 12192000"/>
              <a:gd name="connsiteY272" fmla="*/ 980650 h 6858000"/>
              <a:gd name="connsiteX273" fmla="*/ 743948 w 12192000"/>
              <a:gd name="connsiteY273" fmla="*/ 980812 h 6858000"/>
              <a:gd name="connsiteX274" fmla="*/ 745727 w 12192000"/>
              <a:gd name="connsiteY274" fmla="*/ 980812 h 6858000"/>
              <a:gd name="connsiteX275" fmla="*/ 757050 w 12192000"/>
              <a:gd name="connsiteY275" fmla="*/ 980812 h 6858000"/>
              <a:gd name="connsiteX276" fmla="*/ 757859 w 12192000"/>
              <a:gd name="connsiteY276" fmla="*/ 980812 h 6858000"/>
              <a:gd name="connsiteX277" fmla="*/ 758829 w 12192000"/>
              <a:gd name="connsiteY277" fmla="*/ 980650 h 6858000"/>
              <a:gd name="connsiteX278" fmla="*/ 760123 w 12192000"/>
              <a:gd name="connsiteY278" fmla="*/ 980489 h 6858000"/>
              <a:gd name="connsiteX279" fmla="*/ 761579 w 12192000"/>
              <a:gd name="connsiteY279" fmla="*/ 980165 h 6858000"/>
              <a:gd name="connsiteX280" fmla="*/ 763197 w 12192000"/>
              <a:gd name="connsiteY280" fmla="*/ 979842 h 6858000"/>
              <a:gd name="connsiteX281" fmla="*/ 764976 w 12192000"/>
              <a:gd name="connsiteY281" fmla="*/ 979195 h 6858000"/>
              <a:gd name="connsiteX282" fmla="*/ 766755 w 12192000"/>
              <a:gd name="connsiteY282" fmla="*/ 978386 h 6858000"/>
              <a:gd name="connsiteX283" fmla="*/ 767564 w 12192000"/>
              <a:gd name="connsiteY283" fmla="*/ 977901 h 6858000"/>
              <a:gd name="connsiteX284" fmla="*/ 768534 w 12192000"/>
              <a:gd name="connsiteY284" fmla="*/ 977415 h 6858000"/>
              <a:gd name="connsiteX285" fmla="*/ 769343 w 12192000"/>
              <a:gd name="connsiteY285" fmla="*/ 976768 h 6858000"/>
              <a:gd name="connsiteX286" fmla="*/ 770314 w 12192000"/>
              <a:gd name="connsiteY286" fmla="*/ 976121 h 6858000"/>
              <a:gd name="connsiteX287" fmla="*/ 771122 w 12192000"/>
              <a:gd name="connsiteY287" fmla="*/ 975313 h 6858000"/>
              <a:gd name="connsiteX288" fmla="*/ 771931 w 12192000"/>
              <a:gd name="connsiteY288" fmla="*/ 974504 h 6858000"/>
              <a:gd name="connsiteX289" fmla="*/ 772740 w 12192000"/>
              <a:gd name="connsiteY289" fmla="*/ 973695 h 6858000"/>
              <a:gd name="connsiteX290" fmla="*/ 773387 w 12192000"/>
              <a:gd name="connsiteY290" fmla="*/ 972725 h 6858000"/>
              <a:gd name="connsiteX291" fmla="*/ 774034 w 12192000"/>
              <a:gd name="connsiteY291" fmla="*/ 971592 h 6858000"/>
              <a:gd name="connsiteX292" fmla="*/ 774681 w 12192000"/>
              <a:gd name="connsiteY292" fmla="*/ 970460 h 6858000"/>
              <a:gd name="connsiteX293" fmla="*/ 775166 w 12192000"/>
              <a:gd name="connsiteY293" fmla="*/ 969166 h 6858000"/>
              <a:gd name="connsiteX294" fmla="*/ 775490 w 12192000"/>
              <a:gd name="connsiteY294" fmla="*/ 967872 h 6858000"/>
              <a:gd name="connsiteX295" fmla="*/ 775813 w 12192000"/>
              <a:gd name="connsiteY295" fmla="*/ 967225 h 6858000"/>
              <a:gd name="connsiteX296" fmla="*/ 775975 w 12192000"/>
              <a:gd name="connsiteY296" fmla="*/ 966416 h 6858000"/>
              <a:gd name="connsiteX297" fmla="*/ 776137 w 12192000"/>
              <a:gd name="connsiteY297" fmla="*/ 964960 h 6858000"/>
              <a:gd name="connsiteX298" fmla="*/ 776298 w 12192000"/>
              <a:gd name="connsiteY298" fmla="*/ 963343 h 6858000"/>
              <a:gd name="connsiteX299" fmla="*/ 776460 w 12192000"/>
              <a:gd name="connsiteY299" fmla="*/ 961564 h 6858000"/>
              <a:gd name="connsiteX300" fmla="*/ 776460 w 12192000"/>
              <a:gd name="connsiteY300" fmla="*/ 880526 h 6858000"/>
              <a:gd name="connsiteX301" fmla="*/ 776460 w 12192000"/>
              <a:gd name="connsiteY301" fmla="*/ 799488 h 6858000"/>
              <a:gd name="connsiteX302" fmla="*/ 776460 w 12192000"/>
              <a:gd name="connsiteY302" fmla="*/ 718450 h 6858000"/>
              <a:gd name="connsiteX303" fmla="*/ 776460 w 12192000"/>
              <a:gd name="connsiteY303" fmla="*/ 637573 h 6858000"/>
              <a:gd name="connsiteX304" fmla="*/ 776298 w 12192000"/>
              <a:gd name="connsiteY304" fmla="*/ 636765 h 6858000"/>
              <a:gd name="connsiteX305" fmla="*/ 776298 w 12192000"/>
              <a:gd name="connsiteY305" fmla="*/ 635794 h 6858000"/>
              <a:gd name="connsiteX306" fmla="*/ 776137 w 12192000"/>
              <a:gd name="connsiteY306" fmla="*/ 634500 h 6858000"/>
              <a:gd name="connsiteX307" fmla="*/ 775813 w 12192000"/>
              <a:gd name="connsiteY307" fmla="*/ 633044 h 6858000"/>
              <a:gd name="connsiteX308" fmla="*/ 775328 w 12192000"/>
              <a:gd name="connsiteY308" fmla="*/ 631427 h 6858000"/>
              <a:gd name="connsiteX309" fmla="*/ 774843 w 12192000"/>
              <a:gd name="connsiteY309" fmla="*/ 629648 h 6858000"/>
              <a:gd name="connsiteX310" fmla="*/ 774034 w 12192000"/>
              <a:gd name="connsiteY310" fmla="*/ 627868 h 6858000"/>
              <a:gd name="connsiteX311" fmla="*/ 772902 w 12192000"/>
              <a:gd name="connsiteY311" fmla="*/ 626089 h 6858000"/>
              <a:gd name="connsiteX312" fmla="*/ 772416 w 12192000"/>
              <a:gd name="connsiteY312" fmla="*/ 625280 h 6858000"/>
              <a:gd name="connsiteX313" fmla="*/ 771608 w 12192000"/>
              <a:gd name="connsiteY313" fmla="*/ 624310 h 6858000"/>
              <a:gd name="connsiteX314" fmla="*/ 770961 w 12192000"/>
              <a:gd name="connsiteY314" fmla="*/ 623501 h 6858000"/>
              <a:gd name="connsiteX315" fmla="*/ 770152 w 12192000"/>
              <a:gd name="connsiteY315" fmla="*/ 622692 h 6858000"/>
              <a:gd name="connsiteX316" fmla="*/ 769181 w 12192000"/>
              <a:gd name="connsiteY316" fmla="*/ 621883 h 6858000"/>
              <a:gd name="connsiteX317" fmla="*/ 768211 w 12192000"/>
              <a:gd name="connsiteY317" fmla="*/ 621236 h 6858000"/>
              <a:gd name="connsiteX318" fmla="*/ 767240 w 12192000"/>
              <a:gd name="connsiteY318" fmla="*/ 620589 h 6858000"/>
              <a:gd name="connsiteX319" fmla="*/ 766108 w 12192000"/>
              <a:gd name="connsiteY319" fmla="*/ 619942 h 6858000"/>
              <a:gd name="connsiteX320" fmla="*/ 764814 w 12192000"/>
              <a:gd name="connsiteY320" fmla="*/ 619457 h 6858000"/>
              <a:gd name="connsiteX321" fmla="*/ 763520 w 12192000"/>
              <a:gd name="connsiteY321" fmla="*/ 619134 h 6858000"/>
              <a:gd name="connsiteX322" fmla="*/ 762711 w 12192000"/>
              <a:gd name="connsiteY322" fmla="*/ 618810 h 6858000"/>
              <a:gd name="connsiteX323" fmla="*/ 762064 w 12192000"/>
              <a:gd name="connsiteY323" fmla="*/ 618648 h 6858000"/>
              <a:gd name="connsiteX324" fmla="*/ 760447 w 12192000"/>
              <a:gd name="connsiteY324" fmla="*/ 618487 h 6858000"/>
              <a:gd name="connsiteX325" fmla="*/ 758829 w 12192000"/>
              <a:gd name="connsiteY325" fmla="*/ 618325 h 6858000"/>
              <a:gd name="connsiteX326" fmla="*/ 757050 w 12192000"/>
              <a:gd name="connsiteY326" fmla="*/ 618163 h 6858000"/>
              <a:gd name="connsiteX327" fmla="*/ 427237 w 12192000"/>
              <a:gd name="connsiteY327" fmla="*/ 618163 h 6858000"/>
              <a:gd name="connsiteX328" fmla="*/ 426428 w 12192000"/>
              <a:gd name="connsiteY328" fmla="*/ 618325 h 6858000"/>
              <a:gd name="connsiteX329" fmla="*/ 425458 w 12192000"/>
              <a:gd name="connsiteY329" fmla="*/ 618325 h 6858000"/>
              <a:gd name="connsiteX330" fmla="*/ 424325 w 12192000"/>
              <a:gd name="connsiteY330" fmla="*/ 618487 h 6858000"/>
              <a:gd name="connsiteX331" fmla="*/ 422869 w 12192000"/>
              <a:gd name="connsiteY331" fmla="*/ 618810 h 6858000"/>
              <a:gd name="connsiteX332" fmla="*/ 421252 w 12192000"/>
              <a:gd name="connsiteY332" fmla="*/ 619295 h 6858000"/>
              <a:gd name="connsiteX333" fmla="*/ 419473 w 12192000"/>
              <a:gd name="connsiteY333" fmla="*/ 619781 h 6858000"/>
              <a:gd name="connsiteX334" fmla="*/ 417693 w 12192000"/>
              <a:gd name="connsiteY334" fmla="*/ 620589 h 6858000"/>
              <a:gd name="connsiteX335" fmla="*/ 415914 w 12192000"/>
              <a:gd name="connsiteY335" fmla="*/ 621722 h 6858000"/>
              <a:gd name="connsiteX336" fmla="*/ 414944 w 12192000"/>
              <a:gd name="connsiteY336" fmla="*/ 622207 h 6858000"/>
              <a:gd name="connsiteX337" fmla="*/ 414135 w 12192000"/>
              <a:gd name="connsiteY337" fmla="*/ 623016 h 6858000"/>
              <a:gd name="connsiteX338" fmla="*/ 413326 w 12192000"/>
              <a:gd name="connsiteY338" fmla="*/ 623663 h 6858000"/>
              <a:gd name="connsiteX339" fmla="*/ 412517 w 12192000"/>
              <a:gd name="connsiteY339" fmla="*/ 624472 h 6858000"/>
              <a:gd name="connsiteX340" fmla="*/ 411709 w 12192000"/>
              <a:gd name="connsiteY340" fmla="*/ 625442 h 6858000"/>
              <a:gd name="connsiteX341" fmla="*/ 411062 w 12192000"/>
              <a:gd name="connsiteY341" fmla="*/ 626412 h 6858000"/>
              <a:gd name="connsiteX342" fmla="*/ 410414 w 12192000"/>
              <a:gd name="connsiteY342" fmla="*/ 627383 h 6858000"/>
              <a:gd name="connsiteX343" fmla="*/ 409768 w 12192000"/>
              <a:gd name="connsiteY343" fmla="*/ 628515 h 6858000"/>
              <a:gd name="connsiteX344" fmla="*/ 409282 w 12192000"/>
              <a:gd name="connsiteY344" fmla="*/ 629809 h 6858000"/>
              <a:gd name="connsiteX345" fmla="*/ 408797 w 12192000"/>
              <a:gd name="connsiteY345" fmla="*/ 631103 h 6858000"/>
              <a:gd name="connsiteX346" fmla="*/ 408635 w 12192000"/>
              <a:gd name="connsiteY346" fmla="*/ 631912 h 6858000"/>
              <a:gd name="connsiteX347" fmla="*/ 408473 w 12192000"/>
              <a:gd name="connsiteY347" fmla="*/ 632559 h 6858000"/>
              <a:gd name="connsiteX348" fmla="*/ 408150 w 12192000"/>
              <a:gd name="connsiteY348" fmla="*/ 634177 h 6858000"/>
              <a:gd name="connsiteX349" fmla="*/ 407988 w 12192000"/>
              <a:gd name="connsiteY349" fmla="*/ 635794 h 6858000"/>
              <a:gd name="connsiteX350" fmla="*/ 407988 w 12192000"/>
              <a:gd name="connsiteY350" fmla="*/ 637573 h 6858000"/>
              <a:gd name="connsiteX351" fmla="*/ 407988 w 12192000"/>
              <a:gd name="connsiteY351" fmla="*/ 718450 h 6858000"/>
              <a:gd name="connsiteX352" fmla="*/ 407988 w 12192000"/>
              <a:gd name="connsiteY352" fmla="*/ 799488 h 6858000"/>
              <a:gd name="connsiteX353" fmla="*/ 407988 w 12192000"/>
              <a:gd name="connsiteY353" fmla="*/ 880526 h 6858000"/>
              <a:gd name="connsiteX354" fmla="*/ 407988 w 12192000"/>
              <a:gd name="connsiteY354" fmla="*/ 961564 h 6858000"/>
              <a:gd name="connsiteX355" fmla="*/ 407988 w 12192000"/>
              <a:gd name="connsiteY355" fmla="*/ 962372 h 6858000"/>
              <a:gd name="connsiteX356" fmla="*/ 408150 w 12192000"/>
              <a:gd name="connsiteY356" fmla="*/ 963343 h 6858000"/>
              <a:gd name="connsiteX357" fmla="*/ 408312 w 12192000"/>
              <a:gd name="connsiteY357" fmla="*/ 964475 h 6858000"/>
              <a:gd name="connsiteX358" fmla="*/ 408635 w 12192000"/>
              <a:gd name="connsiteY358" fmla="*/ 966093 h 6858000"/>
              <a:gd name="connsiteX359" fmla="*/ 408959 w 12192000"/>
              <a:gd name="connsiteY359" fmla="*/ 967710 h 6858000"/>
              <a:gd name="connsiteX360" fmla="*/ 409606 w 12192000"/>
              <a:gd name="connsiteY360" fmla="*/ 969328 h 6858000"/>
              <a:gd name="connsiteX361" fmla="*/ 410414 w 12192000"/>
              <a:gd name="connsiteY361" fmla="*/ 971107 h 6858000"/>
              <a:gd name="connsiteX362" fmla="*/ 411385 w 12192000"/>
              <a:gd name="connsiteY362" fmla="*/ 973048 h 6858000"/>
              <a:gd name="connsiteX363" fmla="*/ 412032 w 12192000"/>
              <a:gd name="connsiteY363" fmla="*/ 973857 h 6858000"/>
              <a:gd name="connsiteX364" fmla="*/ 412679 w 12192000"/>
              <a:gd name="connsiteY364" fmla="*/ 974665 h 6858000"/>
              <a:gd name="connsiteX365" fmla="*/ 413488 w 12192000"/>
              <a:gd name="connsiteY365" fmla="*/ 975636 h 6858000"/>
              <a:gd name="connsiteX366" fmla="*/ 414296 w 12192000"/>
              <a:gd name="connsiteY366" fmla="*/ 976283 h 6858000"/>
              <a:gd name="connsiteX367" fmla="*/ 415105 w 12192000"/>
              <a:gd name="connsiteY367" fmla="*/ 977092 h 6858000"/>
              <a:gd name="connsiteX368" fmla="*/ 416076 w 12192000"/>
              <a:gd name="connsiteY368" fmla="*/ 977739 h 6858000"/>
              <a:gd name="connsiteX369" fmla="*/ 417208 w 12192000"/>
              <a:gd name="connsiteY369" fmla="*/ 978386 h 6858000"/>
              <a:gd name="connsiteX370" fmla="*/ 418340 w 12192000"/>
              <a:gd name="connsiteY370" fmla="*/ 979033 h 6858000"/>
              <a:gd name="connsiteX371" fmla="*/ 419634 w 12192000"/>
              <a:gd name="connsiteY371" fmla="*/ 979518 h 6858000"/>
              <a:gd name="connsiteX372" fmla="*/ 420928 w 12192000"/>
              <a:gd name="connsiteY372" fmla="*/ 980003 h 6858000"/>
              <a:gd name="connsiteX373" fmla="*/ 421575 w 12192000"/>
              <a:gd name="connsiteY373" fmla="*/ 980165 h 6858000"/>
              <a:gd name="connsiteX374" fmla="*/ 422384 w 12192000"/>
              <a:gd name="connsiteY374" fmla="*/ 980327 h 6858000"/>
              <a:gd name="connsiteX375" fmla="*/ 423840 w 12192000"/>
              <a:gd name="connsiteY375" fmla="*/ 980650 h 6858000"/>
              <a:gd name="connsiteX376" fmla="*/ 425619 w 12192000"/>
              <a:gd name="connsiteY376" fmla="*/ 980812 h 6858000"/>
              <a:gd name="connsiteX377" fmla="*/ 427237 w 12192000"/>
              <a:gd name="connsiteY377" fmla="*/ 980812 h 6858000"/>
              <a:gd name="connsiteX378" fmla="*/ 438559 w 12192000"/>
              <a:gd name="connsiteY378" fmla="*/ 980812 h 6858000"/>
              <a:gd name="connsiteX379" fmla="*/ 534964 w 12192000"/>
              <a:gd name="connsiteY379" fmla="*/ 980812 h 6858000"/>
              <a:gd name="connsiteX380" fmla="*/ 631530 w 12192000"/>
              <a:gd name="connsiteY380" fmla="*/ 980812 h 6858000"/>
              <a:gd name="connsiteX381" fmla="*/ 632177 w 12192000"/>
              <a:gd name="connsiteY381" fmla="*/ 980812 h 6858000"/>
              <a:gd name="connsiteX382" fmla="*/ 634280 w 12192000"/>
              <a:gd name="connsiteY382" fmla="*/ 980489 h 6858000"/>
              <a:gd name="connsiteX383" fmla="*/ 635574 w 12192000"/>
              <a:gd name="connsiteY383" fmla="*/ 980327 h 6858000"/>
              <a:gd name="connsiteX384" fmla="*/ 637030 w 12192000"/>
              <a:gd name="connsiteY384" fmla="*/ 979842 h 6858000"/>
              <a:gd name="connsiteX385" fmla="*/ 638647 w 12192000"/>
              <a:gd name="connsiteY385" fmla="*/ 979356 h 6858000"/>
              <a:gd name="connsiteX386" fmla="*/ 640265 w 12192000"/>
              <a:gd name="connsiteY386" fmla="*/ 978548 h 6858000"/>
              <a:gd name="connsiteX387" fmla="*/ 641235 w 12192000"/>
              <a:gd name="connsiteY387" fmla="*/ 978224 h 6858000"/>
              <a:gd name="connsiteX388" fmla="*/ 642044 w 12192000"/>
              <a:gd name="connsiteY388" fmla="*/ 977739 h 6858000"/>
              <a:gd name="connsiteX389" fmla="*/ 642853 w 12192000"/>
              <a:gd name="connsiteY389" fmla="*/ 977092 h 6858000"/>
              <a:gd name="connsiteX390" fmla="*/ 643662 w 12192000"/>
              <a:gd name="connsiteY390" fmla="*/ 976445 h 6858000"/>
              <a:gd name="connsiteX391" fmla="*/ 644309 w 12192000"/>
              <a:gd name="connsiteY391" fmla="*/ 975798 h 6858000"/>
              <a:gd name="connsiteX392" fmla="*/ 645117 w 12192000"/>
              <a:gd name="connsiteY392" fmla="*/ 975151 h 6858000"/>
              <a:gd name="connsiteX393" fmla="*/ 645764 w 12192000"/>
              <a:gd name="connsiteY393" fmla="*/ 974342 h 6858000"/>
              <a:gd name="connsiteX394" fmla="*/ 646411 w 12192000"/>
              <a:gd name="connsiteY394" fmla="*/ 973372 h 6858000"/>
              <a:gd name="connsiteX395" fmla="*/ 647058 w 12192000"/>
              <a:gd name="connsiteY395" fmla="*/ 972401 h 6858000"/>
              <a:gd name="connsiteX396" fmla="*/ 647544 w 12192000"/>
              <a:gd name="connsiteY396" fmla="*/ 971269 h 6858000"/>
              <a:gd name="connsiteX397" fmla="*/ 648029 w 12192000"/>
              <a:gd name="connsiteY397" fmla="*/ 970137 h 6858000"/>
              <a:gd name="connsiteX398" fmla="*/ 648353 w 12192000"/>
              <a:gd name="connsiteY398" fmla="*/ 969004 h 6858000"/>
              <a:gd name="connsiteX399" fmla="*/ 648676 w 12192000"/>
              <a:gd name="connsiteY399" fmla="*/ 967710 h 6858000"/>
              <a:gd name="connsiteX400" fmla="*/ 648999 w 12192000"/>
              <a:gd name="connsiteY400" fmla="*/ 966254 h 6858000"/>
              <a:gd name="connsiteX401" fmla="*/ 649161 w 12192000"/>
              <a:gd name="connsiteY401" fmla="*/ 964799 h 6858000"/>
              <a:gd name="connsiteX402" fmla="*/ 649161 w 12192000"/>
              <a:gd name="connsiteY402" fmla="*/ 963181 h 6858000"/>
              <a:gd name="connsiteX403" fmla="*/ 649161 w 12192000"/>
              <a:gd name="connsiteY403" fmla="*/ 953799 h 6858000"/>
              <a:gd name="connsiteX404" fmla="*/ 649161 w 12192000"/>
              <a:gd name="connsiteY404" fmla="*/ 952991 h 6858000"/>
              <a:gd name="connsiteX405" fmla="*/ 648838 w 12192000"/>
              <a:gd name="connsiteY405" fmla="*/ 951050 h 6858000"/>
              <a:gd name="connsiteX406" fmla="*/ 648676 w 12192000"/>
              <a:gd name="connsiteY406" fmla="*/ 949756 h 6858000"/>
              <a:gd name="connsiteX407" fmla="*/ 648191 w 12192000"/>
              <a:gd name="connsiteY407" fmla="*/ 948138 h 6858000"/>
              <a:gd name="connsiteX408" fmla="*/ 647705 w 12192000"/>
              <a:gd name="connsiteY408" fmla="*/ 946521 h 6858000"/>
              <a:gd name="connsiteX409" fmla="*/ 646897 w 12192000"/>
              <a:gd name="connsiteY409" fmla="*/ 944903 h 6858000"/>
              <a:gd name="connsiteX410" fmla="*/ 646573 w 12192000"/>
              <a:gd name="connsiteY410" fmla="*/ 944094 h 6858000"/>
              <a:gd name="connsiteX411" fmla="*/ 646088 w 12192000"/>
              <a:gd name="connsiteY411" fmla="*/ 943286 h 6858000"/>
              <a:gd name="connsiteX412" fmla="*/ 644794 w 12192000"/>
              <a:gd name="connsiteY412" fmla="*/ 941668 h 6858000"/>
              <a:gd name="connsiteX413" fmla="*/ 644147 w 12192000"/>
              <a:gd name="connsiteY413" fmla="*/ 940859 h 6858000"/>
              <a:gd name="connsiteX414" fmla="*/ 643500 w 12192000"/>
              <a:gd name="connsiteY414" fmla="*/ 940212 h 6858000"/>
              <a:gd name="connsiteX415" fmla="*/ 642691 w 12192000"/>
              <a:gd name="connsiteY415" fmla="*/ 939565 h 6858000"/>
              <a:gd name="connsiteX416" fmla="*/ 641721 w 12192000"/>
              <a:gd name="connsiteY416" fmla="*/ 938918 h 6858000"/>
              <a:gd name="connsiteX417" fmla="*/ 640750 w 12192000"/>
              <a:gd name="connsiteY417" fmla="*/ 938271 h 6858000"/>
              <a:gd name="connsiteX418" fmla="*/ 639618 w 12192000"/>
              <a:gd name="connsiteY418" fmla="*/ 937786 h 6858000"/>
              <a:gd name="connsiteX419" fmla="*/ 638486 w 12192000"/>
              <a:gd name="connsiteY419" fmla="*/ 937301 h 6858000"/>
              <a:gd name="connsiteX420" fmla="*/ 637353 w 12192000"/>
              <a:gd name="connsiteY420" fmla="*/ 936816 h 6858000"/>
              <a:gd name="connsiteX421" fmla="*/ 636059 w 12192000"/>
              <a:gd name="connsiteY421" fmla="*/ 936492 h 6858000"/>
              <a:gd name="connsiteX422" fmla="*/ 634603 w 12192000"/>
              <a:gd name="connsiteY422" fmla="*/ 936330 h 6858000"/>
              <a:gd name="connsiteX423" fmla="*/ 633148 w 12192000"/>
              <a:gd name="connsiteY423" fmla="*/ 936168 h 6858000"/>
              <a:gd name="connsiteX424" fmla="*/ 631530 w 12192000"/>
              <a:gd name="connsiteY424" fmla="*/ 936168 h 6858000"/>
              <a:gd name="connsiteX425" fmla="*/ 544669 w 12192000"/>
              <a:gd name="connsiteY425" fmla="*/ 936168 h 6858000"/>
              <a:gd name="connsiteX426" fmla="*/ 457970 w 12192000"/>
              <a:gd name="connsiteY426" fmla="*/ 936168 h 6858000"/>
              <a:gd name="connsiteX427" fmla="*/ 457970 w 12192000"/>
              <a:gd name="connsiteY427" fmla="*/ 861439 h 6858000"/>
              <a:gd name="connsiteX428" fmla="*/ 457970 w 12192000"/>
              <a:gd name="connsiteY428" fmla="*/ 786709 h 6858000"/>
              <a:gd name="connsiteX429" fmla="*/ 457970 w 12192000"/>
              <a:gd name="connsiteY429" fmla="*/ 712141 h 6858000"/>
              <a:gd name="connsiteX430" fmla="*/ 457970 w 12192000"/>
              <a:gd name="connsiteY430" fmla="*/ 637573 h 6858000"/>
              <a:gd name="connsiteX431" fmla="*/ 457970 w 12192000"/>
              <a:gd name="connsiteY431" fmla="*/ 636765 h 6858000"/>
              <a:gd name="connsiteX432" fmla="*/ 457808 w 12192000"/>
              <a:gd name="connsiteY432" fmla="*/ 635794 h 6858000"/>
              <a:gd name="connsiteX433" fmla="*/ 457646 w 12192000"/>
              <a:gd name="connsiteY433" fmla="*/ 634500 h 6858000"/>
              <a:gd name="connsiteX434" fmla="*/ 457484 w 12192000"/>
              <a:gd name="connsiteY434" fmla="*/ 633044 h 6858000"/>
              <a:gd name="connsiteX435" fmla="*/ 456999 w 12192000"/>
              <a:gd name="connsiteY435" fmla="*/ 631427 h 6858000"/>
              <a:gd name="connsiteX436" fmla="*/ 456352 w 12192000"/>
              <a:gd name="connsiteY436" fmla="*/ 629648 h 6858000"/>
              <a:gd name="connsiteX437" fmla="*/ 455543 w 12192000"/>
              <a:gd name="connsiteY437" fmla="*/ 627868 h 6858000"/>
              <a:gd name="connsiteX438" fmla="*/ 455058 w 12192000"/>
              <a:gd name="connsiteY438" fmla="*/ 627060 h 6858000"/>
              <a:gd name="connsiteX439" fmla="*/ 454573 w 12192000"/>
              <a:gd name="connsiteY439" fmla="*/ 626089 h 6858000"/>
              <a:gd name="connsiteX440" fmla="*/ 453926 w 12192000"/>
              <a:gd name="connsiteY440" fmla="*/ 625280 h 6858000"/>
              <a:gd name="connsiteX441" fmla="*/ 453279 w 12192000"/>
              <a:gd name="connsiteY441" fmla="*/ 624310 h 6858000"/>
              <a:gd name="connsiteX442" fmla="*/ 452632 w 12192000"/>
              <a:gd name="connsiteY442" fmla="*/ 623501 h 6858000"/>
              <a:gd name="connsiteX443" fmla="*/ 451661 w 12192000"/>
              <a:gd name="connsiteY443" fmla="*/ 622692 h 6858000"/>
              <a:gd name="connsiteX444" fmla="*/ 450853 w 12192000"/>
              <a:gd name="connsiteY444" fmla="*/ 621883 h 6858000"/>
              <a:gd name="connsiteX445" fmla="*/ 449882 w 12192000"/>
              <a:gd name="connsiteY445" fmla="*/ 621236 h 6858000"/>
              <a:gd name="connsiteX446" fmla="*/ 448750 w 12192000"/>
              <a:gd name="connsiteY446" fmla="*/ 620589 h 6858000"/>
              <a:gd name="connsiteX447" fmla="*/ 447617 w 12192000"/>
              <a:gd name="connsiteY447" fmla="*/ 619942 h 6858000"/>
              <a:gd name="connsiteX448" fmla="*/ 446485 w 12192000"/>
              <a:gd name="connsiteY448" fmla="*/ 619457 h 6858000"/>
              <a:gd name="connsiteX449" fmla="*/ 445030 w 12192000"/>
              <a:gd name="connsiteY449" fmla="*/ 619134 h 6858000"/>
              <a:gd name="connsiteX450" fmla="*/ 444383 w 12192000"/>
              <a:gd name="connsiteY450" fmla="*/ 618810 h 6858000"/>
              <a:gd name="connsiteX451" fmla="*/ 443574 w 12192000"/>
              <a:gd name="connsiteY451" fmla="*/ 618648 h 6858000"/>
              <a:gd name="connsiteX452" fmla="*/ 442118 w 12192000"/>
              <a:gd name="connsiteY452" fmla="*/ 618487 h 6858000"/>
              <a:gd name="connsiteX453" fmla="*/ 440500 w 12192000"/>
              <a:gd name="connsiteY453" fmla="*/ 618325 h 6858000"/>
              <a:gd name="connsiteX454" fmla="*/ 438559 w 12192000"/>
              <a:gd name="connsiteY454" fmla="*/ 618163 h 6858000"/>
              <a:gd name="connsiteX455" fmla="*/ 1360871 w 12192000"/>
              <a:gd name="connsiteY455" fmla="*/ 404812 h 6858000"/>
              <a:gd name="connsiteX456" fmla="*/ 1359739 w 12192000"/>
              <a:gd name="connsiteY456" fmla="*/ 404974 h 6858000"/>
              <a:gd name="connsiteX457" fmla="*/ 1358445 w 12192000"/>
              <a:gd name="connsiteY457" fmla="*/ 405297 h 6858000"/>
              <a:gd name="connsiteX458" fmla="*/ 1357151 w 12192000"/>
              <a:gd name="connsiteY458" fmla="*/ 405621 h 6858000"/>
              <a:gd name="connsiteX459" fmla="*/ 1355857 w 12192000"/>
              <a:gd name="connsiteY459" fmla="*/ 406106 h 6858000"/>
              <a:gd name="connsiteX460" fmla="*/ 1354401 w 12192000"/>
              <a:gd name="connsiteY460" fmla="*/ 406753 h 6858000"/>
              <a:gd name="connsiteX461" fmla="*/ 1353107 w 12192000"/>
              <a:gd name="connsiteY461" fmla="*/ 407562 h 6858000"/>
              <a:gd name="connsiteX462" fmla="*/ 1351651 w 12192000"/>
              <a:gd name="connsiteY462" fmla="*/ 408371 h 6858000"/>
              <a:gd name="connsiteX463" fmla="*/ 1350357 w 12192000"/>
              <a:gd name="connsiteY463" fmla="*/ 409503 h 6858000"/>
              <a:gd name="connsiteX464" fmla="*/ 1348901 w 12192000"/>
              <a:gd name="connsiteY464" fmla="*/ 410635 h 6858000"/>
              <a:gd name="connsiteX465" fmla="*/ 1341946 w 12192000"/>
              <a:gd name="connsiteY465" fmla="*/ 416944 h 6858000"/>
              <a:gd name="connsiteX466" fmla="*/ 1333697 w 12192000"/>
              <a:gd name="connsiteY466" fmla="*/ 424546 h 6858000"/>
              <a:gd name="connsiteX467" fmla="*/ 1322859 w 12192000"/>
              <a:gd name="connsiteY467" fmla="*/ 434575 h 6858000"/>
              <a:gd name="connsiteX468" fmla="*/ 1316389 w 12192000"/>
              <a:gd name="connsiteY468" fmla="*/ 440559 h 6858000"/>
              <a:gd name="connsiteX469" fmla="*/ 1309596 w 12192000"/>
              <a:gd name="connsiteY469" fmla="*/ 447029 h 6858000"/>
              <a:gd name="connsiteX470" fmla="*/ 1294229 w 12192000"/>
              <a:gd name="connsiteY470" fmla="*/ 461425 h 6858000"/>
              <a:gd name="connsiteX471" fmla="*/ 1285980 w 12192000"/>
              <a:gd name="connsiteY471" fmla="*/ 469351 h 6858000"/>
              <a:gd name="connsiteX472" fmla="*/ 1277407 w 12192000"/>
              <a:gd name="connsiteY472" fmla="*/ 477601 h 6858000"/>
              <a:gd name="connsiteX473" fmla="*/ 1259291 w 12192000"/>
              <a:gd name="connsiteY473" fmla="*/ 495232 h 6858000"/>
              <a:gd name="connsiteX474" fmla="*/ 1240366 w 12192000"/>
              <a:gd name="connsiteY474" fmla="*/ 514157 h 6858000"/>
              <a:gd name="connsiteX475" fmla="*/ 1230499 w 12192000"/>
              <a:gd name="connsiteY475" fmla="*/ 523862 h 6858000"/>
              <a:gd name="connsiteX476" fmla="*/ 1220632 w 12192000"/>
              <a:gd name="connsiteY476" fmla="*/ 533891 h 6858000"/>
              <a:gd name="connsiteX477" fmla="*/ 1210603 w 12192000"/>
              <a:gd name="connsiteY477" fmla="*/ 544081 h 6858000"/>
              <a:gd name="connsiteX478" fmla="*/ 1200736 w 12192000"/>
              <a:gd name="connsiteY478" fmla="*/ 554595 h 6858000"/>
              <a:gd name="connsiteX479" fmla="*/ 1190869 w 12192000"/>
              <a:gd name="connsiteY479" fmla="*/ 565109 h 6858000"/>
              <a:gd name="connsiteX480" fmla="*/ 1181002 w 12192000"/>
              <a:gd name="connsiteY480" fmla="*/ 575623 h 6858000"/>
              <a:gd name="connsiteX481" fmla="*/ 1171136 w 12192000"/>
              <a:gd name="connsiteY481" fmla="*/ 586136 h 6858000"/>
              <a:gd name="connsiteX482" fmla="*/ 1161592 w 12192000"/>
              <a:gd name="connsiteY482" fmla="*/ 596812 h 6858000"/>
              <a:gd name="connsiteX483" fmla="*/ 1152372 w 12192000"/>
              <a:gd name="connsiteY483" fmla="*/ 607326 h 6858000"/>
              <a:gd name="connsiteX484" fmla="*/ 1143152 w 12192000"/>
              <a:gd name="connsiteY484" fmla="*/ 617840 h 6858000"/>
              <a:gd name="connsiteX485" fmla="*/ 1134418 w 12192000"/>
              <a:gd name="connsiteY485" fmla="*/ 628192 h 6858000"/>
              <a:gd name="connsiteX486" fmla="*/ 1126007 w 12192000"/>
              <a:gd name="connsiteY486" fmla="*/ 638544 h 6858000"/>
              <a:gd name="connsiteX487" fmla="*/ 1117919 w 12192000"/>
              <a:gd name="connsiteY487" fmla="*/ 648573 h 6858000"/>
              <a:gd name="connsiteX488" fmla="*/ 1113875 w 12192000"/>
              <a:gd name="connsiteY488" fmla="*/ 653587 h 6858000"/>
              <a:gd name="connsiteX489" fmla="*/ 1109993 w 12192000"/>
              <a:gd name="connsiteY489" fmla="*/ 658601 h 6858000"/>
              <a:gd name="connsiteX490" fmla="*/ 1101420 w 12192000"/>
              <a:gd name="connsiteY490" fmla="*/ 670086 h 6858000"/>
              <a:gd name="connsiteX491" fmla="*/ 1092524 w 12192000"/>
              <a:gd name="connsiteY491" fmla="*/ 682217 h 6858000"/>
              <a:gd name="connsiteX492" fmla="*/ 1083466 w 12192000"/>
              <a:gd name="connsiteY492" fmla="*/ 694996 h 6858000"/>
              <a:gd name="connsiteX493" fmla="*/ 1074246 w 12192000"/>
              <a:gd name="connsiteY493" fmla="*/ 708421 h 6858000"/>
              <a:gd name="connsiteX494" fmla="*/ 1064703 w 12192000"/>
              <a:gd name="connsiteY494" fmla="*/ 722008 h 6858000"/>
              <a:gd name="connsiteX495" fmla="*/ 1055321 w 12192000"/>
              <a:gd name="connsiteY495" fmla="*/ 736081 h 6858000"/>
              <a:gd name="connsiteX496" fmla="*/ 1045616 w 12192000"/>
              <a:gd name="connsiteY496" fmla="*/ 750315 h 6858000"/>
              <a:gd name="connsiteX497" fmla="*/ 1036234 w 12192000"/>
              <a:gd name="connsiteY497" fmla="*/ 764711 h 6858000"/>
              <a:gd name="connsiteX498" fmla="*/ 1026691 w 12192000"/>
              <a:gd name="connsiteY498" fmla="*/ 778945 h 6858000"/>
              <a:gd name="connsiteX499" fmla="*/ 1017471 w 12192000"/>
              <a:gd name="connsiteY499" fmla="*/ 793341 h 6858000"/>
              <a:gd name="connsiteX500" fmla="*/ 1008413 w 12192000"/>
              <a:gd name="connsiteY500" fmla="*/ 807414 h 6858000"/>
              <a:gd name="connsiteX501" fmla="*/ 999516 w 12192000"/>
              <a:gd name="connsiteY501" fmla="*/ 821324 h 6858000"/>
              <a:gd name="connsiteX502" fmla="*/ 990782 w 12192000"/>
              <a:gd name="connsiteY502" fmla="*/ 834911 h 6858000"/>
              <a:gd name="connsiteX503" fmla="*/ 982532 w 12192000"/>
              <a:gd name="connsiteY503" fmla="*/ 848175 h 6858000"/>
              <a:gd name="connsiteX504" fmla="*/ 967328 w 12192000"/>
              <a:gd name="connsiteY504" fmla="*/ 872600 h 6858000"/>
              <a:gd name="connsiteX505" fmla="*/ 967328 w 12192000"/>
              <a:gd name="connsiteY505" fmla="*/ 755006 h 6858000"/>
              <a:gd name="connsiteX506" fmla="*/ 967328 w 12192000"/>
              <a:gd name="connsiteY506" fmla="*/ 637574 h 6858000"/>
              <a:gd name="connsiteX507" fmla="*/ 967328 w 12192000"/>
              <a:gd name="connsiteY507" fmla="*/ 636765 h 6858000"/>
              <a:gd name="connsiteX508" fmla="*/ 967166 w 12192000"/>
              <a:gd name="connsiteY508" fmla="*/ 635794 h 6858000"/>
              <a:gd name="connsiteX509" fmla="*/ 967004 w 12192000"/>
              <a:gd name="connsiteY509" fmla="*/ 634500 h 6858000"/>
              <a:gd name="connsiteX510" fmla="*/ 966681 w 12192000"/>
              <a:gd name="connsiteY510" fmla="*/ 633045 h 6858000"/>
              <a:gd name="connsiteX511" fmla="*/ 966357 w 12192000"/>
              <a:gd name="connsiteY511" fmla="*/ 631427 h 6858000"/>
              <a:gd name="connsiteX512" fmla="*/ 965710 w 12192000"/>
              <a:gd name="connsiteY512" fmla="*/ 629648 h 6858000"/>
              <a:gd name="connsiteX513" fmla="*/ 964901 w 12192000"/>
              <a:gd name="connsiteY513" fmla="*/ 627869 h 6858000"/>
              <a:gd name="connsiteX514" fmla="*/ 963931 w 12192000"/>
              <a:gd name="connsiteY514" fmla="*/ 626089 h 6858000"/>
              <a:gd name="connsiteX515" fmla="*/ 963284 w 12192000"/>
              <a:gd name="connsiteY515" fmla="*/ 625280 h 6858000"/>
              <a:gd name="connsiteX516" fmla="*/ 962637 w 12192000"/>
              <a:gd name="connsiteY516" fmla="*/ 624310 h 6858000"/>
              <a:gd name="connsiteX517" fmla="*/ 961828 w 12192000"/>
              <a:gd name="connsiteY517" fmla="*/ 623501 h 6858000"/>
              <a:gd name="connsiteX518" fmla="*/ 961019 w 12192000"/>
              <a:gd name="connsiteY518" fmla="*/ 622692 h 6858000"/>
              <a:gd name="connsiteX519" fmla="*/ 960210 w 12192000"/>
              <a:gd name="connsiteY519" fmla="*/ 621884 h 6858000"/>
              <a:gd name="connsiteX520" fmla="*/ 959240 w 12192000"/>
              <a:gd name="connsiteY520" fmla="*/ 621237 h 6858000"/>
              <a:gd name="connsiteX521" fmla="*/ 958108 w 12192000"/>
              <a:gd name="connsiteY521" fmla="*/ 620590 h 6858000"/>
              <a:gd name="connsiteX522" fmla="*/ 956976 w 12192000"/>
              <a:gd name="connsiteY522" fmla="*/ 619943 h 6858000"/>
              <a:gd name="connsiteX523" fmla="*/ 955682 w 12192000"/>
              <a:gd name="connsiteY523" fmla="*/ 619457 h 6858000"/>
              <a:gd name="connsiteX524" fmla="*/ 954387 w 12192000"/>
              <a:gd name="connsiteY524" fmla="*/ 619134 h 6858000"/>
              <a:gd name="connsiteX525" fmla="*/ 953741 w 12192000"/>
              <a:gd name="connsiteY525" fmla="*/ 618810 h 6858000"/>
              <a:gd name="connsiteX526" fmla="*/ 952932 w 12192000"/>
              <a:gd name="connsiteY526" fmla="*/ 618649 h 6858000"/>
              <a:gd name="connsiteX527" fmla="*/ 951476 w 12192000"/>
              <a:gd name="connsiteY527" fmla="*/ 618487 h 6858000"/>
              <a:gd name="connsiteX528" fmla="*/ 949697 w 12192000"/>
              <a:gd name="connsiteY528" fmla="*/ 618325 h 6858000"/>
              <a:gd name="connsiteX529" fmla="*/ 948079 w 12192000"/>
              <a:gd name="connsiteY529" fmla="*/ 618163 h 6858000"/>
              <a:gd name="connsiteX530" fmla="*/ 936756 w 12192000"/>
              <a:gd name="connsiteY530" fmla="*/ 618163 h 6858000"/>
              <a:gd name="connsiteX531" fmla="*/ 935948 w 12192000"/>
              <a:gd name="connsiteY531" fmla="*/ 618325 h 6858000"/>
              <a:gd name="connsiteX532" fmla="*/ 934977 w 12192000"/>
              <a:gd name="connsiteY532" fmla="*/ 618325 h 6858000"/>
              <a:gd name="connsiteX533" fmla="*/ 933683 w 12192000"/>
              <a:gd name="connsiteY533" fmla="*/ 618487 h 6858000"/>
              <a:gd name="connsiteX534" fmla="*/ 932227 w 12192000"/>
              <a:gd name="connsiteY534" fmla="*/ 618810 h 6858000"/>
              <a:gd name="connsiteX535" fmla="*/ 930448 w 12192000"/>
              <a:gd name="connsiteY535" fmla="*/ 619296 h 6858000"/>
              <a:gd name="connsiteX536" fmla="*/ 928669 w 12192000"/>
              <a:gd name="connsiteY536" fmla="*/ 619781 h 6858000"/>
              <a:gd name="connsiteX537" fmla="*/ 926890 w 12192000"/>
              <a:gd name="connsiteY537" fmla="*/ 620590 h 6858000"/>
              <a:gd name="connsiteX538" fmla="*/ 925110 w 12192000"/>
              <a:gd name="connsiteY538" fmla="*/ 621722 h 6858000"/>
              <a:gd name="connsiteX539" fmla="*/ 924302 w 12192000"/>
              <a:gd name="connsiteY539" fmla="*/ 622207 h 6858000"/>
              <a:gd name="connsiteX540" fmla="*/ 923331 w 12192000"/>
              <a:gd name="connsiteY540" fmla="*/ 623016 h 6858000"/>
              <a:gd name="connsiteX541" fmla="*/ 922522 w 12192000"/>
              <a:gd name="connsiteY541" fmla="*/ 623663 h 6858000"/>
              <a:gd name="connsiteX542" fmla="*/ 921714 w 12192000"/>
              <a:gd name="connsiteY542" fmla="*/ 624472 h 6858000"/>
              <a:gd name="connsiteX543" fmla="*/ 921066 w 12192000"/>
              <a:gd name="connsiteY543" fmla="*/ 625442 h 6858000"/>
              <a:gd name="connsiteX544" fmla="*/ 920258 w 12192000"/>
              <a:gd name="connsiteY544" fmla="*/ 626413 h 6858000"/>
              <a:gd name="connsiteX545" fmla="*/ 919611 w 12192000"/>
              <a:gd name="connsiteY545" fmla="*/ 627383 h 6858000"/>
              <a:gd name="connsiteX546" fmla="*/ 919125 w 12192000"/>
              <a:gd name="connsiteY546" fmla="*/ 628516 h 6858000"/>
              <a:gd name="connsiteX547" fmla="*/ 918640 w 12192000"/>
              <a:gd name="connsiteY547" fmla="*/ 629810 h 6858000"/>
              <a:gd name="connsiteX548" fmla="*/ 918155 w 12192000"/>
              <a:gd name="connsiteY548" fmla="*/ 631104 h 6858000"/>
              <a:gd name="connsiteX549" fmla="*/ 917993 w 12192000"/>
              <a:gd name="connsiteY549" fmla="*/ 631912 h 6858000"/>
              <a:gd name="connsiteX550" fmla="*/ 917832 w 12192000"/>
              <a:gd name="connsiteY550" fmla="*/ 632559 h 6858000"/>
              <a:gd name="connsiteX551" fmla="*/ 917508 w 12192000"/>
              <a:gd name="connsiteY551" fmla="*/ 634177 h 6858000"/>
              <a:gd name="connsiteX552" fmla="*/ 917346 w 12192000"/>
              <a:gd name="connsiteY552" fmla="*/ 635794 h 6858000"/>
              <a:gd name="connsiteX553" fmla="*/ 917346 w 12192000"/>
              <a:gd name="connsiteY553" fmla="*/ 637574 h 6858000"/>
              <a:gd name="connsiteX554" fmla="*/ 917346 w 12192000"/>
              <a:gd name="connsiteY554" fmla="*/ 718450 h 6858000"/>
              <a:gd name="connsiteX555" fmla="*/ 917346 w 12192000"/>
              <a:gd name="connsiteY555" fmla="*/ 799488 h 6858000"/>
              <a:gd name="connsiteX556" fmla="*/ 917346 w 12192000"/>
              <a:gd name="connsiteY556" fmla="*/ 880526 h 6858000"/>
              <a:gd name="connsiteX557" fmla="*/ 917346 w 12192000"/>
              <a:gd name="connsiteY557" fmla="*/ 961564 h 6858000"/>
              <a:gd name="connsiteX558" fmla="*/ 917346 w 12192000"/>
              <a:gd name="connsiteY558" fmla="*/ 962372 h 6858000"/>
              <a:gd name="connsiteX559" fmla="*/ 917508 w 12192000"/>
              <a:gd name="connsiteY559" fmla="*/ 963343 h 6858000"/>
              <a:gd name="connsiteX560" fmla="*/ 917670 w 12192000"/>
              <a:gd name="connsiteY560" fmla="*/ 964475 h 6858000"/>
              <a:gd name="connsiteX561" fmla="*/ 917832 w 12192000"/>
              <a:gd name="connsiteY561" fmla="*/ 966093 h 6858000"/>
              <a:gd name="connsiteX562" fmla="*/ 918317 w 12192000"/>
              <a:gd name="connsiteY562" fmla="*/ 967710 h 6858000"/>
              <a:gd name="connsiteX563" fmla="*/ 918964 w 12192000"/>
              <a:gd name="connsiteY563" fmla="*/ 969328 h 6858000"/>
              <a:gd name="connsiteX564" fmla="*/ 919773 w 12192000"/>
              <a:gd name="connsiteY564" fmla="*/ 971107 h 6858000"/>
              <a:gd name="connsiteX565" fmla="*/ 920743 w 12192000"/>
              <a:gd name="connsiteY565" fmla="*/ 973048 h 6858000"/>
              <a:gd name="connsiteX566" fmla="*/ 921390 w 12192000"/>
              <a:gd name="connsiteY566" fmla="*/ 973857 h 6858000"/>
              <a:gd name="connsiteX567" fmla="*/ 922037 w 12192000"/>
              <a:gd name="connsiteY567" fmla="*/ 974666 h 6858000"/>
              <a:gd name="connsiteX568" fmla="*/ 922684 w 12192000"/>
              <a:gd name="connsiteY568" fmla="*/ 975636 h 6858000"/>
              <a:gd name="connsiteX569" fmla="*/ 923493 w 12192000"/>
              <a:gd name="connsiteY569" fmla="*/ 976283 h 6858000"/>
              <a:gd name="connsiteX570" fmla="*/ 924463 w 12192000"/>
              <a:gd name="connsiteY570" fmla="*/ 977092 h 6858000"/>
              <a:gd name="connsiteX571" fmla="*/ 925434 w 12192000"/>
              <a:gd name="connsiteY571" fmla="*/ 977739 h 6858000"/>
              <a:gd name="connsiteX572" fmla="*/ 926566 w 12192000"/>
              <a:gd name="connsiteY572" fmla="*/ 978386 h 6858000"/>
              <a:gd name="connsiteX573" fmla="*/ 927698 w 12192000"/>
              <a:gd name="connsiteY573" fmla="*/ 979033 h 6858000"/>
              <a:gd name="connsiteX574" fmla="*/ 928831 w 12192000"/>
              <a:gd name="connsiteY574" fmla="*/ 979518 h 6858000"/>
              <a:gd name="connsiteX575" fmla="*/ 930286 w 12192000"/>
              <a:gd name="connsiteY575" fmla="*/ 980003 h 6858000"/>
              <a:gd name="connsiteX576" fmla="*/ 930933 w 12192000"/>
              <a:gd name="connsiteY576" fmla="*/ 980165 h 6858000"/>
              <a:gd name="connsiteX577" fmla="*/ 931742 w 12192000"/>
              <a:gd name="connsiteY577" fmla="*/ 980327 h 6858000"/>
              <a:gd name="connsiteX578" fmla="*/ 933360 w 12192000"/>
              <a:gd name="connsiteY578" fmla="*/ 980650 h 6858000"/>
              <a:gd name="connsiteX579" fmla="*/ 934977 w 12192000"/>
              <a:gd name="connsiteY579" fmla="*/ 980812 h 6858000"/>
              <a:gd name="connsiteX580" fmla="*/ 936756 w 12192000"/>
              <a:gd name="connsiteY580" fmla="*/ 980812 h 6858000"/>
              <a:gd name="connsiteX581" fmla="*/ 948079 w 12192000"/>
              <a:gd name="connsiteY581" fmla="*/ 980812 h 6858000"/>
              <a:gd name="connsiteX582" fmla="*/ 948564 w 12192000"/>
              <a:gd name="connsiteY582" fmla="*/ 980812 h 6858000"/>
              <a:gd name="connsiteX583" fmla="*/ 950020 w 12192000"/>
              <a:gd name="connsiteY583" fmla="*/ 980650 h 6858000"/>
              <a:gd name="connsiteX584" fmla="*/ 952123 w 12192000"/>
              <a:gd name="connsiteY584" fmla="*/ 980327 h 6858000"/>
              <a:gd name="connsiteX585" fmla="*/ 953255 w 12192000"/>
              <a:gd name="connsiteY585" fmla="*/ 980003 h 6858000"/>
              <a:gd name="connsiteX586" fmla="*/ 954711 w 12192000"/>
              <a:gd name="connsiteY586" fmla="*/ 979518 h 6858000"/>
              <a:gd name="connsiteX587" fmla="*/ 956005 w 12192000"/>
              <a:gd name="connsiteY587" fmla="*/ 979033 h 6858000"/>
              <a:gd name="connsiteX588" fmla="*/ 957461 w 12192000"/>
              <a:gd name="connsiteY588" fmla="*/ 978386 h 6858000"/>
              <a:gd name="connsiteX589" fmla="*/ 958917 w 12192000"/>
              <a:gd name="connsiteY589" fmla="*/ 977577 h 6858000"/>
              <a:gd name="connsiteX590" fmla="*/ 960372 w 12192000"/>
              <a:gd name="connsiteY590" fmla="*/ 976607 h 6858000"/>
              <a:gd name="connsiteX591" fmla="*/ 961666 w 12192000"/>
              <a:gd name="connsiteY591" fmla="*/ 975474 h 6858000"/>
              <a:gd name="connsiteX592" fmla="*/ 962475 w 12192000"/>
              <a:gd name="connsiteY592" fmla="*/ 974827 h 6858000"/>
              <a:gd name="connsiteX593" fmla="*/ 963122 w 12192000"/>
              <a:gd name="connsiteY593" fmla="*/ 974180 h 6858000"/>
              <a:gd name="connsiteX594" fmla="*/ 964254 w 12192000"/>
              <a:gd name="connsiteY594" fmla="*/ 972725 h 6858000"/>
              <a:gd name="connsiteX595" fmla="*/ 964901 w 12192000"/>
              <a:gd name="connsiteY595" fmla="*/ 971754 h 6858000"/>
              <a:gd name="connsiteX596" fmla="*/ 965387 w 12192000"/>
              <a:gd name="connsiteY596" fmla="*/ 970945 h 6858000"/>
              <a:gd name="connsiteX597" fmla="*/ 969269 w 12192000"/>
              <a:gd name="connsiteY597" fmla="*/ 963828 h 6858000"/>
              <a:gd name="connsiteX598" fmla="*/ 980268 w 12192000"/>
              <a:gd name="connsiteY598" fmla="*/ 944094 h 6858000"/>
              <a:gd name="connsiteX599" fmla="*/ 988194 w 12192000"/>
              <a:gd name="connsiteY599" fmla="*/ 930184 h 6858000"/>
              <a:gd name="connsiteX600" fmla="*/ 997899 w 12192000"/>
              <a:gd name="connsiteY600" fmla="*/ 914008 h 6858000"/>
              <a:gd name="connsiteX601" fmla="*/ 1008736 w 12192000"/>
              <a:gd name="connsiteY601" fmla="*/ 895569 h 6858000"/>
              <a:gd name="connsiteX602" fmla="*/ 1020868 w 12192000"/>
              <a:gd name="connsiteY602" fmla="*/ 875511 h 6858000"/>
              <a:gd name="connsiteX603" fmla="*/ 1027338 w 12192000"/>
              <a:gd name="connsiteY603" fmla="*/ 864836 h 6858000"/>
              <a:gd name="connsiteX604" fmla="*/ 1034131 w 12192000"/>
              <a:gd name="connsiteY604" fmla="*/ 853837 h 6858000"/>
              <a:gd name="connsiteX605" fmla="*/ 1041248 w 12192000"/>
              <a:gd name="connsiteY605" fmla="*/ 842514 h 6858000"/>
              <a:gd name="connsiteX606" fmla="*/ 1048689 w 12192000"/>
              <a:gd name="connsiteY606" fmla="*/ 830706 h 6858000"/>
              <a:gd name="connsiteX607" fmla="*/ 1056453 w 12192000"/>
              <a:gd name="connsiteY607" fmla="*/ 818898 h 6858000"/>
              <a:gd name="connsiteX608" fmla="*/ 1064217 w 12192000"/>
              <a:gd name="connsiteY608" fmla="*/ 806928 h 6858000"/>
              <a:gd name="connsiteX609" fmla="*/ 1072305 w 12192000"/>
              <a:gd name="connsiteY609" fmla="*/ 794635 h 6858000"/>
              <a:gd name="connsiteX610" fmla="*/ 1080554 w 12192000"/>
              <a:gd name="connsiteY610" fmla="*/ 782342 h 6858000"/>
              <a:gd name="connsiteX611" fmla="*/ 1089127 w 12192000"/>
              <a:gd name="connsiteY611" fmla="*/ 769887 h 6858000"/>
              <a:gd name="connsiteX612" fmla="*/ 1097700 w 12192000"/>
              <a:gd name="connsiteY612" fmla="*/ 757432 h 6858000"/>
              <a:gd name="connsiteX613" fmla="*/ 1106597 w 12192000"/>
              <a:gd name="connsiteY613" fmla="*/ 744815 h 6858000"/>
              <a:gd name="connsiteX614" fmla="*/ 1115493 w 12192000"/>
              <a:gd name="connsiteY614" fmla="*/ 732199 h 6858000"/>
              <a:gd name="connsiteX615" fmla="*/ 1124875 w 12192000"/>
              <a:gd name="connsiteY615" fmla="*/ 719744 h 6858000"/>
              <a:gd name="connsiteX616" fmla="*/ 1129565 w 12192000"/>
              <a:gd name="connsiteY616" fmla="*/ 713436 h 6858000"/>
              <a:gd name="connsiteX617" fmla="*/ 1134256 w 12192000"/>
              <a:gd name="connsiteY617" fmla="*/ 707127 h 6858000"/>
              <a:gd name="connsiteX618" fmla="*/ 1143638 w 12192000"/>
              <a:gd name="connsiteY618" fmla="*/ 694834 h 6858000"/>
              <a:gd name="connsiteX619" fmla="*/ 1148328 w 12192000"/>
              <a:gd name="connsiteY619" fmla="*/ 688687 h 6858000"/>
              <a:gd name="connsiteX620" fmla="*/ 1153181 w 12192000"/>
              <a:gd name="connsiteY620" fmla="*/ 682541 h 6858000"/>
              <a:gd name="connsiteX621" fmla="*/ 1162725 w 12192000"/>
              <a:gd name="connsiteY621" fmla="*/ 670409 h 6858000"/>
              <a:gd name="connsiteX622" fmla="*/ 1172591 w 12192000"/>
              <a:gd name="connsiteY622" fmla="*/ 658440 h 6858000"/>
              <a:gd name="connsiteX623" fmla="*/ 1182620 w 12192000"/>
              <a:gd name="connsiteY623" fmla="*/ 646632 h 6858000"/>
              <a:gd name="connsiteX624" fmla="*/ 1192649 w 12192000"/>
              <a:gd name="connsiteY624" fmla="*/ 634986 h 6858000"/>
              <a:gd name="connsiteX625" fmla="*/ 1202677 w 12192000"/>
              <a:gd name="connsiteY625" fmla="*/ 623501 h 6858000"/>
              <a:gd name="connsiteX626" fmla="*/ 1207692 w 12192000"/>
              <a:gd name="connsiteY626" fmla="*/ 617840 h 6858000"/>
              <a:gd name="connsiteX627" fmla="*/ 1212706 w 12192000"/>
              <a:gd name="connsiteY627" fmla="*/ 612340 h 6858000"/>
              <a:gd name="connsiteX628" fmla="*/ 1222735 w 12192000"/>
              <a:gd name="connsiteY628" fmla="*/ 601179 h 6858000"/>
              <a:gd name="connsiteX629" fmla="*/ 1227749 w 12192000"/>
              <a:gd name="connsiteY629" fmla="*/ 595842 h 6858000"/>
              <a:gd name="connsiteX630" fmla="*/ 1232763 w 12192000"/>
              <a:gd name="connsiteY630" fmla="*/ 590342 h 6858000"/>
              <a:gd name="connsiteX631" fmla="*/ 1242792 w 12192000"/>
              <a:gd name="connsiteY631" fmla="*/ 579828 h 6858000"/>
              <a:gd name="connsiteX632" fmla="*/ 1252659 w 12192000"/>
              <a:gd name="connsiteY632" fmla="*/ 569476 h 6858000"/>
              <a:gd name="connsiteX633" fmla="*/ 1262364 w 12192000"/>
              <a:gd name="connsiteY633" fmla="*/ 559447 h 6858000"/>
              <a:gd name="connsiteX634" fmla="*/ 1271907 w 12192000"/>
              <a:gd name="connsiteY634" fmla="*/ 549742 h 6858000"/>
              <a:gd name="connsiteX635" fmla="*/ 1281289 w 12192000"/>
              <a:gd name="connsiteY635" fmla="*/ 540199 h 6858000"/>
              <a:gd name="connsiteX636" fmla="*/ 1290509 w 12192000"/>
              <a:gd name="connsiteY636" fmla="*/ 531141 h 6858000"/>
              <a:gd name="connsiteX637" fmla="*/ 1299405 w 12192000"/>
              <a:gd name="connsiteY637" fmla="*/ 522406 h 6858000"/>
              <a:gd name="connsiteX638" fmla="*/ 1308140 w 12192000"/>
              <a:gd name="connsiteY638" fmla="*/ 513995 h 6858000"/>
              <a:gd name="connsiteX639" fmla="*/ 1324477 w 12192000"/>
              <a:gd name="connsiteY639" fmla="*/ 498467 h 6858000"/>
              <a:gd name="connsiteX640" fmla="*/ 1339358 w 12192000"/>
              <a:gd name="connsiteY640" fmla="*/ 484556 h 6858000"/>
              <a:gd name="connsiteX641" fmla="*/ 1346313 w 12192000"/>
              <a:gd name="connsiteY641" fmla="*/ 478248 h 6858000"/>
              <a:gd name="connsiteX642" fmla="*/ 1352622 w 12192000"/>
              <a:gd name="connsiteY642" fmla="*/ 472263 h 6858000"/>
              <a:gd name="connsiteX643" fmla="*/ 1364268 w 12192000"/>
              <a:gd name="connsiteY643" fmla="*/ 462072 h 6858000"/>
              <a:gd name="connsiteX644" fmla="*/ 1373488 w 12192000"/>
              <a:gd name="connsiteY644" fmla="*/ 453985 h 6858000"/>
              <a:gd name="connsiteX645" fmla="*/ 1380281 w 12192000"/>
              <a:gd name="connsiteY645" fmla="*/ 447838 h 6858000"/>
              <a:gd name="connsiteX646" fmla="*/ 1386104 w 12192000"/>
              <a:gd name="connsiteY646" fmla="*/ 442986 h 6858000"/>
              <a:gd name="connsiteX647" fmla="*/ 1386590 w 12192000"/>
              <a:gd name="connsiteY647" fmla="*/ 442500 h 6858000"/>
              <a:gd name="connsiteX648" fmla="*/ 1387560 w 12192000"/>
              <a:gd name="connsiteY648" fmla="*/ 441045 h 6858000"/>
              <a:gd name="connsiteX649" fmla="*/ 1388207 w 12192000"/>
              <a:gd name="connsiteY649" fmla="*/ 440074 h 6858000"/>
              <a:gd name="connsiteX650" fmla="*/ 1388854 w 12192000"/>
              <a:gd name="connsiteY650" fmla="*/ 438942 h 6858000"/>
              <a:gd name="connsiteX651" fmla="*/ 1389339 w 12192000"/>
              <a:gd name="connsiteY651" fmla="*/ 437486 h 6858000"/>
              <a:gd name="connsiteX652" fmla="*/ 1389825 w 12192000"/>
              <a:gd name="connsiteY652" fmla="*/ 435869 h 6858000"/>
              <a:gd name="connsiteX653" fmla="*/ 1389986 w 12192000"/>
              <a:gd name="connsiteY653" fmla="*/ 435060 h 6858000"/>
              <a:gd name="connsiteX654" fmla="*/ 1389986 w 12192000"/>
              <a:gd name="connsiteY654" fmla="*/ 434251 h 6858000"/>
              <a:gd name="connsiteX655" fmla="*/ 1390148 w 12192000"/>
              <a:gd name="connsiteY655" fmla="*/ 433281 h 6858000"/>
              <a:gd name="connsiteX656" fmla="*/ 1390148 w 12192000"/>
              <a:gd name="connsiteY656" fmla="*/ 432310 h 6858000"/>
              <a:gd name="connsiteX657" fmla="*/ 1389986 w 12192000"/>
              <a:gd name="connsiteY657" fmla="*/ 431339 h 6858000"/>
              <a:gd name="connsiteX658" fmla="*/ 1389986 w 12192000"/>
              <a:gd name="connsiteY658" fmla="*/ 430207 h 6858000"/>
              <a:gd name="connsiteX659" fmla="*/ 1389663 w 12192000"/>
              <a:gd name="connsiteY659" fmla="*/ 429237 h 6858000"/>
              <a:gd name="connsiteX660" fmla="*/ 1389339 w 12192000"/>
              <a:gd name="connsiteY660" fmla="*/ 428104 h 6858000"/>
              <a:gd name="connsiteX661" fmla="*/ 1389016 w 12192000"/>
              <a:gd name="connsiteY661" fmla="*/ 426972 h 6858000"/>
              <a:gd name="connsiteX662" fmla="*/ 1388531 w 12192000"/>
              <a:gd name="connsiteY662" fmla="*/ 425678 h 6858000"/>
              <a:gd name="connsiteX663" fmla="*/ 1387884 w 12192000"/>
              <a:gd name="connsiteY663" fmla="*/ 424546 h 6858000"/>
              <a:gd name="connsiteX664" fmla="*/ 1387237 w 12192000"/>
              <a:gd name="connsiteY664" fmla="*/ 423252 h 6858000"/>
              <a:gd name="connsiteX665" fmla="*/ 1386428 w 12192000"/>
              <a:gd name="connsiteY665" fmla="*/ 422120 h 6858000"/>
              <a:gd name="connsiteX666" fmla="*/ 1385457 w 12192000"/>
              <a:gd name="connsiteY666" fmla="*/ 420826 h 6858000"/>
              <a:gd name="connsiteX667" fmla="*/ 1384325 w 12192000"/>
              <a:gd name="connsiteY667" fmla="*/ 419370 h 6858000"/>
              <a:gd name="connsiteX668" fmla="*/ 1383031 w 12192000"/>
              <a:gd name="connsiteY668" fmla="*/ 418076 h 6858000"/>
              <a:gd name="connsiteX669" fmla="*/ 1377046 w 12192000"/>
              <a:gd name="connsiteY669" fmla="*/ 411282 h 6858000"/>
              <a:gd name="connsiteX670" fmla="*/ 1376399 w 12192000"/>
              <a:gd name="connsiteY670" fmla="*/ 410797 h 6858000"/>
              <a:gd name="connsiteX671" fmla="*/ 1374782 w 12192000"/>
              <a:gd name="connsiteY671" fmla="*/ 409341 h 6858000"/>
              <a:gd name="connsiteX672" fmla="*/ 1373650 w 12192000"/>
              <a:gd name="connsiteY672" fmla="*/ 408371 h 6858000"/>
              <a:gd name="connsiteX673" fmla="*/ 1372194 w 12192000"/>
              <a:gd name="connsiteY673" fmla="*/ 407562 h 6858000"/>
              <a:gd name="connsiteX674" fmla="*/ 1370576 w 12192000"/>
              <a:gd name="connsiteY674" fmla="*/ 406753 h 6858000"/>
              <a:gd name="connsiteX675" fmla="*/ 1368797 w 12192000"/>
              <a:gd name="connsiteY675" fmla="*/ 405944 h 6858000"/>
              <a:gd name="connsiteX676" fmla="*/ 1367826 w 12192000"/>
              <a:gd name="connsiteY676" fmla="*/ 405621 h 6858000"/>
              <a:gd name="connsiteX677" fmla="*/ 1366694 w 12192000"/>
              <a:gd name="connsiteY677" fmla="*/ 405297 h 6858000"/>
              <a:gd name="connsiteX678" fmla="*/ 1365724 w 12192000"/>
              <a:gd name="connsiteY678" fmla="*/ 405136 h 6858000"/>
              <a:gd name="connsiteX679" fmla="*/ 1364591 w 12192000"/>
              <a:gd name="connsiteY679" fmla="*/ 404974 h 6858000"/>
              <a:gd name="connsiteX680" fmla="*/ 1363459 w 12192000"/>
              <a:gd name="connsiteY680" fmla="*/ 404812 h 6858000"/>
              <a:gd name="connsiteX681" fmla="*/ 1362327 w 12192000"/>
              <a:gd name="connsiteY681" fmla="*/ 404812 h 6858000"/>
              <a:gd name="connsiteX682" fmla="*/ 0 w 12192000"/>
              <a:gd name="connsiteY682" fmla="*/ 0 h 6858000"/>
              <a:gd name="connsiteX683" fmla="*/ 12192000 w 12192000"/>
              <a:gd name="connsiteY683" fmla="*/ 0 h 6858000"/>
              <a:gd name="connsiteX684" fmla="*/ 12192000 w 12192000"/>
              <a:gd name="connsiteY684" fmla="*/ 2924943 h 6858000"/>
              <a:gd name="connsiteX685" fmla="*/ 12192000 w 12192000"/>
              <a:gd name="connsiteY685" fmla="*/ 5027852 h 6858000"/>
              <a:gd name="connsiteX686" fmla="*/ 12125644 w 12192000"/>
              <a:gd name="connsiteY686" fmla="*/ 5019005 h 6858000"/>
              <a:gd name="connsiteX687" fmla="*/ 12022604 w 12192000"/>
              <a:gd name="connsiteY687" fmla="*/ 5005876 h 6858000"/>
              <a:gd name="connsiteX688" fmla="*/ 11902456 w 12192000"/>
              <a:gd name="connsiteY688" fmla="*/ 4993145 h 6858000"/>
              <a:gd name="connsiteX689" fmla="*/ 11767589 w 12192000"/>
              <a:gd name="connsiteY689" fmla="*/ 4980812 h 6858000"/>
              <a:gd name="connsiteX690" fmla="*/ 11635108 w 12192000"/>
              <a:gd name="connsiteY690" fmla="*/ 4970070 h 6858000"/>
              <a:gd name="connsiteX691" fmla="*/ 11556734 w 12192000"/>
              <a:gd name="connsiteY691" fmla="*/ 4964899 h 6858000"/>
              <a:gd name="connsiteX692" fmla="*/ 11471198 w 12192000"/>
              <a:gd name="connsiteY692" fmla="*/ 4960522 h 6858000"/>
              <a:gd name="connsiteX693" fmla="*/ 11278644 w 12192000"/>
              <a:gd name="connsiteY693" fmla="*/ 4952168 h 6858000"/>
              <a:gd name="connsiteX694" fmla="*/ 11172023 w 12192000"/>
              <a:gd name="connsiteY694" fmla="*/ 4948985 h 6858000"/>
              <a:gd name="connsiteX695" fmla="*/ 11059434 w 12192000"/>
              <a:gd name="connsiteY695" fmla="*/ 4948189 h 6858000"/>
              <a:gd name="connsiteX696" fmla="*/ 10939685 w 12192000"/>
              <a:gd name="connsiteY696" fmla="*/ 4948189 h 6858000"/>
              <a:gd name="connsiteX697" fmla="*/ 10815559 w 12192000"/>
              <a:gd name="connsiteY697" fmla="*/ 4950576 h 6858000"/>
              <a:gd name="connsiteX698" fmla="*/ 10684670 w 12192000"/>
              <a:gd name="connsiteY698" fmla="*/ 4954157 h 6858000"/>
              <a:gd name="connsiteX699" fmla="*/ 10549006 w 12192000"/>
              <a:gd name="connsiteY699" fmla="*/ 4961318 h 6858000"/>
              <a:gd name="connsiteX700" fmla="*/ 10408967 w 12192000"/>
              <a:gd name="connsiteY700" fmla="*/ 4970070 h 6858000"/>
              <a:gd name="connsiteX701" fmla="*/ 10263358 w 12192000"/>
              <a:gd name="connsiteY701" fmla="*/ 4983199 h 6858000"/>
              <a:gd name="connsiteX702" fmla="*/ 10114168 w 12192000"/>
              <a:gd name="connsiteY702" fmla="*/ 4998317 h 6858000"/>
              <a:gd name="connsiteX703" fmla="*/ 9960204 w 12192000"/>
              <a:gd name="connsiteY703" fmla="*/ 5017413 h 6858000"/>
              <a:gd name="connsiteX704" fmla="*/ 9802659 w 12192000"/>
              <a:gd name="connsiteY704" fmla="*/ 5039295 h 6858000"/>
              <a:gd name="connsiteX705" fmla="*/ 9722694 w 12192000"/>
              <a:gd name="connsiteY705" fmla="*/ 5052423 h 6858000"/>
              <a:gd name="connsiteX706" fmla="*/ 9641932 w 12192000"/>
              <a:gd name="connsiteY706" fmla="*/ 5065950 h 6858000"/>
              <a:gd name="connsiteX707" fmla="*/ 9477624 w 12192000"/>
              <a:gd name="connsiteY707" fmla="*/ 5096981 h 6858000"/>
              <a:gd name="connsiteX708" fmla="*/ 9394476 w 12192000"/>
              <a:gd name="connsiteY708" fmla="*/ 5113691 h 6858000"/>
              <a:gd name="connsiteX709" fmla="*/ 9310930 w 12192000"/>
              <a:gd name="connsiteY709" fmla="*/ 5131991 h 6858000"/>
              <a:gd name="connsiteX710" fmla="*/ 9226190 w 12192000"/>
              <a:gd name="connsiteY710" fmla="*/ 5151883 h 6858000"/>
              <a:gd name="connsiteX711" fmla="*/ 9141052 w 12192000"/>
              <a:gd name="connsiteY711" fmla="*/ 5172173 h 6858000"/>
              <a:gd name="connsiteX712" fmla="*/ 9054721 w 12192000"/>
              <a:gd name="connsiteY712" fmla="*/ 5194452 h 6858000"/>
              <a:gd name="connsiteX713" fmla="*/ 8968788 w 12192000"/>
              <a:gd name="connsiteY713" fmla="*/ 5217129 h 6858000"/>
              <a:gd name="connsiteX714" fmla="*/ 8794534 w 12192000"/>
              <a:gd name="connsiteY714" fmla="*/ 5268052 h 6858000"/>
              <a:gd name="connsiteX715" fmla="*/ 8707009 w 12192000"/>
              <a:gd name="connsiteY715" fmla="*/ 5294708 h 6858000"/>
              <a:gd name="connsiteX716" fmla="*/ 8618689 w 12192000"/>
              <a:gd name="connsiteY716" fmla="*/ 5323352 h 6858000"/>
              <a:gd name="connsiteX717" fmla="*/ 8529573 w 12192000"/>
              <a:gd name="connsiteY717" fmla="*/ 5353986 h 6858000"/>
              <a:gd name="connsiteX718" fmla="*/ 8441252 w 12192000"/>
              <a:gd name="connsiteY718" fmla="*/ 5385813 h 6858000"/>
              <a:gd name="connsiteX719" fmla="*/ 8351341 w 12192000"/>
              <a:gd name="connsiteY719" fmla="*/ 5418436 h 6858000"/>
              <a:gd name="connsiteX720" fmla="*/ 8262225 w 12192000"/>
              <a:gd name="connsiteY720" fmla="*/ 5453446 h 6858000"/>
              <a:gd name="connsiteX721" fmla="*/ 8172313 w 12192000"/>
              <a:gd name="connsiteY721" fmla="*/ 5490047 h 6858000"/>
              <a:gd name="connsiteX722" fmla="*/ 8082401 w 12192000"/>
              <a:gd name="connsiteY722" fmla="*/ 5527842 h 6858000"/>
              <a:gd name="connsiteX723" fmla="*/ 7991694 w 12192000"/>
              <a:gd name="connsiteY723" fmla="*/ 5567228 h 6858000"/>
              <a:gd name="connsiteX724" fmla="*/ 7901782 w 12192000"/>
              <a:gd name="connsiteY724" fmla="*/ 5608205 h 6858000"/>
              <a:gd name="connsiteX725" fmla="*/ 7811075 w 12192000"/>
              <a:gd name="connsiteY725" fmla="*/ 5651570 h 6858000"/>
              <a:gd name="connsiteX726" fmla="*/ 7720765 w 12192000"/>
              <a:gd name="connsiteY726" fmla="*/ 5696526 h 6858000"/>
              <a:gd name="connsiteX727" fmla="*/ 7630853 w 12192000"/>
              <a:gd name="connsiteY727" fmla="*/ 5742675 h 6858000"/>
              <a:gd name="connsiteX728" fmla="*/ 7540146 w 12192000"/>
              <a:gd name="connsiteY728" fmla="*/ 5791609 h 6858000"/>
              <a:gd name="connsiteX729" fmla="*/ 7449438 w 12192000"/>
              <a:gd name="connsiteY729" fmla="*/ 5841737 h 6858000"/>
              <a:gd name="connsiteX730" fmla="*/ 7359527 w 12192000"/>
              <a:gd name="connsiteY730" fmla="*/ 5893854 h 6858000"/>
              <a:gd name="connsiteX731" fmla="*/ 7268819 w 12192000"/>
              <a:gd name="connsiteY731" fmla="*/ 5947960 h 6858000"/>
              <a:gd name="connsiteX732" fmla="*/ 7179305 w 12192000"/>
              <a:gd name="connsiteY732" fmla="*/ 6003260 h 6858000"/>
              <a:gd name="connsiteX733" fmla="*/ 7071093 w 12192000"/>
              <a:gd name="connsiteY733" fmla="*/ 6074075 h 6858000"/>
              <a:gd name="connsiteX734" fmla="*/ 6952935 w 12192000"/>
              <a:gd name="connsiteY734" fmla="*/ 6154041 h 6858000"/>
              <a:gd name="connsiteX735" fmla="*/ 6826422 w 12192000"/>
              <a:gd name="connsiteY735" fmla="*/ 6244351 h 6858000"/>
              <a:gd name="connsiteX736" fmla="*/ 6761176 w 12192000"/>
              <a:gd name="connsiteY736" fmla="*/ 6293683 h 6858000"/>
              <a:gd name="connsiteX737" fmla="*/ 6692350 w 12192000"/>
              <a:gd name="connsiteY737" fmla="*/ 6345402 h 6858000"/>
              <a:gd name="connsiteX738" fmla="*/ 6623126 w 12192000"/>
              <a:gd name="connsiteY738" fmla="*/ 6399906 h 6858000"/>
              <a:gd name="connsiteX739" fmla="*/ 6552310 w 12192000"/>
              <a:gd name="connsiteY739" fmla="*/ 6456797 h 6858000"/>
              <a:gd name="connsiteX740" fmla="*/ 6479903 w 12192000"/>
              <a:gd name="connsiteY740" fmla="*/ 6517667 h 6858000"/>
              <a:gd name="connsiteX741" fmla="*/ 6406303 w 12192000"/>
              <a:gd name="connsiteY741" fmla="*/ 6580923 h 6858000"/>
              <a:gd name="connsiteX742" fmla="*/ 6331509 w 12192000"/>
              <a:gd name="connsiteY742" fmla="*/ 6646964 h 6858000"/>
              <a:gd name="connsiteX743" fmla="*/ 6255522 w 12192000"/>
              <a:gd name="connsiteY743" fmla="*/ 6716189 h 6858000"/>
              <a:gd name="connsiteX744" fmla="*/ 6178341 w 12192000"/>
              <a:gd name="connsiteY744" fmla="*/ 6788197 h 6858000"/>
              <a:gd name="connsiteX745" fmla="*/ 6106323 w 12192000"/>
              <a:gd name="connsiteY745" fmla="*/ 6858000 h 6858000"/>
              <a:gd name="connsiteX746" fmla="*/ 0 w 12192000"/>
              <a:gd name="connsiteY7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</a:cxnLst>
            <a:rect l="l" t="t" r="r" b="b"/>
            <a:pathLst>
              <a:path w="12192000" h="6858000">
                <a:moveTo>
                  <a:pt x="1991544" y="5877271"/>
                </a:moveTo>
                <a:cubicBezTo>
                  <a:pt x="1912006" y="5877271"/>
                  <a:pt x="1847528" y="5941749"/>
                  <a:pt x="1847528" y="6021287"/>
                </a:cubicBezTo>
                <a:cubicBezTo>
                  <a:pt x="1847528" y="6100825"/>
                  <a:pt x="1912006" y="6165303"/>
                  <a:pt x="1991544" y="6165303"/>
                </a:cubicBezTo>
                <a:cubicBezTo>
                  <a:pt x="2071082" y="6165303"/>
                  <a:pt x="2135560" y="6100825"/>
                  <a:pt x="2135560" y="6021287"/>
                </a:cubicBezTo>
                <a:cubicBezTo>
                  <a:pt x="2135560" y="5941749"/>
                  <a:pt x="2071082" y="5877271"/>
                  <a:pt x="1991544" y="5877271"/>
                </a:cubicBezTo>
                <a:close/>
                <a:moveTo>
                  <a:pt x="1631504" y="5877271"/>
                </a:moveTo>
                <a:cubicBezTo>
                  <a:pt x="1551966" y="5877271"/>
                  <a:pt x="1487488" y="5941749"/>
                  <a:pt x="1487488" y="6021287"/>
                </a:cubicBezTo>
                <a:cubicBezTo>
                  <a:pt x="1487488" y="6100825"/>
                  <a:pt x="1551966" y="6165303"/>
                  <a:pt x="1631504" y="6165303"/>
                </a:cubicBezTo>
                <a:cubicBezTo>
                  <a:pt x="1711042" y="6165303"/>
                  <a:pt x="1775520" y="6100825"/>
                  <a:pt x="1775520" y="6021287"/>
                </a:cubicBezTo>
                <a:cubicBezTo>
                  <a:pt x="1775520" y="5941749"/>
                  <a:pt x="1711042" y="5877271"/>
                  <a:pt x="1631504" y="5877271"/>
                </a:cubicBezTo>
                <a:close/>
                <a:moveTo>
                  <a:pt x="1271464" y="5877271"/>
                </a:moveTo>
                <a:cubicBezTo>
                  <a:pt x="1191926" y="5877271"/>
                  <a:pt x="1127448" y="5941749"/>
                  <a:pt x="1127448" y="6021287"/>
                </a:cubicBezTo>
                <a:cubicBezTo>
                  <a:pt x="1127448" y="6100825"/>
                  <a:pt x="1191926" y="6165303"/>
                  <a:pt x="1271464" y="6165303"/>
                </a:cubicBezTo>
                <a:cubicBezTo>
                  <a:pt x="1351002" y="6165303"/>
                  <a:pt x="1415480" y="6100825"/>
                  <a:pt x="1415480" y="6021287"/>
                </a:cubicBezTo>
                <a:cubicBezTo>
                  <a:pt x="1415480" y="5941749"/>
                  <a:pt x="1351002" y="5877271"/>
                  <a:pt x="1271464" y="5877271"/>
                </a:cubicBezTo>
                <a:close/>
                <a:moveTo>
                  <a:pt x="911424" y="5877271"/>
                </a:moveTo>
                <a:cubicBezTo>
                  <a:pt x="831886" y="5877271"/>
                  <a:pt x="767408" y="5941749"/>
                  <a:pt x="767408" y="6021287"/>
                </a:cubicBezTo>
                <a:cubicBezTo>
                  <a:pt x="767408" y="6100825"/>
                  <a:pt x="831886" y="6165303"/>
                  <a:pt x="911424" y="6165303"/>
                </a:cubicBezTo>
                <a:cubicBezTo>
                  <a:pt x="990962" y="6165303"/>
                  <a:pt x="1055440" y="6100825"/>
                  <a:pt x="1055440" y="6021287"/>
                </a:cubicBezTo>
                <a:cubicBezTo>
                  <a:pt x="1055440" y="5941749"/>
                  <a:pt x="990962" y="5877271"/>
                  <a:pt x="911424" y="5877271"/>
                </a:cubicBezTo>
                <a:close/>
                <a:moveTo>
                  <a:pt x="552004" y="5877271"/>
                </a:moveTo>
                <a:cubicBezTo>
                  <a:pt x="472466" y="5877271"/>
                  <a:pt x="407988" y="5941749"/>
                  <a:pt x="407988" y="6021287"/>
                </a:cubicBezTo>
                <a:cubicBezTo>
                  <a:pt x="407988" y="6100825"/>
                  <a:pt x="472466" y="6165303"/>
                  <a:pt x="552004" y="6165303"/>
                </a:cubicBezTo>
                <a:cubicBezTo>
                  <a:pt x="631542" y="6165303"/>
                  <a:pt x="696020" y="6100825"/>
                  <a:pt x="696020" y="6021287"/>
                </a:cubicBezTo>
                <a:cubicBezTo>
                  <a:pt x="696020" y="5941749"/>
                  <a:pt x="631542" y="5877271"/>
                  <a:pt x="552004" y="5877271"/>
                </a:cubicBezTo>
                <a:close/>
                <a:moveTo>
                  <a:pt x="1286466" y="618163"/>
                </a:moveTo>
                <a:lnTo>
                  <a:pt x="1285495" y="618325"/>
                </a:lnTo>
                <a:lnTo>
                  <a:pt x="1284686" y="618325"/>
                </a:lnTo>
                <a:lnTo>
                  <a:pt x="1283392" y="618487"/>
                </a:lnTo>
                <a:lnTo>
                  <a:pt x="1281937" y="618810"/>
                </a:lnTo>
                <a:lnTo>
                  <a:pt x="1280319" y="619295"/>
                </a:lnTo>
                <a:lnTo>
                  <a:pt x="1278540" y="619781"/>
                </a:lnTo>
                <a:lnTo>
                  <a:pt x="1276760" y="620589"/>
                </a:lnTo>
                <a:lnTo>
                  <a:pt x="1275790" y="621075"/>
                </a:lnTo>
                <a:lnTo>
                  <a:pt x="1274981" y="621722"/>
                </a:lnTo>
                <a:lnTo>
                  <a:pt x="1274011" y="622207"/>
                </a:lnTo>
                <a:lnTo>
                  <a:pt x="1273202" y="623016"/>
                </a:lnTo>
                <a:lnTo>
                  <a:pt x="1272393" y="623663"/>
                </a:lnTo>
                <a:lnTo>
                  <a:pt x="1271584" y="624472"/>
                </a:lnTo>
                <a:lnTo>
                  <a:pt x="1270776" y="625442"/>
                </a:lnTo>
                <a:lnTo>
                  <a:pt x="1270129" y="626412"/>
                </a:lnTo>
                <a:lnTo>
                  <a:pt x="1269481" y="627383"/>
                </a:lnTo>
                <a:lnTo>
                  <a:pt x="1268834" y="628515"/>
                </a:lnTo>
                <a:lnTo>
                  <a:pt x="1268349" y="629809"/>
                </a:lnTo>
                <a:lnTo>
                  <a:pt x="1267864" y="631103"/>
                </a:lnTo>
                <a:lnTo>
                  <a:pt x="1267702" y="631912"/>
                </a:lnTo>
                <a:lnTo>
                  <a:pt x="1267540" y="632559"/>
                </a:lnTo>
                <a:lnTo>
                  <a:pt x="1267379" y="634177"/>
                </a:lnTo>
                <a:lnTo>
                  <a:pt x="1267217" y="635794"/>
                </a:lnTo>
                <a:lnTo>
                  <a:pt x="1267055" y="637573"/>
                </a:lnTo>
                <a:lnTo>
                  <a:pt x="1267055" y="718450"/>
                </a:lnTo>
                <a:lnTo>
                  <a:pt x="1267055" y="799488"/>
                </a:lnTo>
                <a:lnTo>
                  <a:pt x="1267055" y="880526"/>
                </a:lnTo>
                <a:lnTo>
                  <a:pt x="1267055" y="961564"/>
                </a:lnTo>
                <a:lnTo>
                  <a:pt x="1267217" y="962372"/>
                </a:lnTo>
                <a:lnTo>
                  <a:pt x="1267217" y="963343"/>
                </a:lnTo>
                <a:lnTo>
                  <a:pt x="1267379" y="964475"/>
                </a:lnTo>
                <a:lnTo>
                  <a:pt x="1267702" y="966093"/>
                </a:lnTo>
                <a:lnTo>
                  <a:pt x="1268188" y="967710"/>
                </a:lnTo>
                <a:lnTo>
                  <a:pt x="1268673" y="969328"/>
                </a:lnTo>
                <a:lnTo>
                  <a:pt x="1269481" y="971107"/>
                </a:lnTo>
                <a:lnTo>
                  <a:pt x="1270614" y="973048"/>
                </a:lnTo>
                <a:lnTo>
                  <a:pt x="1271099" y="973857"/>
                </a:lnTo>
                <a:lnTo>
                  <a:pt x="1271746" y="974665"/>
                </a:lnTo>
                <a:lnTo>
                  <a:pt x="1272555" y="975636"/>
                </a:lnTo>
                <a:lnTo>
                  <a:pt x="1273364" y="976283"/>
                </a:lnTo>
                <a:lnTo>
                  <a:pt x="1274334" y="977092"/>
                </a:lnTo>
                <a:lnTo>
                  <a:pt x="1275305" y="977739"/>
                </a:lnTo>
                <a:lnTo>
                  <a:pt x="1276275" y="978386"/>
                </a:lnTo>
                <a:lnTo>
                  <a:pt x="1277407" y="979033"/>
                </a:lnTo>
                <a:lnTo>
                  <a:pt x="1278701" y="979518"/>
                </a:lnTo>
                <a:lnTo>
                  <a:pt x="1279995" y="980003"/>
                </a:lnTo>
                <a:lnTo>
                  <a:pt x="1280804" y="980165"/>
                </a:lnTo>
                <a:lnTo>
                  <a:pt x="1281451" y="980327"/>
                </a:lnTo>
                <a:lnTo>
                  <a:pt x="1283069" y="980650"/>
                </a:lnTo>
                <a:lnTo>
                  <a:pt x="1284686" y="980812"/>
                </a:lnTo>
                <a:lnTo>
                  <a:pt x="1286466" y="980812"/>
                </a:lnTo>
                <a:lnTo>
                  <a:pt x="1293583" y="980812"/>
                </a:lnTo>
                <a:lnTo>
                  <a:pt x="1297626" y="980812"/>
                </a:lnTo>
                <a:lnTo>
                  <a:pt x="1397751" y="980812"/>
                </a:lnTo>
                <a:lnTo>
                  <a:pt x="1498037" y="980812"/>
                </a:lnTo>
                <a:lnTo>
                  <a:pt x="1498846" y="980812"/>
                </a:lnTo>
                <a:lnTo>
                  <a:pt x="1500787" y="980489"/>
                </a:lnTo>
                <a:lnTo>
                  <a:pt x="1502081" y="980327"/>
                </a:lnTo>
                <a:lnTo>
                  <a:pt x="1503699" y="979842"/>
                </a:lnTo>
                <a:lnTo>
                  <a:pt x="1505154" y="979356"/>
                </a:lnTo>
                <a:lnTo>
                  <a:pt x="1506934" y="978548"/>
                </a:lnTo>
                <a:lnTo>
                  <a:pt x="1507742" y="978224"/>
                </a:lnTo>
                <a:lnTo>
                  <a:pt x="1508551" y="977739"/>
                </a:lnTo>
                <a:lnTo>
                  <a:pt x="1510169" y="976445"/>
                </a:lnTo>
                <a:lnTo>
                  <a:pt x="1510816" y="975798"/>
                </a:lnTo>
                <a:lnTo>
                  <a:pt x="1511625" y="975151"/>
                </a:lnTo>
                <a:lnTo>
                  <a:pt x="1512271" y="974342"/>
                </a:lnTo>
                <a:lnTo>
                  <a:pt x="1512918" y="973372"/>
                </a:lnTo>
                <a:lnTo>
                  <a:pt x="1513566" y="972401"/>
                </a:lnTo>
                <a:lnTo>
                  <a:pt x="1514051" y="971269"/>
                </a:lnTo>
                <a:lnTo>
                  <a:pt x="1514536" y="970137"/>
                </a:lnTo>
                <a:lnTo>
                  <a:pt x="1515021" y="969004"/>
                </a:lnTo>
                <a:lnTo>
                  <a:pt x="1515345" y="967710"/>
                </a:lnTo>
                <a:lnTo>
                  <a:pt x="1515507" y="966254"/>
                </a:lnTo>
                <a:lnTo>
                  <a:pt x="1515668" y="964799"/>
                </a:lnTo>
                <a:lnTo>
                  <a:pt x="1515668" y="963181"/>
                </a:lnTo>
                <a:lnTo>
                  <a:pt x="1515668" y="953799"/>
                </a:lnTo>
                <a:lnTo>
                  <a:pt x="1515668" y="952991"/>
                </a:lnTo>
                <a:lnTo>
                  <a:pt x="1515507" y="951050"/>
                </a:lnTo>
                <a:lnTo>
                  <a:pt x="1515183" y="949756"/>
                </a:lnTo>
                <a:lnTo>
                  <a:pt x="1514859" y="948138"/>
                </a:lnTo>
                <a:lnTo>
                  <a:pt x="1514213" y="946521"/>
                </a:lnTo>
                <a:lnTo>
                  <a:pt x="1513566" y="944903"/>
                </a:lnTo>
                <a:lnTo>
                  <a:pt x="1513080" y="944094"/>
                </a:lnTo>
                <a:lnTo>
                  <a:pt x="1512595" y="943286"/>
                </a:lnTo>
                <a:lnTo>
                  <a:pt x="1511463" y="941668"/>
                </a:lnTo>
                <a:lnTo>
                  <a:pt x="1510654" y="940859"/>
                </a:lnTo>
                <a:lnTo>
                  <a:pt x="1510007" y="940212"/>
                </a:lnTo>
                <a:lnTo>
                  <a:pt x="1509198" y="939565"/>
                </a:lnTo>
                <a:lnTo>
                  <a:pt x="1508228" y="938918"/>
                </a:lnTo>
                <a:lnTo>
                  <a:pt x="1507257" y="938271"/>
                </a:lnTo>
                <a:lnTo>
                  <a:pt x="1506287" y="937786"/>
                </a:lnTo>
                <a:lnTo>
                  <a:pt x="1505154" y="937301"/>
                </a:lnTo>
                <a:lnTo>
                  <a:pt x="1503860" y="936816"/>
                </a:lnTo>
                <a:lnTo>
                  <a:pt x="1502566" y="936492"/>
                </a:lnTo>
                <a:lnTo>
                  <a:pt x="1501110" y="936330"/>
                </a:lnTo>
                <a:lnTo>
                  <a:pt x="1499655" y="936168"/>
                </a:lnTo>
                <a:lnTo>
                  <a:pt x="1498037" y="936168"/>
                </a:lnTo>
                <a:lnTo>
                  <a:pt x="1407456" y="936168"/>
                </a:lnTo>
                <a:lnTo>
                  <a:pt x="1317037" y="936168"/>
                </a:lnTo>
                <a:lnTo>
                  <a:pt x="1317037" y="821810"/>
                </a:lnTo>
                <a:lnTo>
                  <a:pt x="1445468" y="821810"/>
                </a:lnTo>
                <a:lnTo>
                  <a:pt x="1446277" y="821810"/>
                </a:lnTo>
                <a:lnTo>
                  <a:pt x="1448218" y="821486"/>
                </a:lnTo>
                <a:lnTo>
                  <a:pt x="1449512" y="821324"/>
                </a:lnTo>
                <a:lnTo>
                  <a:pt x="1451129" y="820839"/>
                </a:lnTo>
                <a:lnTo>
                  <a:pt x="1452747" y="820354"/>
                </a:lnTo>
                <a:lnTo>
                  <a:pt x="1454364" y="819545"/>
                </a:lnTo>
                <a:lnTo>
                  <a:pt x="1455173" y="819221"/>
                </a:lnTo>
                <a:lnTo>
                  <a:pt x="1455982" y="818736"/>
                </a:lnTo>
                <a:lnTo>
                  <a:pt x="1456791" y="818089"/>
                </a:lnTo>
                <a:lnTo>
                  <a:pt x="1457599" y="817442"/>
                </a:lnTo>
                <a:lnTo>
                  <a:pt x="1458246" y="816795"/>
                </a:lnTo>
                <a:lnTo>
                  <a:pt x="1459055" y="816148"/>
                </a:lnTo>
                <a:lnTo>
                  <a:pt x="1459702" y="815178"/>
                </a:lnTo>
                <a:lnTo>
                  <a:pt x="1460349" y="814369"/>
                </a:lnTo>
                <a:lnTo>
                  <a:pt x="1460996" y="813398"/>
                </a:lnTo>
                <a:lnTo>
                  <a:pt x="1461481" y="812266"/>
                </a:lnTo>
                <a:lnTo>
                  <a:pt x="1461966" y="811134"/>
                </a:lnTo>
                <a:lnTo>
                  <a:pt x="1462452" y="810002"/>
                </a:lnTo>
                <a:lnTo>
                  <a:pt x="1462775" y="808708"/>
                </a:lnTo>
                <a:lnTo>
                  <a:pt x="1462937" y="807252"/>
                </a:lnTo>
                <a:lnTo>
                  <a:pt x="1463099" y="805796"/>
                </a:lnTo>
                <a:lnTo>
                  <a:pt x="1463099" y="804178"/>
                </a:lnTo>
                <a:lnTo>
                  <a:pt x="1463099" y="794797"/>
                </a:lnTo>
                <a:lnTo>
                  <a:pt x="1463099" y="793988"/>
                </a:lnTo>
                <a:lnTo>
                  <a:pt x="1462937" y="792047"/>
                </a:lnTo>
                <a:lnTo>
                  <a:pt x="1462614" y="790591"/>
                </a:lnTo>
                <a:lnTo>
                  <a:pt x="1462290" y="789136"/>
                </a:lnTo>
                <a:lnTo>
                  <a:pt x="1461643" y="787518"/>
                </a:lnTo>
                <a:lnTo>
                  <a:pt x="1460996" y="785900"/>
                </a:lnTo>
                <a:lnTo>
                  <a:pt x="1460511" y="785092"/>
                </a:lnTo>
                <a:lnTo>
                  <a:pt x="1460025" y="784283"/>
                </a:lnTo>
                <a:lnTo>
                  <a:pt x="1458893" y="782665"/>
                </a:lnTo>
                <a:lnTo>
                  <a:pt x="1458085" y="781857"/>
                </a:lnTo>
                <a:lnTo>
                  <a:pt x="1457437" y="781210"/>
                </a:lnTo>
                <a:lnTo>
                  <a:pt x="1456629" y="780563"/>
                </a:lnTo>
                <a:lnTo>
                  <a:pt x="1455658" y="779916"/>
                </a:lnTo>
                <a:lnTo>
                  <a:pt x="1454688" y="779269"/>
                </a:lnTo>
                <a:lnTo>
                  <a:pt x="1453717" y="778783"/>
                </a:lnTo>
                <a:lnTo>
                  <a:pt x="1452585" y="778298"/>
                </a:lnTo>
                <a:lnTo>
                  <a:pt x="1451291" y="777813"/>
                </a:lnTo>
                <a:lnTo>
                  <a:pt x="1449997" y="777489"/>
                </a:lnTo>
                <a:lnTo>
                  <a:pt x="1448541" y="777328"/>
                </a:lnTo>
                <a:lnTo>
                  <a:pt x="1447085" y="777166"/>
                </a:lnTo>
                <a:lnTo>
                  <a:pt x="1445468" y="777166"/>
                </a:lnTo>
                <a:lnTo>
                  <a:pt x="1317037" y="777166"/>
                </a:lnTo>
                <a:lnTo>
                  <a:pt x="1317037" y="663130"/>
                </a:lnTo>
                <a:lnTo>
                  <a:pt x="1407456" y="663130"/>
                </a:lnTo>
                <a:lnTo>
                  <a:pt x="1498037" y="663130"/>
                </a:lnTo>
                <a:lnTo>
                  <a:pt x="1498846" y="663130"/>
                </a:lnTo>
                <a:lnTo>
                  <a:pt x="1500787" y="662807"/>
                </a:lnTo>
                <a:lnTo>
                  <a:pt x="1502081" y="662645"/>
                </a:lnTo>
                <a:lnTo>
                  <a:pt x="1503699" y="662160"/>
                </a:lnTo>
                <a:lnTo>
                  <a:pt x="1505154" y="661675"/>
                </a:lnTo>
                <a:lnTo>
                  <a:pt x="1506934" y="660866"/>
                </a:lnTo>
                <a:lnTo>
                  <a:pt x="1507742" y="660381"/>
                </a:lnTo>
                <a:lnTo>
                  <a:pt x="1508551" y="659895"/>
                </a:lnTo>
                <a:lnTo>
                  <a:pt x="1510169" y="658763"/>
                </a:lnTo>
                <a:lnTo>
                  <a:pt x="1510816" y="658116"/>
                </a:lnTo>
                <a:lnTo>
                  <a:pt x="1511625" y="657307"/>
                </a:lnTo>
                <a:lnTo>
                  <a:pt x="1512271" y="656498"/>
                </a:lnTo>
                <a:lnTo>
                  <a:pt x="1512918" y="655690"/>
                </a:lnTo>
                <a:lnTo>
                  <a:pt x="1513566" y="654719"/>
                </a:lnTo>
                <a:lnTo>
                  <a:pt x="1514051" y="653587"/>
                </a:lnTo>
                <a:lnTo>
                  <a:pt x="1514536" y="652455"/>
                </a:lnTo>
                <a:lnTo>
                  <a:pt x="1515021" y="651322"/>
                </a:lnTo>
                <a:lnTo>
                  <a:pt x="1515345" y="649867"/>
                </a:lnTo>
                <a:lnTo>
                  <a:pt x="1515507" y="648573"/>
                </a:lnTo>
                <a:lnTo>
                  <a:pt x="1515668" y="646955"/>
                </a:lnTo>
                <a:lnTo>
                  <a:pt x="1515668" y="645499"/>
                </a:lnTo>
                <a:lnTo>
                  <a:pt x="1515668" y="636118"/>
                </a:lnTo>
                <a:lnTo>
                  <a:pt x="1515668" y="635309"/>
                </a:lnTo>
                <a:lnTo>
                  <a:pt x="1515507" y="633368"/>
                </a:lnTo>
                <a:lnTo>
                  <a:pt x="1515183" y="631912"/>
                </a:lnTo>
                <a:lnTo>
                  <a:pt x="1514859" y="630456"/>
                </a:lnTo>
                <a:lnTo>
                  <a:pt x="1514213" y="628839"/>
                </a:lnTo>
                <a:lnTo>
                  <a:pt x="1513566" y="627221"/>
                </a:lnTo>
                <a:lnTo>
                  <a:pt x="1513080" y="626412"/>
                </a:lnTo>
                <a:lnTo>
                  <a:pt x="1512595" y="625604"/>
                </a:lnTo>
                <a:lnTo>
                  <a:pt x="1511948" y="624795"/>
                </a:lnTo>
                <a:lnTo>
                  <a:pt x="1511463" y="623986"/>
                </a:lnTo>
                <a:lnTo>
                  <a:pt x="1510654" y="623177"/>
                </a:lnTo>
                <a:lnTo>
                  <a:pt x="1510007" y="622530"/>
                </a:lnTo>
                <a:lnTo>
                  <a:pt x="1509198" y="621722"/>
                </a:lnTo>
                <a:lnTo>
                  <a:pt x="1508228" y="621075"/>
                </a:lnTo>
                <a:lnTo>
                  <a:pt x="1507257" y="620589"/>
                </a:lnTo>
                <a:lnTo>
                  <a:pt x="1506287" y="619942"/>
                </a:lnTo>
                <a:lnTo>
                  <a:pt x="1505154" y="619457"/>
                </a:lnTo>
                <a:lnTo>
                  <a:pt x="1503860" y="619134"/>
                </a:lnTo>
                <a:lnTo>
                  <a:pt x="1502566" y="618810"/>
                </a:lnTo>
                <a:lnTo>
                  <a:pt x="1501110" y="618648"/>
                </a:lnTo>
                <a:lnTo>
                  <a:pt x="1499655" y="618487"/>
                </a:lnTo>
                <a:lnTo>
                  <a:pt x="1498037" y="618325"/>
                </a:lnTo>
                <a:lnTo>
                  <a:pt x="1398883" y="618325"/>
                </a:lnTo>
                <a:lnTo>
                  <a:pt x="1299891" y="618325"/>
                </a:lnTo>
                <a:lnTo>
                  <a:pt x="1298759" y="618325"/>
                </a:lnTo>
                <a:lnTo>
                  <a:pt x="1297626" y="618163"/>
                </a:lnTo>
                <a:close/>
                <a:moveTo>
                  <a:pt x="745727" y="618163"/>
                </a:moveTo>
                <a:lnTo>
                  <a:pt x="744919" y="618325"/>
                </a:lnTo>
                <a:lnTo>
                  <a:pt x="743948" y="618325"/>
                </a:lnTo>
                <a:lnTo>
                  <a:pt x="742654" y="618487"/>
                </a:lnTo>
                <a:lnTo>
                  <a:pt x="741198" y="618810"/>
                </a:lnTo>
                <a:lnTo>
                  <a:pt x="739581" y="619295"/>
                </a:lnTo>
                <a:lnTo>
                  <a:pt x="737802" y="619781"/>
                </a:lnTo>
                <a:lnTo>
                  <a:pt x="736022" y="620589"/>
                </a:lnTo>
                <a:lnTo>
                  <a:pt x="734243" y="621722"/>
                </a:lnTo>
                <a:lnTo>
                  <a:pt x="733272" y="622207"/>
                </a:lnTo>
                <a:lnTo>
                  <a:pt x="732464" y="623016"/>
                </a:lnTo>
                <a:lnTo>
                  <a:pt x="731655" y="623663"/>
                </a:lnTo>
                <a:lnTo>
                  <a:pt x="730846" y="624472"/>
                </a:lnTo>
                <a:lnTo>
                  <a:pt x="730038" y="625442"/>
                </a:lnTo>
                <a:lnTo>
                  <a:pt x="729390" y="626412"/>
                </a:lnTo>
                <a:lnTo>
                  <a:pt x="728744" y="627383"/>
                </a:lnTo>
                <a:lnTo>
                  <a:pt x="728096" y="628515"/>
                </a:lnTo>
                <a:lnTo>
                  <a:pt x="727611" y="629809"/>
                </a:lnTo>
                <a:lnTo>
                  <a:pt x="727288" y="631103"/>
                </a:lnTo>
                <a:lnTo>
                  <a:pt x="726964" y="631912"/>
                </a:lnTo>
                <a:lnTo>
                  <a:pt x="726803" y="632559"/>
                </a:lnTo>
                <a:lnTo>
                  <a:pt x="726641" y="634177"/>
                </a:lnTo>
                <a:lnTo>
                  <a:pt x="726479" y="635794"/>
                </a:lnTo>
                <a:lnTo>
                  <a:pt x="726317" y="637573"/>
                </a:lnTo>
                <a:lnTo>
                  <a:pt x="726317" y="718450"/>
                </a:lnTo>
                <a:lnTo>
                  <a:pt x="726317" y="799488"/>
                </a:lnTo>
                <a:lnTo>
                  <a:pt x="726317" y="880526"/>
                </a:lnTo>
                <a:lnTo>
                  <a:pt x="726317" y="961564"/>
                </a:lnTo>
                <a:lnTo>
                  <a:pt x="726479" y="962372"/>
                </a:lnTo>
                <a:lnTo>
                  <a:pt x="726479" y="963343"/>
                </a:lnTo>
                <a:lnTo>
                  <a:pt x="726641" y="964475"/>
                </a:lnTo>
                <a:lnTo>
                  <a:pt x="726964" y="966093"/>
                </a:lnTo>
                <a:lnTo>
                  <a:pt x="727449" y="967710"/>
                </a:lnTo>
                <a:lnTo>
                  <a:pt x="727935" y="969328"/>
                </a:lnTo>
                <a:lnTo>
                  <a:pt x="728744" y="971107"/>
                </a:lnTo>
                <a:lnTo>
                  <a:pt x="729876" y="973048"/>
                </a:lnTo>
                <a:lnTo>
                  <a:pt x="730361" y="973857"/>
                </a:lnTo>
                <a:lnTo>
                  <a:pt x="731170" y="974665"/>
                </a:lnTo>
                <a:lnTo>
                  <a:pt x="731817" y="975636"/>
                </a:lnTo>
                <a:lnTo>
                  <a:pt x="732626" y="976283"/>
                </a:lnTo>
                <a:lnTo>
                  <a:pt x="733596" y="977092"/>
                </a:lnTo>
                <a:lnTo>
                  <a:pt x="734567" y="977739"/>
                </a:lnTo>
                <a:lnTo>
                  <a:pt x="735537" y="978548"/>
                </a:lnTo>
                <a:lnTo>
                  <a:pt x="736669" y="979033"/>
                </a:lnTo>
                <a:lnTo>
                  <a:pt x="737963" y="979518"/>
                </a:lnTo>
                <a:lnTo>
                  <a:pt x="739257" y="980003"/>
                </a:lnTo>
                <a:lnTo>
                  <a:pt x="740066" y="980165"/>
                </a:lnTo>
                <a:lnTo>
                  <a:pt x="740713" y="980327"/>
                </a:lnTo>
                <a:lnTo>
                  <a:pt x="742331" y="980650"/>
                </a:lnTo>
                <a:lnTo>
                  <a:pt x="743948" y="980812"/>
                </a:lnTo>
                <a:lnTo>
                  <a:pt x="745727" y="980812"/>
                </a:lnTo>
                <a:lnTo>
                  <a:pt x="757050" y="980812"/>
                </a:lnTo>
                <a:lnTo>
                  <a:pt x="757859" y="980812"/>
                </a:lnTo>
                <a:lnTo>
                  <a:pt x="758829" y="980650"/>
                </a:lnTo>
                <a:lnTo>
                  <a:pt x="760123" y="980489"/>
                </a:lnTo>
                <a:lnTo>
                  <a:pt x="761579" y="980165"/>
                </a:lnTo>
                <a:lnTo>
                  <a:pt x="763197" y="979842"/>
                </a:lnTo>
                <a:lnTo>
                  <a:pt x="764976" y="979195"/>
                </a:lnTo>
                <a:lnTo>
                  <a:pt x="766755" y="978386"/>
                </a:lnTo>
                <a:lnTo>
                  <a:pt x="767564" y="977901"/>
                </a:lnTo>
                <a:lnTo>
                  <a:pt x="768534" y="977415"/>
                </a:lnTo>
                <a:lnTo>
                  <a:pt x="769343" y="976768"/>
                </a:lnTo>
                <a:lnTo>
                  <a:pt x="770314" y="976121"/>
                </a:lnTo>
                <a:lnTo>
                  <a:pt x="771122" y="975313"/>
                </a:lnTo>
                <a:lnTo>
                  <a:pt x="771931" y="974504"/>
                </a:lnTo>
                <a:lnTo>
                  <a:pt x="772740" y="973695"/>
                </a:lnTo>
                <a:lnTo>
                  <a:pt x="773387" y="972725"/>
                </a:lnTo>
                <a:lnTo>
                  <a:pt x="774034" y="971592"/>
                </a:lnTo>
                <a:lnTo>
                  <a:pt x="774681" y="970460"/>
                </a:lnTo>
                <a:lnTo>
                  <a:pt x="775166" y="969166"/>
                </a:lnTo>
                <a:lnTo>
                  <a:pt x="775490" y="967872"/>
                </a:lnTo>
                <a:lnTo>
                  <a:pt x="775813" y="967225"/>
                </a:lnTo>
                <a:lnTo>
                  <a:pt x="775975" y="966416"/>
                </a:lnTo>
                <a:lnTo>
                  <a:pt x="776137" y="964960"/>
                </a:lnTo>
                <a:lnTo>
                  <a:pt x="776298" y="963343"/>
                </a:lnTo>
                <a:lnTo>
                  <a:pt x="776460" y="961564"/>
                </a:lnTo>
                <a:lnTo>
                  <a:pt x="776460" y="880526"/>
                </a:lnTo>
                <a:lnTo>
                  <a:pt x="776460" y="799488"/>
                </a:lnTo>
                <a:lnTo>
                  <a:pt x="776460" y="718450"/>
                </a:lnTo>
                <a:lnTo>
                  <a:pt x="776460" y="637573"/>
                </a:lnTo>
                <a:lnTo>
                  <a:pt x="776298" y="636765"/>
                </a:lnTo>
                <a:lnTo>
                  <a:pt x="776298" y="635794"/>
                </a:lnTo>
                <a:lnTo>
                  <a:pt x="776137" y="634500"/>
                </a:lnTo>
                <a:lnTo>
                  <a:pt x="775813" y="633044"/>
                </a:lnTo>
                <a:lnTo>
                  <a:pt x="775328" y="631427"/>
                </a:lnTo>
                <a:lnTo>
                  <a:pt x="774843" y="629648"/>
                </a:lnTo>
                <a:lnTo>
                  <a:pt x="774034" y="627868"/>
                </a:lnTo>
                <a:lnTo>
                  <a:pt x="772902" y="626089"/>
                </a:lnTo>
                <a:lnTo>
                  <a:pt x="772416" y="625280"/>
                </a:lnTo>
                <a:lnTo>
                  <a:pt x="771608" y="624310"/>
                </a:lnTo>
                <a:lnTo>
                  <a:pt x="770961" y="623501"/>
                </a:lnTo>
                <a:lnTo>
                  <a:pt x="770152" y="622692"/>
                </a:lnTo>
                <a:lnTo>
                  <a:pt x="769181" y="621883"/>
                </a:lnTo>
                <a:lnTo>
                  <a:pt x="768211" y="621236"/>
                </a:lnTo>
                <a:lnTo>
                  <a:pt x="767240" y="620589"/>
                </a:lnTo>
                <a:lnTo>
                  <a:pt x="766108" y="619942"/>
                </a:lnTo>
                <a:lnTo>
                  <a:pt x="764814" y="619457"/>
                </a:lnTo>
                <a:lnTo>
                  <a:pt x="763520" y="619134"/>
                </a:lnTo>
                <a:lnTo>
                  <a:pt x="762711" y="618810"/>
                </a:lnTo>
                <a:lnTo>
                  <a:pt x="762064" y="618648"/>
                </a:lnTo>
                <a:lnTo>
                  <a:pt x="760447" y="618487"/>
                </a:lnTo>
                <a:lnTo>
                  <a:pt x="758829" y="618325"/>
                </a:lnTo>
                <a:lnTo>
                  <a:pt x="757050" y="618163"/>
                </a:lnTo>
                <a:close/>
                <a:moveTo>
                  <a:pt x="427237" y="618163"/>
                </a:moveTo>
                <a:lnTo>
                  <a:pt x="426428" y="618325"/>
                </a:lnTo>
                <a:lnTo>
                  <a:pt x="425458" y="618325"/>
                </a:lnTo>
                <a:lnTo>
                  <a:pt x="424325" y="618487"/>
                </a:lnTo>
                <a:lnTo>
                  <a:pt x="422869" y="618810"/>
                </a:lnTo>
                <a:lnTo>
                  <a:pt x="421252" y="619295"/>
                </a:lnTo>
                <a:lnTo>
                  <a:pt x="419473" y="619781"/>
                </a:lnTo>
                <a:lnTo>
                  <a:pt x="417693" y="620589"/>
                </a:lnTo>
                <a:lnTo>
                  <a:pt x="415914" y="621722"/>
                </a:lnTo>
                <a:lnTo>
                  <a:pt x="414944" y="622207"/>
                </a:lnTo>
                <a:lnTo>
                  <a:pt x="414135" y="623016"/>
                </a:lnTo>
                <a:lnTo>
                  <a:pt x="413326" y="623663"/>
                </a:lnTo>
                <a:lnTo>
                  <a:pt x="412517" y="624472"/>
                </a:lnTo>
                <a:lnTo>
                  <a:pt x="411709" y="625442"/>
                </a:lnTo>
                <a:lnTo>
                  <a:pt x="411062" y="626412"/>
                </a:lnTo>
                <a:lnTo>
                  <a:pt x="410414" y="627383"/>
                </a:lnTo>
                <a:lnTo>
                  <a:pt x="409768" y="628515"/>
                </a:lnTo>
                <a:lnTo>
                  <a:pt x="409282" y="629809"/>
                </a:lnTo>
                <a:lnTo>
                  <a:pt x="408797" y="631103"/>
                </a:lnTo>
                <a:lnTo>
                  <a:pt x="408635" y="631912"/>
                </a:lnTo>
                <a:lnTo>
                  <a:pt x="408473" y="632559"/>
                </a:lnTo>
                <a:lnTo>
                  <a:pt x="408150" y="634177"/>
                </a:lnTo>
                <a:lnTo>
                  <a:pt x="407988" y="635794"/>
                </a:lnTo>
                <a:lnTo>
                  <a:pt x="407988" y="637573"/>
                </a:lnTo>
                <a:lnTo>
                  <a:pt x="407988" y="718450"/>
                </a:lnTo>
                <a:lnTo>
                  <a:pt x="407988" y="799488"/>
                </a:lnTo>
                <a:lnTo>
                  <a:pt x="407988" y="880526"/>
                </a:lnTo>
                <a:lnTo>
                  <a:pt x="407988" y="961564"/>
                </a:lnTo>
                <a:lnTo>
                  <a:pt x="407988" y="962372"/>
                </a:lnTo>
                <a:lnTo>
                  <a:pt x="408150" y="963343"/>
                </a:lnTo>
                <a:lnTo>
                  <a:pt x="408312" y="964475"/>
                </a:lnTo>
                <a:lnTo>
                  <a:pt x="408635" y="966093"/>
                </a:lnTo>
                <a:lnTo>
                  <a:pt x="408959" y="967710"/>
                </a:lnTo>
                <a:lnTo>
                  <a:pt x="409606" y="969328"/>
                </a:lnTo>
                <a:lnTo>
                  <a:pt x="410414" y="971107"/>
                </a:lnTo>
                <a:lnTo>
                  <a:pt x="411385" y="973048"/>
                </a:lnTo>
                <a:lnTo>
                  <a:pt x="412032" y="973857"/>
                </a:lnTo>
                <a:lnTo>
                  <a:pt x="412679" y="974665"/>
                </a:lnTo>
                <a:lnTo>
                  <a:pt x="413488" y="975636"/>
                </a:lnTo>
                <a:lnTo>
                  <a:pt x="414296" y="976283"/>
                </a:lnTo>
                <a:lnTo>
                  <a:pt x="415105" y="977092"/>
                </a:lnTo>
                <a:lnTo>
                  <a:pt x="416076" y="977739"/>
                </a:lnTo>
                <a:lnTo>
                  <a:pt x="417208" y="978386"/>
                </a:lnTo>
                <a:lnTo>
                  <a:pt x="418340" y="979033"/>
                </a:lnTo>
                <a:lnTo>
                  <a:pt x="419634" y="979518"/>
                </a:lnTo>
                <a:lnTo>
                  <a:pt x="420928" y="980003"/>
                </a:lnTo>
                <a:lnTo>
                  <a:pt x="421575" y="980165"/>
                </a:lnTo>
                <a:lnTo>
                  <a:pt x="422384" y="980327"/>
                </a:lnTo>
                <a:lnTo>
                  <a:pt x="423840" y="980650"/>
                </a:lnTo>
                <a:lnTo>
                  <a:pt x="425619" y="980812"/>
                </a:lnTo>
                <a:lnTo>
                  <a:pt x="427237" y="980812"/>
                </a:lnTo>
                <a:lnTo>
                  <a:pt x="438559" y="980812"/>
                </a:lnTo>
                <a:lnTo>
                  <a:pt x="534964" y="980812"/>
                </a:lnTo>
                <a:lnTo>
                  <a:pt x="631530" y="980812"/>
                </a:lnTo>
                <a:lnTo>
                  <a:pt x="632177" y="980812"/>
                </a:lnTo>
                <a:lnTo>
                  <a:pt x="634280" y="980489"/>
                </a:lnTo>
                <a:lnTo>
                  <a:pt x="635574" y="980327"/>
                </a:lnTo>
                <a:lnTo>
                  <a:pt x="637030" y="979842"/>
                </a:lnTo>
                <a:lnTo>
                  <a:pt x="638647" y="979356"/>
                </a:lnTo>
                <a:lnTo>
                  <a:pt x="640265" y="978548"/>
                </a:lnTo>
                <a:lnTo>
                  <a:pt x="641235" y="978224"/>
                </a:lnTo>
                <a:lnTo>
                  <a:pt x="642044" y="977739"/>
                </a:lnTo>
                <a:lnTo>
                  <a:pt x="642853" y="977092"/>
                </a:lnTo>
                <a:lnTo>
                  <a:pt x="643662" y="976445"/>
                </a:lnTo>
                <a:lnTo>
                  <a:pt x="644309" y="975798"/>
                </a:lnTo>
                <a:lnTo>
                  <a:pt x="645117" y="975151"/>
                </a:lnTo>
                <a:lnTo>
                  <a:pt x="645764" y="974342"/>
                </a:lnTo>
                <a:lnTo>
                  <a:pt x="646411" y="973372"/>
                </a:lnTo>
                <a:lnTo>
                  <a:pt x="647058" y="972401"/>
                </a:lnTo>
                <a:lnTo>
                  <a:pt x="647544" y="971269"/>
                </a:lnTo>
                <a:lnTo>
                  <a:pt x="648029" y="970137"/>
                </a:lnTo>
                <a:lnTo>
                  <a:pt x="648353" y="969004"/>
                </a:lnTo>
                <a:lnTo>
                  <a:pt x="648676" y="967710"/>
                </a:lnTo>
                <a:lnTo>
                  <a:pt x="648999" y="966254"/>
                </a:lnTo>
                <a:lnTo>
                  <a:pt x="649161" y="964799"/>
                </a:lnTo>
                <a:lnTo>
                  <a:pt x="649161" y="963181"/>
                </a:lnTo>
                <a:lnTo>
                  <a:pt x="649161" y="953799"/>
                </a:lnTo>
                <a:lnTo>
                  <a:pt x="649161" y="952991"/>
                </a:lnTo>
                <a:lnTo>
                  <a:pt x="648838" y="951050"/>
                </a:lnTo>
                <a:lnTo>
                  <a:pt x="648676" y="949756"/>
                </a:lnTo>
                <a:lnTo>
                  <a:pt x="648191" y="948138"/>
                </a:lnTo>
                <a:lnTo>
                  <a:pt x="647705" y="946521"/>
                </a:lnTo>
                <a:lnTo>
                  <a:pt x="646897" y="944903"/>
                </a:lnTo>
                <a:lnTo>
                  <a:pt x="646573" y="944094"/>
                </a:lnTo>
                <a:lnTo>
                  <a:pt x="646088" y="943286"/>
                </a:lnTo>
                <a:lnTo>
                  <a:pt x="644794" y="941668"/>
                </a:lnTo>
                <a:lnTo>
                  <a:pt x="644147" y="940859"/>
                </a:lnTo>
                <a:lnTo>
                  <a:pt x="643500" y="940212"/>
                </a:lnTo>
                <a:lnTo>
                  <a:pt x="642691" y="939565"/>
                </a:lnTo>
                <a:lnTo>
                  <a:pt x="641721" y="938918"/>
                </a:lnTo>
                <a:lnTo>
                  <a:pt x="640750" y="938271"/>
                </a:lnTo>
                <a:lnTo>
                  <a:pt x="639618" y="937786"/>
                </a:lnTo>
                <a:lnTo>
                  <a:pt x="638486" y="937301"/>
                </a:lnTo>
                <a:lnTo>
                  <a:pt x="637353" y="936816"/>
                </a:lnTo>
                <a:lnTo>
                  <a:pt x="636059" y="936492"/>
                </a:lnTo>
                <a:lnTo>
                  <a:pt x="634603" y="936330"/>
                </a:lnTo>
                <a:lnTo>
                  <a:pt x="633148" y="936168"/>
                </a:lnTo>
                <a:lnTo>
                  <a:pt x="631530" y="936168"/>
                </a:lnTo>
                <a:lnTo>
                  <a:pt x="544669" y="936168"/>
                </a:lnTo>
                <a:lnTo>
                  <a:pt x="457970" y="936168"/>
                </a:lnTo>
                <a:lnTo>
                  <a:pt x="457970" y="861439"/>
                </a:lnTo>
                <a:lnTo>
                  <a:pt x="457970" y="786709"/>
                </a:lnTo>
                <a:lnTo>
                  <a:pt x="457970" y="712141"/>
                </a:lnTo>
                <a:lnTo>
                  <a:pt x="457970" y="637573"/>
                </a:lnTo>
                <a:lnTo>
                  <a:pt x="457970" y="636765"/>
                </a:lnTo>
                <a:lnTo>
                  <a:pt x="457808" y="635794"/>
                </a:lnTo>
                <a:lnTo>
                  <a:pt x="457646" y="634500"/>
                </a:lnTo>
                <a:lnTo>
                  <a:pt x="457484" y="633044"/>
                </a:lnTo>
                <a:lnTo>
                  <a:pt x="456999" y="631427"/>
                </a:lnTo>
                <a:lnTo>
                  <a:pt x="456352" y="629648"/>
                </a:lnTo>
                <a:lnTo>
                  <a:pt x="455543" y="627868"/>
                </a:lnTo>
                <a:lnTo>
                  <a:pt x="455058" y="627060"/>
                </a:lnTo>
                <a:lnTo>
                  <a:pt x="454573" y="626089"/>
                </a:lnTo>
                <a:lnTo>
                  <a:pt x="453926" y="625280"/>
                </a:lnTo>
                <a:lnTo>
                  <a:pt x="453279" y="624310"/>
                </a:lnTo>
                <a:lnTo>
                  <a:pt x="452632" y="623501"/>
                </a:lnTo>
                <a:lnTo>
                  <a:pt x="451661" y="622692"/>
                </a:lnTo>
                <a:lnTo>
                  <a:pt x="450853" y="621883"/>
                </a:lnTo>
                <a:lnTo>
                  <a:pt x="449882" y="621236"/>
                </a:lnTo>
                <a:lnTo>
                  <a:pt x="448750" y="620589"/>
                </a:lnTo>
                <a:lnTo>
                  <a:pt x="447617" y="619942"/>
                </a:lnTo>
                <a:lnTo>
                  <a:pt x="446485" y="619457"/>
                </a:lnTo>
                <a:lnTo>
                  <a:pt x="445030" y="619134"/>
                </a:lnTo>
                <a:lnTo>
                  <a:pt x="444383" y="618810"/>
                </a:lnTo>
                <a:lnTo>
                  <a:pt x="443574" y="618648"/>
                </a:lnTo>
                <a:lnTo>
                  <a:pt x="442118" y="618487"/>
                </a:lnTo>
                <a:lnTo>
                  <a:pt x="440500" y="618325"/>
                </a:lnTo>
                <a:lnTo>
                  <a:pt x="438559" y="618163"/>
                </a:lnTo>
                <a:close/>
                <a:moveTo>
                  <a:pt x="1360871" y="404812"/>
                </a:moveTo>
                <a:lnTo>
                  <a:pt x="1359739" y="404974"/>
                </a:lnTo>
                <a:lnTo>
                  <a:pt x="1358445" y="405297"/>
                </a:lnTo>
                <a:lnTo>
                  <a:pt x="1357151" y="405621"/>
                </a:lnTo>
                <a:lnTo>
                  <a:pt x="1355857" y="406106"/>
                </a:lnTo>
                <a:lnTo>
                  <a:pt x="1354401" y="406753"/>
                </a:lnTo>
                <a:lnTo>
                  <a:pt x="1353107" y="407562"/>
                </a:lnTo>
                <a:lnTo>
                  <a:pt x="1351651" y="408371"/>
                </a:lnTo>
                <a:lnTo>
                  <a:pt x="1350357" y="409503"/>
                </a:lnTo>
                <a:lnTo>
                  <a:pt x="1348901" y="410635"/>
                </a:lnTo>
                <a:lnTo>
                  <a:pt x="1341946" y="416944"/>
                </a:lnTo>
                <a:lnTo>
                  <a:pt x="1333697" y="424546"/>
                </a:lnTo>
                <a:lnTo>
                  <a:pt x="1322859" y="434575"/>
                </a:lnTo>
                <a:lnTo>
                  <a:pt x="1316389" y="440559"/>
                </a:lnTo>
                <a:lnTo>
                  <a:pt x="1309596" y="447029"/>
                </a:lnTo>
                <a:lnTo>
                  <a:pt x="1294229" y="461425"/>
                </a:lnTo>
                <a:lnTo>
                  <a:pt x="1285980" y="469351"/>
                </a:lnTo>
                <a:lnTo>
                  <a:pt x="1277407" y="477601"/>
                </a:lnTo>
                <a:lnTo>
                  <a:pt x="1259291" y="495232"/>
                </a:lnTo>
                <a:lnTo>
                  <a:pt x="1240366" y="514157"/>
                </a:lnTo>
                <a:lnTo>
                  <a:pt x="1230499" y="523862"/>
                </a:lnTo>
                <a:lnTo>
                  <a:pt x="1220632" y="533891"/>
                </a:lnTo>
                <a:lnTo>
                  <a:pt x="1210603" y="544081"/>
                </a:lnTo>
                <a:lnTo>
                  <a:pt x="1200736" y="554595"/>
                </a:lnTo>
                <a:lnTo>
                  <a:pt x="1190869" y="565109"/>
                </a:lnTo>
                <a:lnTo>
                  <a:pt x="1181002" y="575623"/>
                </a:lnTo>
                <a:lnTo>
                  <a:pt x="1171136" y="586136"/>
                </a:lnTo>
                <a:lnTo>
                  <a:pt x="1161592" y="596812"/>
                </a:lnTo>
                <a:lnTo>
                  <a:pt x="1152372" y="607326"/>
                </a:lnTo>
                <a:lnTo>
                  <a:pt x="1143152" y="617840"/>
                </a:lnTo>
                <a:lnTo>
                  <a:pt x="1134418" y="628192"/>
                </a:lnTo>
                <a:lnTo>
                  <a:pt x="1126007" y="638544"/>
                </a:lnTo>
                <a:lnTo>
                  <a:pt x="1117919" y="648573"/>
                </a:lnTo>
                <a:lnTo>
                  <a:pt x="1113875" y="653587"/>
                </a:lnTo>
                <a:lnTo>
                  <a:pt x="1109993" y="658601"/>
                </a:lnTo>
                <a:lnTo>
                  <a:pt x="1101420" y="670086"/>
                </a:lnTo>
                <a:lnTo>
                  <a:pt x="1092524" y="682217"/>
                </a:lnTo>
                <a:lnTo>
                  <a:pt x="1083466" y="694996"/>
                </a:lnTo>
                <a:lnTo>
                  <a:pt x="1074246" y="708421"/>
                </a:lnTo>
                <a:lnTo>
                  <a:pt x="1064703" y="722008"/>
                </a:lnTo>
                <a:lnTo>
                  <a:pt x="1055321" y="736081"/>
                </a:lnTo>
                <a:lnTo>
                  <a:pt x="1045616" y="750315"/>
                </a:lnTo>
                <a:lnTo>
                  <a:pt x="1036234" y="764711"/>
                </a:lnTo>
                <a:lnTo>
                  <a:pt x="1026691" y="778945"/>
                </a:lnTo>
                <a:lnTo>
                  <a:pt x="1017471" y="793341"/>
                </a:lnTo>
                <a:lnTo>
                  <a:pt x="1008413" y="807414"/>
                </a:lnTo>
                <a:lnTo>
                  <a:pt x="999516" y="821324"/>
                </a:lnTo>
                <a:lnTo>
                  <a:pt x="990782" y="834911"/>
                </a:lnTo>
                <a:lnTo>
                  <a:pt x="982532" y="848175"/>
                </a:lnTo>
                <a:lnTo>
                  <a:pt x="967328" y="872600"/>
                </a:lnTo>
                <a:lnTo>
                  <a:pt x="967328" y="755006"/>
                </a:lnTo>
                <a:lnTo>
                  <a:pt x="967328" y="637574"/>
                </a:lnTo>
                <a:lnTo>
                  <a:pt x="967328" y="636765"/>
                </a:lnTo>
                <a:lnTo>
                  <a:pt x="967166" y="635794"/>
                </a:lnTo>
                <a:lnTo>
                  <a:pt x="967004" y="634500"/>
                </a:lnTo>
                <a:lnTo>
                  <a:pt x="966681" y="633045"/>
                </a:lnTo>
                <a:lnTo>
                  <a:pt x="966357" y="631427"/>
                </a:lnTo>
                <a:lnTo>
                  <a:pt x="965710" y="629648"/>
                </a:lnTo>
                <a:lnTo>
                  <a:pt x="964901" y="627869"/>
                </a:lnTo>
                <a:lnTo>
                  <a:pt x="963931" y="626089"/>
                </a:lnTo>
                <a:lnTo>
                  <a:pt x="963284" y="625280"/>
                </a:lnTo>
                <a:lnTo>
                  <a:pt x="962637" y="624310"/>
                </a:lnTo>
                <a:lnTo>
                  <a:pt x="961828" y="623501"/>
                </a:lnTo>
                <a:lnTo>
                  <a:pt x="961019" y="622692"/>
                </a:lnTo>
                <a:lnTo>
                  <a:pt x="960210" y="621884"/>
                </a:lnTo>
                <a:lnTo>
                  <a:pt x="959240" y="621237"/>
                </a:lnTo>
                <a:lnTo>
                  <a:pt x="958108" y="620590"/>
                </a:lnTo>
                <a:lnTo>
                  <a:pt x="956976" y="619943"/>
                </a:lnTo>
                <a:lnTo>
                  <a:pt x="955682" y="619457"/>
                </a:lnTo>
                <a:lnTo>
                  <a:pt x="954387" y="619134"/>
                </a:lnTo>
                <a:lnTo>
                  <a:pt x="953741" y="618810"/>
                </a:lnTo>
                <a:lnTo>
                  <a:pt x="952932" y="618649"/>
                </a:lnTo>
                <a:lnTo>
                  <a:pt x="951476" y="618487"/>
                </a:lnTo>
                <a:lnTo>
                  <a:pt x="949697" y="618325"/>
                </a:lnTo>
                <a:lnTo>
                  <a:pt x="948079" y="618163"/>
                </a:lnTo>
                <a:lnTo>
                  <a:pt x="936756" y="618163"/>
                </a:lnTo>
                <a:lnTo>
                  <a:pt x="935948" y="618325"/>
                </a:lnTo>
                <a:lnTo>
                  <a:pt x="934977" y="618325"/>
                </a:lnTo>
                <a:lnTo>
                  <a:pt x="933683" y="618487"/>
                </a:lnTo>
                <a:lnTo>
                  <a:pt x="932227" y="618810"/>
                </a:lnTo>
                <a:lnTo>
                  <a:pt x="930448" y="619296"/>
                </a:lnTo>
                <a:lnTo>
                  <a:pt x="928669" y="619781"/>
                </a:lnTo>
                <a:lnTo>
                  <a:pt x="926890" y="620590"/>
                </a:lnTo>
                <a:lnTo>
                  <a:pt x="925110" y="621722"/>
                </a:lnTo>
                <a:lnTo>
                  <a:pt x="924302" y="622207"/>
                </a:lnTo>
                <a:lnTo>
                  <a:pt x="923331" y="623016"/>
                </a:lnTo>
                <a:lnTo>
                  <a:pt x="922522" y="623663"/>
                </a:lnTo>
                <a:lnTo>
                  <a:pt x="921714" y="624472"/>
                </a:lnTo>
                <a:lnTo>
                  <a:pt x="921066" y="625442"/>
                </a:lnTo>
                <a:lnTo>
                  <a:pt x="920258" y="626413"/>
                </a:lnTo>
                <a:lnTo>
                  <a:pt x="919611" y="627383"/>
                </a:lnTo>
                <a:lnTo>
                  <a:pt x="919125" y="628516"/>
                </a:lnTo>
                <a:lnTo>
                  <a:pt x="918640" y="629810"/>
                </a:lnTo>
                <a:lnTo>
                  <a:pt x="918155" y="631104"/>
                </a:lnTo>
                <a:lnTo>
                  <a:pt x="917993" y="631912"/>
                </a:lnTo>
                <a:lnTo>
                  <a:pt x="917832" y="632559"/>
                </a:lnTo>
                <a:lnTo>
                  <a:pt x="917508" y="634177"/>
                </a:lnTo>
                <a:lnTo>
                  <a:pt x="917346" y="635794"/>
                </a:lnTo>
                <a:lnTo>
                  <a:pt x="917346" y="637574"/>
                </a:lnTo>
                <a:lnTo>
                  <a:pt x="917346" y="718450"/>
                </a:lnTo>
                <a:lnTo>
                  <a:pt x="917346" y="799488"/>
                </a:lnTo>
                <a:lnTo>
                  <a:pt x="917346" y="880526"/>
                </a:lnTo>
                <a:lnTo>
                  <a:pt x="917346" y="961564"/>
                </a:lnTo>
                <a:lnTo>
                  <a:pt x="917346" y="962372"/>
                </a:lnTo>
                <a:lnTo>
                  <a:pt x="917508" y="963343"/>
                </a:lnTo>
                <a:lnTo>
                  <a:pt x="917670" y="964475"/>
                </a:lnTo>
                <a:lnTo>
                  <a:pt x="917832" y="966093"/>
                </a:lnTo>
                <a:lnTo>
                  <a:pt x="918317" y="967710"/>
                </a:lnTo>
                <a:lnTo>
                  <a:pt x="918964" y="969328"/>
                </a:lnTo>
                <a:lnTo>
                  <a:pt x="919773" y="971107"/>
                </a:lnTo>
                <a:lnTo>
                  <a:pt x="920743" y="973048"/>
                </a:lnTo>
                <a:lnTo>
                  <a:pt x="921390" y="973857"/>
                </a:lnTo>
                <a:lnTo>
                  <a:pt x="922037" y="974666"/>
                </a:lnTo>
                <a:lnTo>
                  <a:pt x="922684" y="975636"/>
                </a:lnTo>
                <a:lnTo>
                  <a:pt x="923493" y="976283"/>
                </a:lnTo>
                <a:lnTo>
                  <a:pt x="924463" y="977092"/>
                </a:lnTo>
                <a:lnTo>
                  <a:pt x="925434" y="977739"/>
                </a:lnTo>
                <a:lnTo>
                  <a:pt x="926566" y="978386"/>
                </a:lnTo>
                <a:lnTo>
                  <a:pt x="927698" y="979033"/>
                </a:lnTo>
                <a:lnTo>
                  <a:pt x="928831" y="979518"/>
                </a:lnTo>
                <a:lnTo>
                  <a:pt x="930286" y="980003"/>
                </a:lnTo>
                <a:lnTo>
                  <a:pt x="930933" y="980165"/>
                </a:lnTo>
                <a:lnTo>
                  <a:pt x="931742" y="980327"/>
                </a:lnTo>
                <a:lnTo>
                  <a:pt x="933360" y="980650"/>
                </a:lnTo>
                <a:lnTo>
                  <a:pt x="934977" y="980812"/>
                </a:lnTo>
                <a:lnTo>
                  <a:pt x="936756" y="980812"/>
                </a:lnTo>
                <a:lnTo>
                  <a:pt x="948079" y="980812"/>
                </a:lnTo>
                <a:lnTo>
                  <a:pt x="948564" y="980812"/>
                </a:lnTo>
                <a:lnTo>
                  <a:pt x="950020" y="980650"/>
                </a:lnTo>
                <a:lnTo>
                  <a:pt x="952123" y="980327"/>
                </a:lnTo>
                <a:lnTo>
                  <a:pt x="953255" y="980003"/>
                </a:lnTo>
                <a:lnTo>
                  <a:pt x="954711" y="979518"/>
                </a:lnTo>
                <a:lnTo>
                  <a:pt x="956005" y="979033"/>
                </a:lnTo>
                <a:lnTo>
                  <a:pt x="957461" y="978386"/>
                </a:lnTo>
                <a:lnTo>
                  <a:pt x="958917" y="977577"/>
                </a:lnTo>
                <a:lnTo>
                  <a:pt x="960372" y="976607"/>
                </a:lnTo>
                <a:lnTo>
                  <a:pt x="961666" y="975474"/>
                </a:lnTo>
                <a:lnTo>
                  <a:pt x="962475" y="974827"/>
                </a:lnTo>
                <a:lnTo>
                  <a:pt x="963122" y="974180"/>
                </a:lnTo>
                <a:lnTo>
                  <a:pt x="964254" y="972725"/>
                </a:lnTo>
                <a:lnTo>
                  <a:pt x="964901" y="971754"/>
                </a:lnTo>
                <a:lnTo>
                  <a:pt x="965387" y="970945"/>
                </a:lnTo>
                <a:lnTo>
                  <a:pt x="969269" y="963828"/>
                </a:lnTo>
                <a:lnTo>
                  <a:pt x="980268" y="944094"/>
                </a:lnTo>
                <a:lnTo>
                  <a:pt x="988194" y="930184"/>
                </a:lnTo>
                <a:lnTo>
                  <a:pt x="997899" y="914008"/>
                </a:lnTo>
                <a:lnTo>
                  <a:pt x="1008736" y="895569"/>
                </a:lnTo>
                <a:lnTo>
                  <a:pt x="1020868" y="875511"/>
                </a:lnTo>
                <a:lnTo>
                  <a:pt x="1027338" y="864836"/>
                </a:lnTo>
                <a:lnTo>
                  <a:pt x="1034131" y="853837"/>
                </a:lnTo>
                <a:lnTo>
                  <a:pt x="1041248" y="842514"/>
                </a:lnTo>
                <a:lnTo>
                  <a:pt x="1048689" y="830706"/>
                </a:lnTo>
                <a:lnTo>
                  <a:pt x="1056453" y="818898"/>
                </a:lnTo>
                <a:lnTo>
                  <a:pt x="1064217" y="806928"/>
                </a:lnTo>
                <a:lnTo>
                  <a:pt x="1072305" y="794635"/>
                </a:lnTo>
                <a:lnTo>
                  <a:pt x="1080554" y="782342"/>
                </a:lnTo>
                <a:lnTo>
                  <a:pt x="1089127" y="769887"/>
                </a:lnTo>
                <a:lnTo>
                  <a:pt x="1097700" y="757432"/>
                </a:lnTo>
                <a:lnTo>
                  <a:pt x="1106597" y="744815"/>
                </a:lnTo>
                <a:lnTo>
                  <a:pt x="1115493" y="732199"/>
                </a:lnTo>
                <a:lnTo>
                  <a:pt x="1124875" y="719744"/>
                </a:lnTo>
                <a:lnTo>
                  <a:pt x="1129565" y="713436"/>
                </a:lnTo>
                <a:lnTo>
                  <a:pt x="1134256" y="707127"/>
                </a:lnTo>
                <a:lnTo>
                  <a:pt x="1143638" y="694834"/>
                </a:lnTo>
                <a:lnTo>
                  <a:pt x="1148328" y="688687"/>
                </a:lnTo>
                <a:lnTo>
                  <a:pt x="1153181" y="682541"/>
                </a:lnTo>
                <a:lnTo>
                  <a:pt x="1162725" y="670409"/>
                </a:lnTo>
                <a:lnTo>
                  <a:pt x="1172591" y="658440"/>
                </a:lnTo>
                <a:lnTo>
                  <a:pt x="1182620" y="646632"/>
                </a:lnTo>
                <a:lnTo>
                  <a:pt x="1192649" y="634986"/>
                </a:lnTo>
                <a:lnTo>
                  <a:pt x="1202677" y="623501"/>
                </a:lnTo>
                <a:lnTo>
                  <a:pt x="1207692" y="617840"/>
                </a:lnTo>
                <a:lnTo>
                  <a:pt x="1212706" y="612340"/>
                </a:lnTo>
                <a:lnTo>
                  <a:pt x="1222735" y="601179"/>
                </a:lnTo>
                <a:lnTo>
                  <a:pt x="1227749" y="595842"/>
                </a:lnTo>
                <a:lnTo>
                  <a:pt x="1232763" y="590342"/>
                </a:lnTo>
                <a:lnTo>
                  <a:pt x="1242792" y="579828"/>
                </a:lnTo>
                <a:lnTo>
                  <a:pt x="1252659" y="569476"/>
                </a:lnTo>
                <a:lnTo>
                  <a:pt x="1262364" y="559447"/>
                </a:lnTo>
                <a:lnTo>
                  <a:pt x="1271907" y="549742"/>
                </a:lnTo>
                <a:lnTo>
                  <a:pt x="1281289" y="540199"/>
                </a:lnTo>
                <a:lnTo>
                  <a:pt x="1290509" y="531141"/>
                </a:lnTo>
                <a:lnTo>
                  <a:pt x="1299405" y="522406"/>
                </a:lnTo>
                <a:lnTo>
                  <a:pt x="1308140" y="513995"/>
                </a:lnTo>
                <a:lnTo>
                  <a:pt x="1324477" y="498467"/>
                </a:lnTo>
                <a:lnTo>
                  <a:pt x="1339358" y="484556"/>
                </a:lnTo>
                <a:lnTo>
                  <a:pt x="1346313" y="478248"/>
                </a:lnTo>
                <a:lnTo>
                  <a:pt x="1352622" y="472263"/>
                </a:lnTo>
                <a:lnTo>
                  <a:pt x="1364268" y="462072"/>
                </a:lnTo>
                <a:lnTo>
                  <a:pt x="1373488" y="453985"/>
                </a:lnTo>
                <a:lnTo>
                  <a:pt x="1380281" y="447838"/>
                </a:lnTo>
                <a:lnTo>
                  <a:pt x="1386104" y="442986"/>
                </a:lnTo>
                <a:lnTo>
                  <a:pt x="1386590" y="442500"/>
                </a:lnTo>
                <a:lnTo>
                  <a:pt x="1387560" y="441045"/>
                </a:lnTo>
                <a:lnTo>
                  <a:pt x="1388207" y="440074"/>
                </a:lnTo>
                <a:lnTo>
                  <a:pt x="1388854" y="438942"/>
                </a:lnTo>
                <a:lnTo>
                  <a:pt x="1389339" y="437486"/>
                </a:lnTo>
                <a:lnTo>
                  <a:pt x="1389825" y="435869"/>
                </a:lnTo>
                <a:lnTo>
                  <a:pt x="1389986" y="435060"/>
                </a:lnTo>
                <a:lnTo>
                  <a:pt x="1389986" y="434251"/>
                </a:lnTo>
                <a:lnTo>
                  <a:pt x="1390148" y="433281"/>
                </a:lnTo>
                <a:lnTo>
                  <a:pt x="1390148" y="432310"/>
                </a:lnTo>
                <a:lnTo>
                  <a:pt x="1389986" y="431339"/>
                </a:lnTo>
                <a:lnTo>
                  <a:pt x="1389986" y="430207"/>
                </a:lnTo>
                <a:lnTo>
                  <a:pt x="1389663" y="429237"/>
                </a:lnTo>
                <a:lnTo>
                  <a:pt x="1389339" y="428104"/>
                </a:lnTo>
                <a:lnTo>
                  <a:pt x="1389016" y="426972"/>
                </a:lnTo>
                <a:lnTo>
                  <a:pt x="1388531" y="425678"/>
                </a:lnTo>
                <a:lnTo>
                  <a:pt x="1387884" y="424546"/>
                </a:lnTo>
                <a:lnTo>
                  <a:pt x="1387237" y="423252"/>
                </a:lnTo>
                <a:lnTo>
                  <a:pt x="1386428" y="422120"/>
                </a:lnTo>
                <a:lnTo>
                  <a:pt x="1385457" y="420826"/>
                </a:lnTo>
                <a:lnTo>
                  <a:pt x="1384325" y="419370"/>
                </a:lnTo>
                <a:lnTo>
                  <a:pt x="1383031" y="418076"/>
                </a:lnTo>
                <a:lnTo>
                  <a:pt x="1377046" y="411282"/>
                </a:lnTo>
                <a:lnTo>
                  <a:pt x="1376399" y="410797"/>
                </a:lnTo>
                <a:lnTo>
                  <a:pt x="1374782" y="409341"/>
                </a:lnTo>
                <a:lnTo>
                  <a:pt x="1373650" y="408371"/>
                </a:lnTo>
                <a:lnTo>
                  <a:pt x="1372194" y="407562"/>
                </a:lnTo>
                <a:lnTo>
                  <a:pt x="1370576" y="406753"/>
                </a:lnTo>
                <a:lnTo>
                  <a:pt x="1368797" y="405944"/>
                </a:lnTo>
                <a:lnTo>
                  <a:pt x="1367826" y="405621"/>
                </a:lnTo>
                <a:lnTo>
                  <a:pt x="1366694" y="405297"/>
                </a:lnTo>
                <a:lnTo>
                  <a:pt x="1365724" y="405136"/>
                </a:lnTo>
                <a:lnTo>
                  <a:pt x="1364591" y="404974"/>
                </a:lnTo>
                <a:lnTo>
                  <a:pt x="1363459" y="404812"/>
                </a:lnTo>
                <a:lnTo>
                  <a:pt x="1362327" y="4048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924943"/>
                </a:lnTo>
                <a:lnTo>
                  <a:pt x="12192000" y="5027852"/>
                </a:lnTo>
                <a:lnTo>
                  <a:pt x="12125644" y="5019005"/>
                </a:lnTo>
                <a:lnTo>
                  <a:pt x="12022604" y="5005876"/>
                </a:lnTo>
                <a:lnTo>
                  <a:pt x="11902456" y="4993145"/>
                </a:lnTo>
                <a:lnTo>
                  <a:pt x="11767589" y="4980812"/>
                </a:lnTo>
                <a:lnTo>
                  <a:pt x="11635108" y="4970070"/>
                </a:lnTo>
                <a:lnTo>
                  <a:pt x="11556734" y="4964899"/>
                </a:lnTo>
                <a:lnTo>
                  <a:pt x="11471198" y="4960522"/>
                </a:lnTo>
                <a:lnTo>
                  <a:pt x="11278644" y="4952168"/>
                </a:lnTo>
                <a:lnTo>
                  <a:pt x="11172023" y="4948985"/>
                </a:lnTo>
                <a:lnTo>
                  <a:pt x="11059434" y="4948189"/>
                </a:lnTo>
                <a:lnTo>
                  <a:pt x="10939685" y="4948189"/>
                </a:lnTo>
                <a:lnTo>
                  <a:pt x="10815559" y="4950576"/>
                </a:lnTo>
                <a:lnTo>
                  <a:pt x="10684670" y="4954157"/>
                </a:lnTo>
                <a:lnTo>
                  <a:pt x="10549006" y="4961318"/>
                </a:lnTo>
                <a:lnTo>
                  <a:pt x="10408967" y="4970070"/>
                </a:lnTo>
                <a:lnTo>
                  <a:pt x="10263358" y="4983199"/>
                </a:lnTo>
                <a:lnTo>
                  <a:pt x="10114168" y="4998317"/>
                </a:lnTo>
                <a:lnTo>
                  <a:pt x="9960204" y="5017413"/>
                </a:lnTo>
                <a:lnTo>
                  <a:pt x="9802659" y="5039295"/>
                </a:lnTo>
                <a:lnTo>
                  <a:pt x="9722694" y="5052423"/>
                </a:lnTo>
                <a:lnTo>
                  <a:pt x="9641932" y="5065950"/>
                </a:lnTo>
                <a:lnTo>
                  <a:pt x="9477624" y="5096981"/>
                </a:lnTo>
                <a:lnTo>
                  <a:pt x="9394476" y="5113691"/>
                </a:lnTo>
                <a:lnTo>
                  <a:pt x="9310930" y="5131991"/>
                </a:lnTo>
                <a:lnTo>
                  <a:pt x="9226190" y="5151883"/>
                </a:lnTo>
                <a:lnTo>
                  <a:pt x="9141052" y="5172173"/>
                </a:lnTo>
                <a:lnTo>
                  <a:pt x="9054721" y="5194452"/>
                </a:lnTo>
                <a:lnTo>
                  <a:pt x="8968788" y="5217129"/>
                </a:lnTo>
                <a:lnTo>
                  <a:pt x="8794534" y="5268052"/>
                </a:lnTo>
                <a:lnTo>
                  <a:pt x="8707009" y="5294708"/>
                </a:lnTo>
                <a:lnTo>
                  <a:pt x="8618689" y="5323352"/>
                </a:lnTo>
                <a:lnTo>
                  <a:pt x="8529573" y="5353986"/>
                </a:lnTo>
                <a:lnTo>
                  <a:pt x="8441252" y="5385813"/>
                </a:lnTo>
                <a:lnTo>
                  <a:pt x="8351341" y="5418436"/>
                </a:lnTo>
                <a:lnTo>
                  <a:pt x="8262225" y="5453446"/>
                </a:lnTo>
                <a:lnTo>
                  <a:pt x="8172313" y="5490047"/>
                </a:lnTo>
                <a:lnTo>
                  <a:pt x="8082401" y="5527842"/>
                </a:lnTo>
                <a:lnTo>
                  <a:pt x="7991694" y="5567228"/>
                </a:lnTo>
                <a:lnTo>
                  <a:pt x="7901782" y="5608205"/>
                </a:lnTo>
                <a:lnTo>
                  <a:pt x="7811075" y="5651570"/>
                </a:lnTo>
                <a:lnTo>
                  <a:pt x="7720765" y="5696526"/>
                </a:lnTo>
                <a:lnTo>
                  <a:pt x="7630853" y="5742675"/>
                </a:lnTo>
                <a:lnTo>
                  <a:pt x="7540146" y="5791609"/>
                </a:lnTo>
                <a:lnTo>
                  <a:pt x="7449438" y="5841737"/>
                </a:lnTo>
                <a:lnTo>
                  <a:pt x="7359527" y="5893854"/>
                </a:lnTo>
                <a:lnTo>
                  <a:pt x="7268819" y="5947960"/>
                </a:lnTo>
                <a:lnTo>
                  <a:pt x="7179305" y="6003260"/>
                </a:lnTo>
                <a:lnTo>
                  <a:pt x="7071093" y="6074075"/>
                </a:lnTo>
                <a:lnTo>
                  <a:pt x="6952935" y="6154041"/>
                </a:lnTo>
                <a:lnTo>
                  <a:pt x="6826422" y="6244351"/>
                </a:lnTo>
                <a:lnTo>
                  <a:pt x="6761176" y="6293683"/>
                </a:lnTo>
                <a:lnTo>
                  <a:pt x="6692350" y="6345402"/>
                </a:lnTo>
                <a:lnTo>
                  <a:pt x="6623126" y="6399906"/>
                </a:lnTo>
                <a:lnTo>
                  <a:pt x="6552310" y="6456797"/>
                </a:lnTo>
                <a:lnTo>
                  <a:pt x="6479903" y="6517667"/>
                </a:lnTo>
                <a:lnTo>
                  <a:pt x="6406303" y="6580923"/>
                </a:lnTo>
                <a:lnTo>
                  <a:pt x="6331509" y="6646964"/>
                </a:lnTo>
                <a:lnTo>
                  <a:pt x="6255522" y="6716189"/>
                </a:lnTo>
                <a:lnTo>
                  <a:pt x="6178341" y="6788197"/>
                </a:lnTo>
                <a:lnTo>
                  <a:pt x="6106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bIns="720000" anchor="ctr" anchorCtr="0">
            <a:noAutofit/>
          </a:bodyPr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DAD58C-E921-4D6A-BDE1-32932538418B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2A0EAB-0F22-DB46-E394-D52F513158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2413337"/>
            <a:ext cx="7704137" cy="677108"/>
          </a:xfrm>
        </p:spPr>
        <p:txBody>
          <a:bodyPr wrap="square">
            <a:spAutoFit/>
          </a:bodyPr>
          <a:lstStyle>
            <a:lvl1pPr>
              <a:defRPr sz="44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Thank You Message</a:t>
            </a:r>
            <a:endParaRPr lang="fi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EA36A7-BFBE-409C-63F5-53FF8C26BD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725144"/>
            <a:ext cx="7704138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Your Contact Details Here</a:t>
            </a:r>
          </a:p>
        </p:txBody>
      </p:sp>
      <p:sp>
        <p:nvSpPr>
          <p:cNvPr id="2" name="Freeform 5">
            <a:hlinkClick r:id="rId2" tooltip="Facebook"/>
            <a:extLst>
              <a:ext uri="{FF2B5EF4-FFF2-40B4-BE49-F238E27FC236}">
                <a16:creationId xmlns:a16="http://schemas.microsoft.com/office/drawing/2014/main" id="{33D48450-9D07-84D6-6F55-41D00E95AE6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07368" y="5877850"/>
            <a:ext cx="289674" cy="288000"/>
          </a:xfrm>
          <a:custGeom>
            <a:avLst/>
            <a:gdLst>
              <a:gd name="T0" fmla="*/ 7 w 2770"/>
              <a:gd name="T1" fmla="*/ 1241 h 2755"/>
              <a:gd name="T2" fmla="*/ 42 w 2770"/>
              <a:gd name="T3" fmla="*/ 1036 h 2755"/>
              <a:gd name="T4" fmla="*/ 108 w 2770"/>
              <a:gd name="T5" fmla="*/ 845 h 2755"/>
              <a:gd name="T6" fmla="*/ 200 w 2770"/>
              <a:gd name="T7" fmla="*/ 666 h 2755"/>
              <a:gd name="T8" fmla="*/ 316 w 2770"/>
              <a:gd name="T9" fmla="*/ 503 h 2755"/>
              <a:gd name="T10" fmla="*/ 405 w 2770"/>
              <a:gd name="T11" fmla="*/ 405 h 2755"/>
              <a:gd name="T12" fmla="*/ 555 w 2770"/>
              <a:gd name="T13" fmla="*/ 274 h 2755"/>
              <a:gd name="T14" fmla="*/ 724 w 2770"/>
              <a:gd name="T15" fmla="*/ 167 h 2755"/>
              <a:gd name="T16" fmla="*/ 908 w 2770"/>
              <a:gd name="T17" fmla="*/ 84 h 2755"/>
              <a:gd name="T18" fmla="*/ 1105 w 2770"/>
              <a:gd name="T19" fmla="*/ 28 h 2755"/>
              <a:gd name="T20" fmla="*/ 1313 w 2770"/>
              <a:gd name="T21" fmla="*/ 1 h 2755"/>
              <a:gd name="T22" fmla="*/ 1526 w 2770"/>
              <a:gd name="T23" fmla="*/ 7 h 2755"/>
              <a:gd name="T24" fmla="*/ 1730 w 2770"/>
              <a:gd name="T25" fmla="*/ 44 h 2755"/>
              <a:gd name="T26" fmla="*/ 1923 w 2770"/>
              <a:gd name="T27" fmla="*/ 109 h 2755"/>
              <a:gd name="T28" fmla="*/ 2103 w 2770"/>
              <a:gd name="T29" fmla="*/ 200 h 2755"/>
              <a:gd name="T30" fmla="*/ 2266 w 2770"/>
              <a:gd name="T31" fmla="*/ 316 h 2755"/>
              <a:gd name="T32" fmla="*/ 2363 w 2770"/>
              <a:gd name="T33" fmla="*/ 405 h 2755"/>
              <a:gd name="T34" fmla="*/ 2494 w 2770"/>
              <a:gd name="T35" fmla="*/ 555 h 2755"/>
              <a:gd name="T36" fmla="*/ 2603 w 2770"/>
              <a:gd name="T37" fmla="*/ 723 h 2755"/>
              <a:gd name="T38" fmla="*/ 2686 w 2770"/>
              <a:gd name="T39" fmla="*/ 907 h 2755"/>
              <a:gd name="T40" fmla="*/ 2741 w 2770"/>
              <a:gd name="T41" fmla="*/ 1103 h 2755"/>
              <a:gd name="T42" fmla="*/ 2768 w 2770"/>
              <a:gd name="T43" fmla="*/ 1312 h 2755"/>
              <a:gd name="T44" fmla="*/ 2763 w 2770"/>
              <a:gd name="T45" fmla="*/ 1514 h 2755"/>
              <a:gd name="T46" fmla="*/ 2746 w 2770"/>
              <a:gd name="T47" fmla="*/ 1642 h 2755"/>
              <a:gd name="T48" fmla="*/ 2675 w 2770"/>
              <a:gd name="T49" fmla="*/ 1885 h 2755"/>
              <a:gd name="T50" fmla="*/ 2595 w 2770"/>
              <a:gd name="T51" fmla="*/ 2054 h 2755"/>
              <a:gd name="T52" fmla="*/ 2494 w 2770"/>
              <a:gd name="T53" fmla="*/ 2210 h 2755"/>
              <a:gd name="T54" fmla="*/ 2373 w 2770"/>
              <a:gd name="T55" fmla="*/ 2350 h 2755"/>
              <a:gd name="T56" fmla="*/ 2235 w 2770"/>
              <a:gd name="T57" fmla="*/ 2473 h 2755"/>
              <a:gd name="T58" fmla="*/ 2081 w 2770"/>
              <a:gd name="T59" fmla="*/ 2577 h 2755"/>
              <a:gd name="T60" fmla="*/ 1914 w 2770"/>
              <a:gd name="T61" fmla="*/ 2660 h 2755"/>
              <a:gd name="T62" fmla="*/ 1734 w 2770"/>
              <a:gd name="T63" fmla="*/ 2720 h 2755"/>
              <a:gd name="T64" fmla="*/ 1544 w 2770"/>
              <a:gd name="T65" fmla="*/ 2755 h 2755"/>
              <a:gd name="T66" fmla="*/ 1931 w 2770"/>
              <a:gd name="T67" fmla="*/ 1408 h 2755"/>
              <a:gd name="T68" fmla="*/ 1546 w 2770"/>
              <a:gd name="T69" fmla="*/ 1119 h 2755"/>
              <a:gd name="T70" fmla="*/ 1562 w 2770"/>
              <a:gd name="T71" fmla="*/ 1050 h 2755"/>
              <a:gd name="T72" fmla="*/ 1605 w 2770"/>
              <a:gd name="T73" fmla="*/ 1000 h 2755"/>
              <a:gd name="T74" fmla="*/ 1660 w 2770"/>
              <a:gd name="T75" fmla="*/ 978 h 2755"/>
              <a:gd name="T76" fmla="*/ 1738 w 2770"/>
              <a:gd name="T77" fmla="*/ 970 h 2755"/>
              <a:gd name="T78" fmla="*/ 1834 w 2770"/>
              <a:gd name="T79" fmla="*/ 612 h 2755"/>
              <a:gd name="T80" fmla="*/ 1643 w 2770"/>
              <a:gd name="T81" fmla="*/ 606 h 2755"/>
              <a:gd name="T82" fmla="*/ 1511 w 2770"/>
              <a:gd name="T83" fmla="*/ 619 h 2755"/>
              <a:gd name="T84" fmla="*/ 1395 w 2770"/>
              <a:gd name="T85" fmla="*/ 658 h 2755"/>
              <a:gd name="T86" fmla="*/ 1280 w 2770"/>
              <a:gd name="T87" fmla="*/ 739 h 2755"/>
              <a:gd name="T88" fmla="*/ 1198 w 2770"/>
              <a:gd name="T89" fmla="*/ 853 h 2755"/>
              <a:gd name="T90" fmla="*/ 1155 w 2770"/>
              <a:gd name="T91" fmla="*/ 976 h 2755"/>
              <a:gd name="T92" fmla="*/ 1143 w 2770"/>
              <a:gd name="T93" fmla="*/ 1061 h 2755"/>
              <a:gd name="T94" fmla="*/ 803 w 2770"/>
              <a:gd name="T95" fmla="*/ 1408 h 2755"/>
              <a:gd name="T96" fmla="*/ 1140 w 2770"/>
              <a:gd name="T97" fmla="*/ 2743 h 2755"/>
              <a:gd name="T98" fmla="*/ 963 w 2770"/>
              <a:gd name="T99" fmla="*/ 2699 h 2755"/>
              <a:gd name="T100" fmla="*/ 795 w 2770"/>
              <a:gd name="T101" fmla="*/ 2633 h 2755"/>
              <a:gd name="T102" fmla="*/ 638 w 2770"/>
              <a:gd name="T103" fmla="*/ 2546 h 2755"/>
              <a:gd name="T104" fmla="*/ 494 w 2770"/>
              <a:gd name="T105" fmla="*/ 2442 h 2755"/>
              <a:gd name="T106" fmla="*/ 366 w 2770"/>
              <a:gd name="T107" fmla="*/ 2319 h 2755"/>
              <a:gd name="T108" fmla="*/ 254 w 2770"/>
              <a:gd name="T109" fmla="*/ 2181 h 2755"/>
              <a:gd name="T110" fmla="*/ 161 w 2770"/>
              <a:gd name="T111" fmla="*/ 2030 h 2755"/>
              <a:gd name="T112" fmla="*/ 97 w 2770"/>
              <a:gd name="T113" fmla="*/ 1894 h 2755"/>
              <a:gd name="T114" fmla="*/ 50 w 2770"/>
              <a:gd name="T115" fmla="*/ 1750 h 2755"/>
              <a:gd name="T116" fmla="*/ 22 w 2770"/>
              <a:gd name="T117" fmla="*/ 1631 h 2755"/>
              <a:gd name="T118" fmla="*/ 1 w 2770"/>
              <a:gd name="T119" fmla="*/ 1446 h 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70" h="2755">
                <a:moveTo>
                  <a:pt x="0" y="1382"/>
                </a:moveTo>
                <a:lnTo>
                  <a:pt x="1" y="1312"/>
                </a:lnTo>
                <a:lnTo>
                  <a:pt x="7" y="1241"/>
                </a:lnTo>
                <a:lnTo>
                  <a:pt x="15" y="1171"/>
                </a:lnTo>
                <a:lnTo>
                  <a:pt x="28" y="1103"/>
                </a:lnTo>
                <a:lnTo>
                  <a:pt x="42" y="1036"/>
                </a:lnTo>
                <a:lnTo>
                  <a:pt x="62" y="972"/>
                </a:lnTo>
                <a:lnTo>
                  <a:pt x="84" y="907"/>
                </a:lnTo>
                <a:lnTo>
                  <a:pt x="108" y="845"/>
                </a:lnTo>
                <a:lnTo>
                  <a:pt x="136" y="783"/>
                </a:lnTo>
                <a:lnTo>
                  <a:pt x="167" y="723"/>
                </a:lnTo>
                <a:lnTo>
                  <a:pt x="200" y="666"/>
                </a:lnTo>
                <a:lnTo>
                  <a:pt x="235" y="610"/>
                </a:lnTo>
                <a:lnTo>
                  <a:pt x="274" y="555"/>
                </a:lnTo>
                <a:lnTo>
                  <a:pt x="316" y="503"/>
                </a:lnTo>
                <a:lnTo>
                  <a:pt x="337" y="478"/>
                </a:lnTo>
                <a:lnTo>
                  <a:pt x="359" y="452"/>
                </a:lnTo>
                <a:lnTo>
                  <a:pt x="405" y="405"/>
                </a:lnTo>
                <a:lnTo>
                  <a:pt x="453" y="360"/>
                </a:lnTo>
                <a:lnTo>
                  <a:pt x="503" y="316"/>
                </a:lnTo>
                <a:lnTo>
                  <a:pt x="555" y="274"/>
                </a:lnTo>
                <a:lnTo>
                  <a:pt x="610" y="237"/>
                </a:lnTo>
                <a:lnTo>
                  <a:pt x="667" y="200"/>
                </a:lnTo>
                <a:lnTo>
                  <a:pt x="724" y="167"/>
                </a:lnTo>
                <a:lnTo>
                  <a:pt x="784" y="137"/>
                </a:lnTo>
                <a:lnTo>
                  <a:pt x="845" y="109"/>
                </a:lnTo>
                <a:lnTo>
                  <a:pt x="908" y="84"/>
                </a:lnTo>
                <a:lnTo>
                  <a:pt x="972" y="62"/>
                </a:lnTo>
                <a:lnTo>
                  <a:pt x="1038" y="44"/>
                </a:lnTo>
                <a:lnTo>
                  <a:pt x="1105" y="28"/>
                </a:lnTo>
                <a:lnTo>
                  <a:pt x="1173" y="16"/>
                </a:lnTo>
                <a:lnTo>
                  <a:pt x="1243" y="7"/>
                </a:lnTo>
                <a:lnTo>
                  <a:pt x="1313" y="1"/>
                </a:lnTo>
                <a:lnTo>
                  <a:pt x="1385" y="0"/>
                </a:lnTo>
                <a:lnTo>
                  <a:pt x="1456" y="1"/>
                </a:lnTo>
                <a:lnTo>
                  <a:pt x="1526" y="7"/>
                </a:lnTo>
                <a:lnTo>
                  <a:pt x="1595" y="16"/>
                </a:lnTo>
                <a:lnTo>
                  <a:pt x="1663" y="28"/>
                </a:lnTo>
                <a:lnTo>
                  <a:pt x="1730" y="44"/>
                </a:lnTo>
                <a:lnTo>
                  <a:pt x="1796" y="62"/>
                </a:lnTo>
                <a:lnTo>
                  <a:pt x="1861" y="84"/>
                </a:lnTo>
                <a:lnTo>
                  <a:pt x="1923" y="109"/>
                </a:lnTo>
                <a:lnTo>
                  <a:pt x="1985" y="137"/>
                </a:lnTo>
                <a:lnTo>
                  <a:pt x="2044" y="167"/>
                </a:lnTo>
                <a:lnTo>
                  <a:pt x="2103" y="200"/>
                </a:lnTo>
                <a:lnTo>
                  <a:pt x="2159" y="237"/>
                </a:lnTo>
                <a:lnTo>
                  <a:pt x="2213" y="274"/>
                </a:lnTo>
                <a:lnTo>
                  <a:pt x="2266" y="316"/>
                </a:lnTo>
                <a:lnTo>
                  <a:pt x="2291" y="337"/>
                </a:lnTo>
                <a:lnTo>
                  <a:pt x="2316" y="360"/>
                </a:lnTo>
                <a:lnTo>
                  <a:pt x="2363" y="405"/>
                </a:lnTo>
                <a:lnTo>
                  <a:pt x="2410" y="452"/>
                </a:lnTo>
                <a:lnTo>
                  <a:pt x="2454" y="503"/>
                </a:lnTo>
                <a:lnTo>
                  <a:pt x="2494" y="555"/>
                </a:lnTo>
                <a:lnTo>
                  <a:pt x="2533" y="610"/>
                </a:lnTo>
                <a:lnTo>
                  <a:pt x="2568" y="666"/>
                </a:lnTo>
                <a:lnTo>
                  <a:pt x="2603" y="723"/>
                </a:lnTo>
                <a:lnTo>
                  <a:pt x="2633" y="783"/>
                </a:lnTo>
                <a:lnTo>
                  <a:pt x="2660" y="845"/>
                </a:lnTo>
                <a:lnTo>
                  <a:pt x="2686" y="907"/>
                </a:lnTo>
                <a:lnTo>
                  <a:pt x="2708" y="972"/>
                </a:lnTo>
                <a:lnTo>
                  <a:pt x="2726" y="1036"/>
                </a:lnTo>
                <a:lnTo>
                  <a:pt x="2741" y="1103"/>
                </a:lnTo>
                <a:lnTo>
                  <a:pt x="2753" y="1171"/>
                </a:lnTo>
                <a:lnTo>
                  <a:pt x="2763" y="1241"/>
                </a:lnTo>
                <a:lnTo>
                  <a:pt x="2768" y="1312"/>
                </a:lnTo>
                <a:lnTo>
                  <a:pt x="2770" y="1382"/>
                </a:lnTo>
                <a:lnTo>
                  <a:pt x="2768" y="1448"/>
                </a:lnTo>
                <a:lnTo>
                  <a:pt x="2763" y="1514"/>
                </a:lnTo>
                <a:lnTo>
                  <a:pt x="2755" y="1579"/>
                </a:lnTo>
                <a:lnTo>
                  <a:pt x="2750" y="1610"/>
                </a:lnTo>
                <a:lnTo>
                  <a:pt x="2746" y="1642"/>
                </a:lnTo>
                <a:lnTo>
                  <a:pt x="2715" y="1765"/>
                </a:lnTo>
                <a:lnTo>
                  <a:pt x="2697" y="1826"/>
                </a:lnTo>
                <a:lnTo>
                  <a:pt x="2675" y="1885"/>
                </a:lnTo>
                <a:lnTo>
                  <a:pt x="2650" y="1943"/>
                </a:lnTo>
                <a:lnTo>
                  <a:pt x="2625" y="1999"/>
                </a:lnTo>
                <a:lnTo>
                  <a:pt x="2595" y="2054"/>
                </a:lnTo>
                <a:lnTo>
                  <a:pt x="2564" y="2108"/>
                </a:lnTo>
                <a:lnTo>
                  <a:pt x="2529" y="2160"/>
                </a:lnTo>
                <a:lnTo>
                  <a:pt x="2494" y="2210"/>
                </a:lnTo>
                <a:lnTo>
                  <a:pt x="2456" y="2259"/>
                </a:lnTo>
                <a:lnTo>
                  <a:pt x="2416" y="2305"/>
                </a:lnTo>
                <a:lnTo>
                  <a:pt x="2373" y="2350"/>
                </a:lnTo>
                <a:lnTo>
                  <a:pt x="2329" y="2393"/>
                </a:lnTo>
                <a:lnTo>
                  <a:pt x="2283" y="2434"/>
                </a:lnTo>
                <a:lnTo>
                  <a:pt x="2235" y="2473"/>
                </a:lnTo>
                <a:lnTo>
                  <a:pt x="2185" y="2510"/>
                </a:lnTo>
                <a:lnTo>
                  <a:pt x="2134" y="2545"/>
                </a:lnTo>
                <a:lnTo>
                  <a:pt x="2081" y="2577"/>
                </a:lnTo>
                <a:lnTo>
                  <a:pt x="2026" y="2607"/>
                </a:lnTo>
                <a:lnTo>
                  <a:pt x="1971" y="2634"/>
                </a:lnTo>
                <a:lnTo>
                  <a:pt x="1914" y="2660"/>
                </a:lnTo>
                <a:lnTo>
                  <a:pt x="1855" y="2683"/>
                </a:lnTo>
                <a:lnTo>
                  <a:pt x="1795" y="2703"/>
                </a:lnTo>
                <a:lnTo>
                  <a:pt x="1734" y="2720"/>
                </a:lnTo>
                <a:lnTo>
                  <a:pt x="1672" y="2734"/>
                </a:lnTo>
                <a:lnTo>
                  <a:pt x="1608" y="2746"/>
                </a:lnTo>
                <a:lnTo>
                  <a:pt x="1544" y="2755"/>
                </a:lnTo>
                <a:lnTo>
                  <a:pt x="1544" y="1798"/>
                </a:lnTo>
                <a:lnTo>
                  <a:pt x="1881" y="1798"/>
                </a:lnTo>
                <a:lnTo>
                  <a:pt x="1931" y="1408"/>
                </a:lnTo>
                <a:lnTo>
                  <a:pt x="1544" y="1408"/>
                </a:lnTo>
                <a:lnTo>
                  <a:pt x="1544" y="1159"/>
                </a:lnTo>
                <a:lnTo>
                  <a:pt x="1546" y="1119"/>
                </a:lnTo>
                <a:lnTo>
                  <a:pt x="1548" y="1100"/>
                </a:lnTo>
                <a:lnTo>
                  <a:pt x="1551" y="1083"/>
                </a:lnTo>
                <a:lnTo>
                  <a:pt x="1562" y="1050"/>
                </a:lnTo>
                <a:lnTo>
                  <a:pt x="1580" y="1023"/>
                </a:lnTo>
                <a:lnTo>
                  <a:pt x="1591" y="1011"/>
                </a:lnTo>
                <a:lnTo>
                  <a:pt x="1605" y="1000"/>
                </a:lnTo>
                <a:lnTo>
                  <a:pt x="1621" y="991"/>
                </a:lnTo>
                <a:lnTo>
                  <a:pt x="1639" y="984"/>
                </a:lnTo>
                <a:lnTo>
                  <a:pt x="1660" y="978"/>
                </a:lnTo>
                <a:lnTo>
                  <a:pt x="1683" y="974"/>
                </a:lnTo>
                <a:lnTo>
                  <a:pt x="1708" y="970"/>
                </a:lnTo>
                <a:lnTo>
                  <a:pt x="1738" y="970"/>
                </a:lnTo>
                <a:lnTo>
                  <a:pt x="1944" y="970"/>
                </a:lnTo>
                <a:lnTo>
                  <a:pt x="1944" y="622"/>
                </a:lnTo>
                <a:lnTo>
                  <a:pt x="1834" y="612"/>
                </a:lnTo>
                <a:lnTo>
                  <a:pt x="1792" y="610"/>
                </a:lnTo>
                <a:lnTo>
                  <a:pt x="1745" y="608"/>
                </a:lnTo>
                <a:lnTo>
                  <a:pt x="1643" y="606"/>
                </a:lnTo>
                <a:lnTo>
                  <a:pt x="1589" y="608"/>
                </a:lnTo>
                <a:lnTo>
                  <a:pt x="1536" y="614"/>
                </a:lnTo>
                <a:lnTo>
                  <a:pt x="1511" y="619"/>
                </a:lnTo>
                <a:lnTo>
                  <a:pt x="1486" y="625"/>
                </a:lnTo>
                <a:lnTo>
                  <a:pt x="1439" y="640"/>
                </a:lnTo>
                <a:lnTo>
                  <a:pt x="1395" y="658"/>
                </a:lnTo>
                <a:lnTo>
                  <a:pt x="1353" y="681"/>
                </a:lnTo>
                <a:lnTo>
                  <a:pt x="1315" y="708"/>
                </a:lnTo>
                <a:lnTo>
                  <a:pt x="1280" y="739"/>
                </a:lnTo>
                <a:lnTo>
                  <a:pt x="1249" y="773"/>
                </a:lnTo>
                <a:lnTo>
                  <a:pt x="1221" y="812"/>
                </a:lnTo>
                <a:lnTo>
                  <a:pt x="1198" y="853"/>
                </a:lnTo>
                <a:lnTo>
                  <a:pt x="1177" y="900"/>
                </a:lnTo>
                <a:lnTo>
                  <a:pt x="1161" y="950"/>
                </a:lnTo>
                <a:lnTo>
                  <a:pt x="1155" y="976"/>
                </a:lnTo>
                <a:lnTo>
                  <a:pt x="1150" y="1003"/>
                </a:lnTo>
                <a:lnTo>
                  <a:pt x="1147" y="1031"/>
                </a:lnTo>
                <a:lnTo>
                  <a:pt x="1143" y="1061"/>
                </a:lnTo>
                <a:lnTo>
                  <a:pt x="1140" y="1122"/>
                </a:lnTo>
                <a:lnTo>
                  <a:pt x="1140" y="1408"/>
                </a:lnTo>
                <a:lnTo>
                  <a:pt x="803" y="1408"/>
                </a:lnTo>
                <a:lnTo>
                  <a:pt x="803" y="1798"/>
                </a:lnTo>
                <a:lnTo>
                  <a:pt x="1140" y="1798"/>
                </a:lnTo>
                <a:lnTo>
                  <a:pt x="1140" y="2743"/>
                </a:lnTo>
                <a:lnTo>
                  <a:pt x="1081" y="2731"/>
                </a:lnTo>
                <a:lnTo>
                  <a:pt x="1021" y="2716"/>
                </a:lnTo>
                <a:lnTo>
                  <a:pt x="963" y="2699"/>
                </a:lnTo>
                <a:lnTo>
                  <a:pt x="906" y="2679"/>
                </a:lnTo>
                <a:lnTo>
                  <a:pt x="850" y="2657"/>
                </a:lnTo>
                <a:lnTo>
                  <a:pt x="795" y="2633"/>
                </a:lnTo>
                <a:lnTo>
                  <a:pt x="741" y="2606"/>
                </a:lnTo>
                <a:lnTo>
                  <a:pt x="689" y="2578"/>
                </a:lnTo>
                <a:lnTo>
                  <a:pt x="638" y="2546"/>
                </a:lnTo>
                <a:lnTo>
                  <a:pt x="588" y="2514"/>
                </a:lnTo>
                <a:lnTo>
                  <a:pt x="541" y="2478"/>
                </a:lnTo>
                <a:lnTo>
                  <a:pt x="494" y="2442"/>
                </a:lnTo>
                <a:lnTo>
                  <a:pt x="450" y="2403"/>
                </a:lnTo>
                <a:lnTo>
                  <a:pt x="408" y="2361"/>
                </a:lnTo>
                <a:lnTo>
                  <a:pt x="366" y="2319"/>
                </a:lnTo>
                <a:lnTo>
                  <a:pt x="327" y="2275"/>
                </a:lnTo>
                <a:lnTo>
                  <a:pt x="289" y="2228"/>
                </a:lnTo>
                <a:lnTo>
                  <a:pt x="254" y="2181"/>
                </a:lnTo>
                <a:lnTo>
                  <a:pt x="221" y="2132"/>
                </a:lnTo>
                <a:lnTo>
                  <a:pt x="189" y="2082"/>
                </a:lnTo>
                <a:lnTo>
                  <a:pt x="161" y="2030"/>
                </a:lnTo>
                <a:lnTo>
                  <a:pt x="134" y="1976"/>
                </a:lnTo>
                <a:lnTo>
                  <a:pt x="108" y="1921"/>
                </a:lnTo>
                <a:lnTo>
                  <a:pt x="97" y="1894"/>
                </a:lnTo>
                <a:lnTo>
                  <a:pt x="86" y="1866"/>
                </a:lnTo>
                <a:lnTo>
                  <a:pt x="67" y="1809"/>
                </a:lnTo>
                <a:lnTo>
                  <a:pt x="50" y="1750"/>
                </a:lnTo>
                <a:lnTo>
                  <a:pt x="41" y="1721"/>
                </a:lnTo>
                <a:lnTo>
                  <a:pt x="34" y="1692"/>
                </a:lnTo>
                <a:lnTo>
                  <a:pt x="22" y="1631"/>
                </a:lnTo>
                <a:lnTo>
                  <a:pt x="12" y="1570"/>
                </a:lnTo>
                <a:lnTo>
                  <a:pt x="4" y="1508"/>
                </a:lnTo>
                <a:lnTo>
                  <a:pt x="1" y="1446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6">
            <a:hlinkClick r:id="rId3" tooltip="Twitter"/>
            <a:extLst>
              <a:ext uri="{FF2B5EF4-FFF2-40B4-BE49-F238E27FC236}">
                <a16:creationId xmlns:a16="http://schemas.microsoft.com/office/drawing/2014/main" id="{A8A1047D-1FA9-5151-B1CD-ACC89746CE0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7321" y="5877272"/>
            <a:ext cx="288417" cy="288000"/>
          </a:xfrm>
          <a:custGeom>
            <a:avLst/>
            <a:gdLst>
              <a:gd name="T0" fmla="*/ 1324 w 2769"/>
              <a:gd name="T1" fmla="*/ 2086 h 2764"/>
              <a:gd name="T2" fmla="*/ 1559 w 2769"/>
              <a:gd name="T3" fmla="*/ 1993 h 2764"/>
              <a:gd name="T4" fmla="*/ 1748 w 2769"/>
              <a:gd name="T5" fmla="*/ 1850 h 2764"/>
              <a:gd name="T6" fmla="*/ 1892 w 2769"/>
              <a:gd name="T7" fmla="*/ 1670 h 2764"/>
              <a:gd name="T8" fmla="*/ 2011 w 2769"/>
              <a:gd name="T9" fmla="*/ 1403 h 2764"/>
              <a:gd name="T10" fmla="*/ 2046 w 2769"/>
              <a:gd name="T11" fmla="*/ 1147 h 2764"/>
              <a:gd name="T12" fmla="*/ 2215 w 2769"/>
              <a:gd name="T13" fmla="*/ 926 h 2764"/>
              <a:gd name="T14" fmla="*/ 2045 w 2769"/>
              <a:gd name="T15" fmla="*/ 964 h 2764"/>
              <a:gd name="T16" fmla="*/ 2138 w 2769"/>
              <a:gd name="T17" fmla="*/ 863 h 2764"/>
              <a:gd name="T18" fmla="*/ 2079 w 2769"/>
              <a:gd name="T19" fmla="*/ 837 h 2764"/>
              <a:gd name="T20" fmla="*/ 1902 w 2769"/>
              <a:gd name="T21" fmla="*/ 830 h 2764"/>
              <a:gd name="T22" fmla="*/ 1741 w 2769"/>
              <a:gd name="T23" fmla="*/ 769 h 2764"/>
              <a:gd name="T24" fmla="*/ 1572 w 2769"/>
              <a:gd name="T25" fmla="*/ 795 h 2764"/>
              <a:gd name="T26" fmla="*/ 1442 w 2769"/>
              <a:gd name="T27" fmla="*/ 891 h 2764"/>
              <a:gd name="T28" fmla="*/ 1371 w 2769"/>
              <a:gd name="T29" fmla="*/ 1038 h 2764"/>
              <a:gd name="T30" fmla="*/ 1319 w 2769"/>
              <a:gd name="T31" fmla="*/ 1181 h 2764"/>
              <a:gd name="T32" fmla="*/ 1070 w 2769"/>
              <a:gd name="T33" fmla="*/ 1120 h 2764"/>
              <a:gd name="T34" fmla="*/ 850 w 2769"/>
              <a:gd name="T35" fmla="*/ 1001 h 2764"/>
              <a:gd name="T36" fmla="*/ 670 w 2769"/>
              <a:gd name="T37" fmla="*/ 830 h 2764"/>
              <a:gd name="T38" fmla="*/ 624 w 2769"/>
              <a:gd name="T39" fmla="*/ 988 h 2764"/>
              <a:gd name="T40" fmla="*/ 676 w 2769"/>
              <a:gd name="T41" fmla="*/ 1181 h 2764"/>
              <a:gd name="T42" fmla="*/ 776 w 2769"/>
              <a:gd name="T43" fmla="*/ 1283 h 2764"/>
              <a:gd name="T44" fmla="*/ 629 w 2769"/>
              <a:gd name="T45" fmla="*/ 1246 h 2764"/>
              <a:gd name="T46" fmla="*/ 637 w 2769"/>
              <a:gd name="T47" fmla="*/ 1349 h 2764"/>
              <a:gd name="T48" fmla="*/ 709 w 2769"/>
              <a:gd name="T49" fmla="*/ 1472 h 2764"/>
              <a:gd name="T50" fmla="*/ 825 w 2769"/>
              <a:gd name="T51" fmla="*/ 1556 h 2764"/>
              <a:gd name="T52" fmla="*/ 805 w 2769"/>
              <a:gd name="T53" fmla="*/ 1591 h 2764"/>
              <a:gd name="T54" fmla="*/ 773 w 2769"/>
              <a:gd name="T55" fmla="*/ 1656 h 2764"/>
              <a:gd name="T56" fmla="*/ 882 w 2769"/>
              <a:gd name="T57" fmla="*/ 1767 h 2764"/>
              <a:gd name="T58" fmla="*/ 1004 w 2769"/>
              <a:gd name="T59" fmla="*/ 1815 h 2764"/>
              <a:gd name="T60" fmla="*/ 929 w 2769"/>
              <a:gd name="T61" fmla="*/ 1901 h 2764"/>
              <a:gd name="T62" fmla="*/ 725 w 2769"/>
              <a:gd name="T63" fmla="*/ 1961 h 2764"/>
              <a:gd name="T64" fmla="*/ 627 w 2769"/>
              <a:gd name="T65" fmla="*/ 2004 h 2764"/>
              <a:gd name="T66" fmla="*/ 900 w 2769"/>
              <a:gd name="T67" fmla="*/ 2099 h 2764"/>
              <a:gd name="T68" fmla="*/ 7 w 2769"/>
              <a:gd name="T69" fmla="*/ 1241 h 2764"/>
              <a:gd name="T70" fmla="*/ 84 w 2769"/>
              <a:gd name="T71" fmla="*/ 907 h 2764"/>
              <a:gd name="T72" fmla="*/ 236 w 2769"/>
              <a:gd name="T73" fmla="*/ 609 h 2764"/>
              <a:gd name="T74" fmla="*/ 453 w 2769"/>
              <a:gd name="T75" fmla="*/ 359 h 2764"/>
              <a:gd name="T76" fmla="*/ 725 w 2769"/>
              <a:gd name="T77" fmla="*/ 167 h 2764"/>
              <a:gd name="T78" fmla="*/ 1038 w 2769"/>
              <a:gd name="T79" fmla="*/ 44 h 2764"/>
              <a:gd name="T80" fmla="*/ 1385 w 2769"/>
              <a:gd name="T81" fmla="*/ 0 h 2764"/>
              <a:gd name="T82" fmla="*/ 1731 w 2769"/>
              <a:gd name="T83" fmla="*/ 44 h 2764"/>
              <a:gd name="T84" fmla="*/ 2045 w 2769"/>
              <a:gd name="T85" fmla="*/ 167 h 2764"/>
              <a:gd name="T86" fmla="*/ 2316 w 2769"/>
              <a:gd name="T87" fmla="*/ 359 h 2764"/>
              <a:gd name="T88" fmla="*/ 2534 w 2769"/>
              <a:gd name="T89" fmla="*/ 609 h 2764"/>
              <a:gd name="T90" fmla="*/ 2686 w 2769"/>
              <a:gd name="T91" fmla="*/ 907 h 2764"/>
              <a:gd name="T92" fmla="*/ 2763 w 2769"/>
              <a:gd name="T93" fmla="*/ 1241 h 2764"/>
              <a:gd name="T94" fmla="*/ 2753 w 2769"/>
              <a:gd name="T95" fmla="*/ 1593 h 2764"/>
              <a:gd name="T96" fmla="*/ 2661 w 2769"/>
              <a:gd name="T97" fmla="*/ 1920 h 2764"/>
              <a:gd name="T98" fmla="*/ 2495 w 2769"/>
              <a:gd name="T99" fmla="*/ 2210 h 2764"/>
              <a:gd name="T100" fmla="*/ 2266 w 2769"/>
              <a:gd name="T101" fmla="*/ 2449 h 2764"/>
              <a:gd name="T102" fmla="*/ 1985 w 2769"/>
              <a:gd name="T103" fmla="*/ 2628 h 2764"/>
              <a:gd name="T104" fmla="*/ 1664 w 2769"/>
              <a:gd name="T105" fmla="*/ 2736 h 2764"/>
              <a:gd name="T106" fmla="*/ 1313 w 2769"/>
              <a:gd name="T107" fmla="*/ 2763 h 2764"/>
              <a:gd name="T108" fmla="*/ 972 w 2769"/>
              <a:gd name="T109" fmla="*/ 2702 h 2764"/>
              <a:gd name="T110" fmla="*/ 667 w 2769"/>
              <a:gd name="T111" fmla="*/ 2565 h 2764"/>
              <a:gd name="T112" fmla="*/ 406 w 2769"/>
              <a:gd name="T113" fmla="*/ 2360 h 2764"/>
              <a:gd name="T114" fmla="*/ 200 w 2769"/>
              <a:gd name="T115" fmla="*/ 2099 h 2764"/>
              <a:gd name="T116" fmla="*/ 62 w 2769"/>
              <a:gd name="T117" fmla="*/ 1793 h 2764"/>
              <a:gd name="T118" fmla="*/ 1 w 2769"/>
              <a:gd name="T119" fmla="*/ 1453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69" h="2764">
                <a:moveTo>
                  <a:pt x="1076" y="2115"/>
                </a:moveTo>
                <a:lnTo>
                  <a:pt x="1106" y="2114"/>
                </a:lnTo>
                <a:lnTo>
                  <a:pt x="1135" y="2112"/>
                </a:lnTo>
                <a:lnTo>
                  <a:pt x="1163" y="2111"/>
                </a:lnTo>
                <a:lnTo>
                  <a:pt x="1191" y="2109"/>
                </a:lnTo>
                <a:lnTo>
                  <a:pt x="1218" y="2105"/>
                </a:lnTo>
                <a:lnTo>
                  <a:pt x="1245" y="2101"/>
                </a:lnTo>
                <a:lnTo>
                  <a:pt x="1272" y="2096"/>
                </a:lnTo>
                <a:lnTo>
                  <a:pt x="1299" y="2092"/>
                </a:lnTo>
                <a:lnTo>
                  <a:pt x="1324" y="2086"/>
                </a:lnTo>
                <a:lnTo>
                  <a:pt x="1350" y="2078"/>
                </a:lnTo>
                <a:lnTo>
                  <a:pt x="1374" y="2071"/>
                </a:lnTo>
                <a:lnTo>
                  <a:pt x="1399" y="2064"/>
                </a:lnTo>
                <a:lnTo>
                  <a:pt x="1423" y="2055"/>
                </a:lnTo>
                <a:lnTo>
                  <a:pt x="1446" y="2047"/>
                </a:lnTo>
                <a:lnTo>
                  <a:pt x="1470" y="2037"/>
                </a:lnTo>
                <a:lnTo>
                  <a:pt x="1493" y="2026"/>
                </a:lnTo>
                <a:lnTo>
                  <a:pt x="1515" y="2016"/>
                </a:lnTo>
                <a:lnTo>
                  <a:pt x="1537" y="2004"/>
                </a:lnTo>
                <a:lnTo>
                  <a:pt x="1559" y="1993"/>
                </a:lnTo>
                <a:lnTo>
                  <a:pt x="1580" y="1981"/>
                </a:lnTo>
                <a:lnTo>
                  <a:pt x="1600" y="1967"/>
                </a:lnTo>
                <a:lnTo>
                  <a:pt x="1620" y="1955"/>
                </a:lnTo>
                <a:lnTo>
                  <a:pt x="1639" y="1940"/>
                </a:lnTo>
                <a:lnTo>
                  <a:pt x="1659" y="1927"/>
                </a:lnTo>
                <a:lnTo>
                  <a:pt x="1677" y="1912"/>
                </a:lnTo>
                <a:lnTo>
                  <a:pt x="1696" y="1897"/>
                </a:lnTo>
                <a:lnTo>
                  <a:pt x="1714" y="1882"/>
                </a:lnTo>
                <a:lnTo>
                  <a:pt x="1731" y="1866"/>
                </a:lnTo>
                <a:lnTo>
                  <a:pt x="1748" y="1850"/>
                </a:lnTo>
                <a:lnTo>
                  <a:pt x="1765" y="1833"/>
                </a:lnTo>
                <a:lnTo>
                  <a:pt x="1781" y="1816"/>
                </a:lnTo>
                <a:lnTo>
                  <a:pt x="1797" y="1799"/>
                </a:lnTo>
                <a:lnTo>
                  <a:pt x="1812" y="1782"/>
                </a:lnTo>
                <a:lnTo>
                  <a:pt x="1826" y="1764"/>
                </a:lnTo>
                <a:lnTo>
                  <a:pt x="1841" y="1745"/>
                </a:lnTo>
                <a:lnTo>
                  <a:pt x="1854" y="1727"/>
                </a:lnTo>
                <a:lnTo>
                  <a:pt x="1868" y="1708"/>
                </a:lnTo>
                <a:lnTo>
                  <a:pt x="1880" y="1689"/>
                </a:lnTo>
                <a:lnTo>
                  <a:pt x="1892" y="1670"/>
                </a:lnTo>
                <a:lnTo>
                  <a:pt x="1905" y="1650"/>
                </a:lnTo>
                <a:lnTo>
                  <a:pt x="1917" y="1631"/>
                </a:lnTo>
                <a:lnTo>
                  <a:pt x="1928" y="1611"/>
                </a:lnTo>
                <a:lnTo>
                  <a:pt x="1937" y="1591"/>
                </a:lnTo>
                <a:lnTo>
                  <a:pt x="1947" y="1570"/>
                </a:lnTo>
                <a:lnTo>
                  <a:pt x="1957" y="1550"/>
                </a:lnTo>
                <a:lnTo>
                  <a:pt x="1967" y="1530"/>
                </a:lnTo>
                <a:lnTo>
                  <a:pt x="1983" y="1487"/>
                </a:lnTo>
                <a:lnTo>
                  <a:pt x="1997" y="1446"/>
                </a:lnTo>
                <a:lnTo>
                  <a:pt x="2011" y="1403"/>
                </a:lnTo>
                <a:lnTo>
                  <a:pt x="2022" y="1360"/>
                </a:lnTo>
                <a:lnTo>
                  <a:pt x="2027" y="1338"/>
                </a:lnTo>
                <a:lnTo>
                  <a:pt x="2030" y="1318"/>
                </a:lnTo>
                <a:lnTo>
                  <a:pt x="2034" y="1296"/>
                </a:lnTo>
                <a:lnTo>
                  <a:pt x="2038" y="1275"/>
                </a:lnTo>
                <a:lnTo>
                  <a:pt x="2040" y="1253"/>
                </a:lnTo>
                <a:lnTo>
                  <a:pt x="2043" y="1232"/>
                </a:lnTo>
                <a:lnTo>
                  <a:pt x="2044" y="1210"/>
                </a:lnTo>
                <a:lnTo>
                  <a:pt x="2045" y="1190"/>
                </a:lnTo>
                <a:lnTo>
                  <a:pt x="2046" y="1147"/>
                </a:lnTo>
                <a:lnTo>
                  <a:pt x="2045" y="1103"/>
                </a:lnTo>
                <a:lnTo>
                  <a:pt x="2069" y="1085"/>
                </a:lnTo>
                <a:lnTo>
                  <a:pt x="2094" y="1065"/>
                </a:lnTo>
                <a:lnTo>
                  <a:pt x="2116" y="1045"/>
                </a:lnTo>
                <a:lnTo>
                  <a:pt x="2138" y="1023"/>
                </a:lnTo>
                <a:lnTo>
                  <a:pt x="2159" y="999"/>
                </a:lnTo>
                <a:lnTo>
                  <a:pt x="2179" y="976"/>
                </a:lnTo>
                <a:lnTo>
                  <a:pt x="2188" y="964"/>
                </a:lnTo>
                <a:lnTo>
                  <a:pt x="2198" y="952"/>
                </a:lnTo>
                <a:lnTo>
                  <a:pt x="2215" y="926"/>
                </a:lnTo>
                <a:lnTo>
                  <a:pt x="2192" y="936"/>
                </a:lnTo>
                <a:lnTo>
                  <a:pt x="2168" y="946"/>
                </a:lnTo>
                <a:lnTo>
                  <a:pt x="2145" y="953"/>
                </a:lnTo>
                <a:lnTo>
                  <a:pt x="2121" y="960"/>
                </a:lnTo>
                <a:lnTo>
                  <a:pt x="2096" y="967"/>
                </a:lnTo>
                <a:lnTo>
                  <a:pt x="2071" y="973"/>
                </a:lnTo>
                <a:lnTo>
                  <a:pt x="2045" y="976"/>
                </a:lnTo>
                <a:lnTo>
                  <a:pt x="2019" y="980"/>
                </a:lnTo>
                <a:lnTo>
                  <a:pt x="2033" y="973"/>
                </a:lnTo>
                <a:lnTo>
                  <a:pt x="2045" y="964"/>
                </a:lnTo>
                <a:lnTo>
                  <a:pt x="2057" y="954"/>
                </a:lnTo>
                <a:lnTo>
                  <a:pt x="2069" y="945"/>
                </a:lnTo>
                <a:lnTo>
                  <a:pt x="2080" y="934"/>
                </a:lnTo>
                <a:lnTo>
                  <a:pt x="2091" y="924"/>
                </a:lnTo>
                <a:lnTo>
                  <a:pt x="2101" y="912"/>
                </a:lnTo>
                <a:lnTo>
                  <a:pt x="2111" y="901"/>
                </a:lnTo>
                <a:lnTo>
                  <a:pt x="2116" y="895"/>
                </a:lnTo>
                <a:lnTo>
                  <a:pt x="2121" y="888"/>
                </a:lnTo>
                <a:lnTo>
                  <a:pt x="2129" y="875"/>
                </a:lnTo>
                <a:lnTo>
                  <a:pt x="2138" y="863"/>
                </a:lnTo>
                <a:lnTo>
                  <a:pt x="2145" y="849"/>
                </a:lnTo>
                <a:lnTo>
                  <a:pt x="2152" y="836"/>
                </a:lnTo>
                <a:lnTo>
                  <a:pt x="2159" y="821"/>
                </a:lnTo>
                <a:lnTo>
                  <a:pt x="2165" y="807"/>
                </a:lnTo>
                <a:lnTo>
                  <a:pt x="2170" y="792"/>
                </a:lnTo>
                <a:lnTo>
                  <a:pt x="2144" y="807"/>
                </a:lnTo>
                <a:lnTo>
                  <a:pt x="2118" y="819"/>
                </a:lnTo>
                <a:lnTo>
                  <a:pt x="2106" y="825"/>
                </a:lnTo>
                <a:lnTo>
                  <a:pt x="2093" y="831"/>
                </a:lnTo>
                <a:lnTo>
                  <a:pt x="2079" y="837"/>
                </a:lnTo>
                <a:lnTo>
                  <a:pt x="2066" y="842"/>
                </a:lnTo>
                <a:lnTo>
                  <a:pt x="2039" y="852"/>
                </a:lnTo>
                <a:lnTo>
                  <a:pt x="2011" y="860"/>
                </a:lnTo>
                <a:lnTo>
                  <a:pt x="1981" y="869"/>
                </a:lnTo>
                <a:lnTo>
                  <a:pt x="1968" y="871"/>
                </a:lnTo>
                <a:lnTo>
                  <a:pt x="1953" y="875"/>
                </a:lnTo>
                <a:lnTo>
                  <a:pt x="1941" y="863"/>
                </a:lnTo>
                <a:lnTo>
                  <a:pt x="1929" y="851"/>
                </a:lnTo>
                <a:lnTo>
                  <a:pt x="1916" y="841"/>
                </a:lnTo>
                <a:lnTo>
                  <a:pt x="1902" y="830"/>
                </a:lnTo>
                <a:lnTo>
                  <a:pt x="1887" y="820"/>
                </a:lnTo>
                <a:lnTo>
                  <a:pt x="1873" y="812"/>
                </a:lnTo>
                <a:lnTo>
                  <a:pt x="1858" y="803"/>
                </a:lnTo>
                <a:lnTo>
                  <a:pt x="1842" y="796"/>
                </a:lnTo>
                <a:lnTo>
                  <a:pt x="1826" y="790"/>
                </a:lnTo>
                <a:lnTo>
                  <a:pt x="1809" y="784"/>
                </a:lnTo>
                <a:lnTo>
                  <a:pt x="1793" y="779"/>
                </a:lnTo>
                <a:lnTo>
                  <a:pt x="1776" y="775"/>
                </a:lnTo>
                <a:lnTo>
                  <a:pt x="1758" y="771"/>
                </a:lnTo>
                <a:lnTo>
                  <a:pt x="1741" y="769"/>
                </a:lnTo>
                <a:lnTo>
                  <a:pt x="1723" y="768"/>
                </a:lnTo>
                <a:lnTo>
                  <a:pt x="1704" y="768"/>
                </a:lnTo>
                <a:lnTo>
                  <a:pt x="1687" y="768"/>
                </a:lnTo>
                <a:lnTo>
                  <a:pt x="1670" y="769"/>
                </a:lnTo>
                <a:lnTo>
                  <a:pt x="1653" y="771"/>
                </a:lnTo>
                <a:lnTo>
                  <a:pt x="1636" y="774"/>
                </a:lnTo>
                <a:lnTo>
                  <a:pt x="1619" y="778"/>
                </a:lnTo>
                <a:lnTo>
                  <a:pt x="1603" y="782"/>
                </a:lnTo>
                <a:lnTo>
                  <a:pt x="1587" y="789"/>
                </a:lnTo>
                <a:lnTo>
                  <a:pt x="1572" y="795"/>
                </a:lnTo>
                <a:lnTo>
                  <a:pt x="1556" y="801"/>
                </a:lnTo>
                <a:lnTo>
                  <a:pt x="1542" y="808"/>
                </a:lnTo>
                <a:lnTo>
                  <a:pt x="1527" y="817"/>
                </a:lnTo>
                <a:lnTo>
                  <a:pt x="1514" y="825"/>
                </a:lnTo>
                <a:lnTo>
                  <a:pt x="1500" y="835"/>
                </a:lnTo>
                <a:lnTo>
                  <a:pt x="1488" y="845"/>
                </a:lnTo>
                <a:lnTo>
                  <a:pt x="1476" y="856"/>
                </a:lnTo>
                <a:lnTo>
                  <a:pt x="1464" y="867"/>
                </a:lnTo>
                <a:lnTo>
                  <a:pt x="1453" y="879"/>
                </a:lnTo>
                <a:lnTo>
                  <a:pt x="1442" y="891"/>
                </a:lnTo>
                <a:lnTo>
                  <a:pt x="1432" y="904"/>
                </a:lnTo>
                <a:lnTo>
                  <a:pt x="1422" y="918"/>
                </a:lnTo>
                <a:lnTo>
                  <a:pt x="1413" y="931"/>
                </a:lnTo>
                <a:lnTo>
                  <a:pt x="1405" y="946"/>
                </a:lnTo>
                <a:lnTo>
                  <a:pt x="1398" y="960"/>
                </a:lnTo>
                <a:lnTo>
                  <a:pt x="1390" y="975"/>
                </a:lnTo>
                <a:lnTo>
                  <a:pt x="1384" y="991"/>
                </a:lnTo>
                <a:lnTo>
                  <a:pt x="1379" y="1007"/>
                </a:lnTo>
                <a:lnTo>
                  <a:pt x="1374" y="1023"/>
                </a:lnTo>
                <a:lnTo>
                  <a:pt x="1371" y="1038"/>
                </a:lnTo>
                <a:lnTo>
                  <a:pt x="1367" y="1055"/>
                </a:lnTo>
                <a:lnTo>
                  <a:pt x="1366" y="1073"/>
                </a:lnTo>
                <a:lnTo>
                  <a:pt x="1363" y="1090"/>
                </a:lnTo>
                <a:lnTo>
                  <a:pt x="1363" y="1108"/>
                </a:lnTo>
                <a:lnTo>
                  <a:pt x="1365" y="1127"/>
                </a:lnTo>
                <a:lnTo>
                  <a:pt x="1366" y="1147"/>
                </a:lnTo>
                <a:lnTo>
                  <a:pt x="1368" y="1166"/>
                </a:lnTo>
                <a:lnTo>
                  <a:pt x="1372" y="1185"/>
                </a:lnTo>
                <a:lnTo>
                  <a:pt x="1346" y="1183"/>
                </a:lnTo>
                <a:lnTo>
                  <a:pt x="1319" y="1181"/>
                </a:lnTo>
                <a:lnTo>
                  <a:pt x="1294" y="1177"/>
                </a:lnTo>
                <a:lnTo>
                  <a:pt x="1268" y="1174"/>
                </a:lnTo>
                <a:lnTo>
                  <a:pt x="1242" y="1170"/>
                </a:lnTo>
                <a:lnTo>
                  <a:pt x="1217" y="1164"/>
                </a:lnTo>
                <a:lnTo>
                  <a:pt x="1191" y="1159"/>
                </a:lnTo>
                <a:lnTo>
                  <a:pt x="1167" y="1152"/>
                </a:lnTo>
                <a:lnTo>
                  <a:pt x="1142" y="1146"/>
                </a:lnTo>
                <a:lnTo>
                  <a:pt x="1118" y="1137"/>
                </a:lnTo>
                <a:lnTo>
                  <a:pt x="1093" y="1130"/>
                </a:lnTo>
                <a:lnTo>
                  <a:pt x="1070" y="1120"/>
                </a:lnTo>
                <a:lnTo>
                  <a:pt x="1047" y="1112"/>
                </a:lnTo>
                <a:lnTo>
                  <a:pt x="1024" y="1101"/>
                </a:lnTo>
                <a:lnTo>
                  <a:pt x="1001" y="1091"/>
                </a:lnTo>
                <a:lnTo>
                  <a:pt x="979" y="1079"/>
                </a:lnTo>
                <a:lnTo>
                  <a:pt x="955" y="1068"/>
                </a:lnTo>
                <a:lnTo>
                  <a:pt x="933" y="1055"/>
                </a:lnTo>
                <a:lnTo>
                  <a:pt x="913" y="1042"/>
                </a:lnTo>
                <a:lnTo>
                  <a:pt x="892" y="1029"/>
                </a:lnTo>
                <a:lnTo>
                  <a:pt x="871" y="1015"/>
                </a:lnTo>
                <a:lnTo>
                  <a:pt x="850" y="1001"/>
                </a:lnTo>
                <a:lnTo>
                  <a:pt x="831" y="986"/>
                </a:lnTo>
                <a:lnTo>
                  <a:pt x="811" y="970"/>
                </a:lnTo>
                <a:lnTo>
                  <a:pt x="792" y="954"/>
                </a:lnTo>
                <a:lnTo>
                  <a:pt x="773" y="937"/>
                </a:lnTo>
                <a:lnTo>
                  <a:pt x="755" y="920"/>
                </a:lnTo>
                <a:lnTo>
                  <a:pt x="737" y="903"/>
                </a:lnTo>
                <a:lnTo>
                  <a:pt x="720" y="886"/>
                </a:lnTo>
                <a:lnTo>
                  <a:pt x="703" y="868"/>
                </a:lnTo>
                <a:lnTo>
                  <a:pt x="685" y="848"/>
                </a:lnTo>
                <a:lnTo>
                  <a:pt x="670" y="830"/>
                </a:lnTo>
                <a:lnTo>
                  <a:pt x="660" y="848"/>
                </a:lnTo>
                <a:lnTo>
                  <a:pt x="655" y="859"/>
                </a:lnTo>
                <a:lnTo>
                  <a:pt x="650" y="869"/>
                </a:lnTo>
                <a:lnTo>
                  <a:pt x="643" y="890"/>
                </a:lnTo>
                <a:lnTo>
                  <a:pt x="635" y="910"/>
                </a:lnTo>
                <a:lnTo>
                  <a:pt x="630" y="932"/>
                </a:lnTo>
                <a:lnTo>
                  <a:pt x="629" y="943"/>
                </a:lnTo>
                <a:lnTo>
                  <a:pt x="627" y="954"/>
                </a:lnTo>
                <a:lnTo>
                  <a:pt x="624" y="977"/>
                </a:lnTo>
                <a:lnTo>
                  <a:pt x="624" y="988"/>
                </a:lnTo>
                <a:lnTo>
                  <a:pt x="624" y="1001"/>
                </a:lnTo>
                <a:lnTo>
                  <a:pt x="624" y="1023"/>
                </a:lnTo>
                <a:lnTo>
                  <a:pt x="627" y="1045"/>
                </a:lnTo>
                <a:lnTo>
                  <a:pt x="630" y="1065"/>
                </a:lnTo>
                <a:lnTo>
                  <a:pt x="634" y="1086"/>
                </a:lnTo>
                <a:lnTo>
                  <a:pt x="640" y="1107"/>
                </a:lnTo>
                <a:lnTo>
                  <a:pt x="648" y="1126"/>
                </a:lnTo>
                <a:lnTo>
                  <a:pt x="656" y="1144"/>
                </a:lnTo>
                <a:lnTo>
                  <a:pt x="666" y="1164"/>
                </a:lnTo>
                <a:lnTo>
                  <a:pt x="676" y="1181"/>
                </a:lnTo>
                <a:lnTo>
                  <a:pt x="688" y="1198"/>
                </a:lnTo>
                <a:lnTo>
                  <a:pt x="700" y="1215"/>
                </a:lnTo>
                <a:lnTo>
                  <a:pt x="714" y="1230"/>
                </a:lnTo>
                <a:lnTo>
                  <a:pt x="721" y="1237"/>
                </a:lnTo>
                <a:lnTo>
                  <a:pt x="727" y="1244"/>
                </a:lnTo>
                <a:lnTo>
                  <a:pt x="736" y="1252"/>
                </a:lnTo>
                <a:lnTo>
                  <a:pt x="743" y="1259"/>
                </a:lnTo>
                <a:lnTo>
                  <a:pt x="759" y="1271"/>
                </a:lnTo>
                <a:lnTo>
                  <a:pt x="767" y="1277"/>
                </a:lnTo>
                <a:lnTo>
                  <a:pt x="776" y="1283"/>
                </a:lnTo>
                <a:lnTo>
                  <a:pt x="755" y="1282"/>
                </a:lnTo>
                <a:lnTo>
                  <a:pt x="734" y="1280"/>
                </a:lnTo>
                <a:lnTo>
                  <a:pt x="715" y="1276"/>
                </a:lnTo>
                <a:lnTo>
                  <a:pt x="694" y="1271"/>
                </a:lnTo>
                <a:lnTo>
                  <a:pt x="685" y="1269"/>
                </a:lnTo>
                <a:lnTo>
                  <a:pt x="676" y="1265"/>
                </a:lnTo>
                <a:lnTo>
                  <a:pt x="657" y="1258"/>
                </a:lnTo>
                <a:lnTo>
                  <a:pt x="648" y="1254"/>
                </a:lnTo>
                <a:lnTo>
                  <a:pt x="639" y="1251"/>
                </a:lnTo>
                <a:lnTo>
                  <a:pt x="629" y="1246"/>
                </a:lnTo>
                <a:lnTo>
                  <a:pt x="621" y="1241"/>
                </a:lnTo>
                <a:lnTo>
                  <a:pt x="621" y="1246"/>
                </a:lnTo>
                <a:lnTo>
                  <a:pt x="622" y="1260"/>
                </a:lnTo>
                <a:lnTo>
                  <a:pt x="622" y="1276"/>
                </a:lnTo>
                <a:lnTo>
                  <a:pt x="624" y="1291"/>
                </a:lnTo>
                <a:lnTo>
                  <a:pt x="627" y="1305"/>
                </a:lnTo>
                <a:lnTo>
                  <a:pt x="629" y="1320"/>
                </a:lnTo>
                <a:lnTo>
                  <a:pt x="632" y="1327"/>
                </a:lnTo>
                <a:lnTo>
                  <a:pt x="633" y="1335"/>
                </a:lnTo>
                <a:lnTo>
                  <a:pt x="637" y="1349"/>
                </a:lnTo>
                <a:lnTo>
                  <a:pt x="641" y="1363"/>
                </a:lnTo>
                <a:lnTo>
                  <a:pt x="648" y="1376"/>
                </a:lnTo>
                <a:lnTo>
                  <a:pt x="654" y="1389"/>
                </a:lnTo>
                <a:lnTo>
                  <a:pt x="660" y="1403"/>
                </a:lnTo>
                <a:lnTo>
                  <a:pt x="666" y="1415"/>
                </a:lnTo>
                <a:lnTo>
                  <a:pt x="674" y="1427"/>
                </a:lnTo>
                <a:lnTo>
                  <a:pt x="682" y="1439"/>
                </a:lnTo>
                <a:lnTo>
                  <a:pt x="690" y="1450"/>
                </a:lnTo>
                <a:lnTo>
                  <a:pt x="699" y="1463"/>
                </a:lnTo>
                <a:lnTo>
                  <a:pt x="709" y="1472"/>
                </a:lnTo>
                <a:lnTo>
                  <a:pt x="718" y="1483"/>
                </a:lnTo>
                <a:lnTo>
                  <a:pt x="728" y="1493"/>
                </a:lnTo>
                <a:lnTo>
                  <a:pt x="739" y="1503"/>
                </a:lnTo>
                <a:lnTo>
                  <a:pt x="750" y="1513"/>
                </a:lnTo>
                <a:lnTo>
                  <a:pt x="762" y="1521"/>
                </a:lnTo>
                <a:lnTo>
                  <a:pt x="773" y="1528"/>
                </a:lnTo>
                <a:lnTo>
                  <a:pt x="786" y="1537"/>
                </a:lnTo>
                <a:lnTo>
                  <a:pt x="799" y="1544"/>
                </a:lnTo>
                <a:lnTo>
                  <a:pt x="811" y="1550"/>
                </a:lnTo>
                <a:lnTo>
                  <a:pt x="825" y="1556"/>
                </a:lnTo>
                <a:lnTo>
                  <a:pt x="838" y="1563"/>
                </a:lnTo>
                <a:lnTo>
                  <a:pt x="852" y="1567"/>
                </a:lnTo>
                <a:lnTo>
                  <a:pt x="866" y="1571"/>
                </a:lnTo>
                <a:lnTo>
                  <a:pt x="880" y="1576"/>
                </a:lnTo>
                <a:lnTo>
                  <a:pt x="894" y="1578"/>
                </a:lnTo>
                <a:lnTo>
                  <a:pt x="872" y="1583"/>
                </a:lnTo>
                <a:lnTo>
                  <a:pt x="861" y="1586"/>
                </a:lnTo>
                <a:lnTo>
                  <a:pt x="850" y="1588"/>
                </a:lnTo>
                <a:lnTo>
                  <a:pt x="828" y="1589"/>
                </a:lnTo>
                <a:lnTo>
                  <a:pt x="805" y="1591"/>
                </a:lnTo>
                <a:lnTo>
                  <a:pt x="788" y="1591"/>
                </a:lnTo>
                <a:lnTo>
                  <a:pt x="772" y="1589"/>
                </a:lnTo>
                <a:lnTo>
                  <a:pt x="756" y="1587"/>
                </a:lnTo>
                <a:lnTo>
                  <a:pt x="740" y="1585"/>
                </a:lnTo>
                <a:lnTo>
                  <a:pt x="745" y="1597"/>
                </a:lnTo>
                <a:lnTo>
                  <a:pt x="750" y="1609"/>
                </a:lnTo>
                <a:lnTo>
                  <a:pt x="755" y="1621"/>
                </a:lnTo>
                <a:lnTo>
                  <a:pt x="761" y="1633"/>
                </a:lnTo>
                <a:lnTo>
                  <a:pt x="767" y="1645"/>
                </a:lnTo>
                <a:lnTo>
                  <a:pt x="773" y="1656"/>
                </a:lnTo>
                <a:lnTo>
                  <a:pt x="781" y="1667"/>
                </a:lnTo>
                <a:lnTo>
                  <a:pt x="788" y="1678"/>
                </a:lnTo>
                <a:lnTo>
                  <a:pt x="804" y="1699"/>
                </a:lnTo>
                <a:lnTo>
                  <a:pt x="812" y="1709"/>
                </a:lnTo>
                <a:lnTo>
                  <a:pt x="821" y="1717"/>
                </a:lnTo>
                <a:lnTo>
                  <a:pt x="831" y="1727"/>
                </a:lnTo>
                <a:lnTo>
                  <a:pt x="839" y="1736"/>
                </a:lnTo>
                <a:lnTo>
                  <a:pt x="850" y="1744"/>
                </a:lnTo>
                <a:lnTo>
                  <a:pt x="860" y="1753"/>
                </a:lnTo>
                <a:lnTo>
                  <a:pt x="882" y="1767"/>
                </a:lnTo>
                <a:lnTo>
                  <a:pt x="893" y="1773"/>
                </a:lnTo>
                <a:lnTo>
                  <a:pt x="904" y="1781"/>
                </a:lnTo>
                <a:lnTo>
                  <a:pt x="916" y="1787"/>
                </a:lnTo>
                <a:lnTo>
                  <a:pt x="927" y="1792"/>
                </a:lnTo>
                <a:lnTo>
                  <a:pt x="940" y="1797"/>
                </a:lnTo>
                <a:lnTo>
                  <a:pt x="953" y="1802"/>
                </a:lnTo>
                <a:lnTo>
                  <a:pt x="965" y="1806"/>
                </a:lnTo>
                <a:lnTo>
                  <a:pt x="977" y="1810"/>
                </a:lnTo>
                <a:lnTo>
                  <a:pt x="991" y="1812"/>
                </a:lnTo>
                <a:lnTo>
                  <a:pt x="1004" y="1815"/>
                </a:lnTo>
                <a:lnTo>
                  <a:pt x="1018" y="1817"/>
                </a:lnTo>
                <a:lnTo>
                  <a:pt x="1031" y="1819"/>
                </a:lnTo>
                <a:lnTo>
                  <a:pt x="1045" y="1820"/>
                </a:lnTo>
                <a:lnTo>
                  <a:pt x="1059" y="1821"/>
                </a:lnTo>
                <a:lnTo>
                  <a:pt x="1037" y="1837"/>
                </a:lnTo>
                <a:lnTo>
                  <a:pt x="1014" y="1853"/>
                </a:lnTo>
                <a:lnTo>
                  <a:pt x="991" y="1869"/>
                </a:lnTo>
                <a:lnTo>
                  <a:pt x="966" y="1882"/>
                </a:lnTo>
                <a:lnTo>
                  <a:pt x="941" y="1895"/>
                </a:lnTo>
                <a:lnTo>
                  <a:pt x="929" y="1901"/>
                </a:lnTo>
                <a:lnTo>
                  <a:pt x="916" y="1906"/>
                </a:lnTo>
                <a:lnTo>
                  <a:pt x="903" y="1912"/>
                </a:lnTo>
                <a:lnTo>
                  <a:pt x="889" y="1917"/>
                </a:lnTo>
                <a:lnTo>
                  <a:pt x="864" y="1928"/>
                </a:lnTo>
                <a:lnTo>
                  <a:pt x="837" y="1937"/>
                </a:lnTo>
                <a:lnTo>
                  <a:pt x="822" y="1940"/>
                </a:lnTo>
                <a:lnTo>
                  <a:pt x="809" y="1944"/>
                </a:lnTo>
                <a:lnTo>
                  <a:pt x="781" y="1951"/>
                </a:lnTo>
                <a:lnTo>
                  <a:pt x="753" y="1956"/>
                </a:lnTo>
                <a:lnTo>
                  <a:pt x="725" y="1961"/>
                </a:lnTo>
                <a:lnTo>
                  <a:pt x="695" y="1964"/>
                </a:lnTo>
                <a:lnTo>
                  <a:pt x="666" y="1966"/>
                </a:lnTo>
                <a:lnTo>
                  <a:pt x="635" y="1966"/>
                </a:lnTo>
                <a:lnTo>
                  <a:pt x="615" y="1966"/>
                </a:lnTo>
                <a:lnTo>
                  <a:pt x="595" y="1965"/>
                </a:lnTo>
                <a:lnTo>
                  <a:pt x="574" y="1964"/>
                </a:lnTo>
                <a:lnTo>
                  <a:pt x="555" y="1961"/>
                </a:lnTo>
                <a:lnTo>
                  <a:pt x="583" y="1979"/>
                </a:lnTo>
                <a:lnTo>
                  <a:pt x="612" y="1995"/>
                </a:lnTo>
                <a:lnTo>
                  <a:pt x="627" y="2004"/>
                </a:lnTo>
                <a:lnTo>
                  <a:pt x="643" y="2011"/>
                </a:lnTo>
                <a:lnTo>
                  <a:pt x="657" y="2018"/>
                </a:lnTo>
                <a:lnTo>
                  <a:pt x="672" y="2026"/>
                </a:lnTo>
                <a:lnTo>
                  <a:pt x="704" y="2039"/>
                </a:lnTo>
                <a:lnTo>
                  <a:pt x="736" y="2053"/>
                </a:lnTo>
                <a:lnTo>
                  <a:pt x="767" y="2064"/>
                </a:lnTo>
                <a:lnTo>
                  <a:pt x="800" y="2075"/>
                </a:lnTo>
                <a:lnTo>
                  <a:pt x="833" y="2083"/>
                </a:lnTo>
                <a:lnTo>
                  <a:pt x="866" y="2092"/>
                </a:lnTo>
                <a:lnTo>
                  <a:pt x="900" y="2099"/>
                </a:lnTo>
                <a:lnTo>
                  <a:pt x="935" y="2104"/>
                </a:lnTo>
                <a:lnTo>
                  <a:pt x="970" y="2109"/>
                </a:lnTo>
                <a:lnTo>
                  <a:pt x="1005" y="2112"/>
                </a:lnTo>
                <a:lnTo>
                  <a:pt x="1041" y="2114"/>
                </a:lnTo>
                <a:lnTo>
                  <a:pt x="1076" y="2115"/>
                </a:lnTo>
                <a:close/>
                <a:moveTo>
                  <a:pt x="0" y="1382"/>
                </a:moveTo>
                <a:lnTo>
                  <a:pt x="0" y="1347"/>
                </a:lnTo>
                <a:lnTo>
                  <a:pt x="1" y="1311"/>
                </a:lnTo>
                <a:lnTo>
                  <a:pt x="4" y="1276"/>
                </a:lnTo>
                <a:lnTo>
                  <a:pt x="7" y="1241"/>
                </a:lnTo>
                <a:lnTo>
                  <a:pt x="11" y="1207"/>
                </a:lnTo>
                <a:lnTo>
                  <a:pt x="16" y="1171"/>
                </a:lnTo>
                <a:lnTo>
                  <a:pt x="21" y="1137"/>
                </a:lnTo>
                <a:lnTo>
                  <a:pt x="28" y="1104"/>
                </a:lnTo>
                <a:lnTo>
                  <a:pt x="36" y="1070"/>
                </a:lnTo>
                <a:lnTo>
                  <a:pt x="43" y="1037"/>
                </a:lnTo>
                <a:lnTo>
                  <a:pt x="53" y="1004"/>
                </a:lnTo>
                <a:lnTo>
                  <a:pt x="62" y="971"/>
                </a:lnTo>
                <a:lnTo>
                  <a:pt x="72" y="938"/>
                </a:lnTo>
                <a:lnTo>
                  <a:pt x="84" y="907"/>
                </a:lnTo>
                <a:lnTo>
                  <a:pt x="95" y="875"/>
                </a:lnTo>
                <a:lnTo>
                  <a:pt x="109" y="845"/>
                </a:lnTo>
                <a:lnTo>
                  <a:pt x="122" y="814"/>
                </a:lnTo>
                <a:lnTo>
                  <a:pt x="137" y="784"/>
                </a:lnTo>
                <a:lnTo>
                  <a:pt x="152" y="753"/>
                </a:lnTo>
                <a:lnTo>
                  <a:pt x="168" y="724"/>
                </a:lnTo>
                <a:lnTo>
                  <a:pt x="183" y="695"/>
                </a:lnTo>
                <a:lnTo>
                  <a:pt x="200" y="665"/>
                </a:lnTo>
                <a:lnTo>
                  <a:pt x="218" y="637"/>
                </a:lnTo>
                <a:lnTo>
                  <a:pt x="236" y="609"/>
                </a:lnTo>
                <a:lnTo>
                  <a:pt x="255" y="583"/>
                </a:lnTo>
                <a:lnTo>
                  <a:pt x="275" y="556"/>
                </a:lnTo>
                <a:lnTo>
                  <a:pt x="296" y="529"/>
                </a:lnTo>
                <a:lnTo>
                  <a:pt x="317" y="503"/>
                </a:lnTo>
                <a:lnTo>
                  <a:pt x="337" y="478"/>
                </a:lnTo>
                <a:lnTo>
                  <a:pt x="359" y="453"/>
                </a:lnTo>
                <a:lnTo>
                  <a:pt x="382" y="429"/>
                </a:lnTo>
                <a:lnTo>
                  <a:pt x="406" y="405"/>
                </a:lnTo>
                <a:lnTo>
                  <a:pt x="429" y="381"/>
                </a:lnTo>
                <a:lnTo>
                  <a:pt x="453" y="359"/>
                </a:lnTo>
                <a:lnTo>
                  <a:pt x="479" y="338"/>
                </a:lnTo>
                <a:lnTo>
                  <a:pt x="503" y="316"/>
                </a:lnTo>
                <a:lnTo>
                  <a:pt x="530" y="295"/>
                </a:lnTo>
                <a:lnTo>
                  <a:pt x="556" y="275"/>
                </a:lnTo>
                <a:lnTo>
                  <a:pt x="583" y="255"/>
                </a:lnTo>
                <a:lnTo>
                  <a:pt x="611" y="236"/>
                </a:lnTo>
                <a:lnTo>
                  <a:pt x="638" y="218"/>
                </a:lnTo>
                <a:lnTo>
                  <a:pt x="667" y="200"/>
                </a:lnTo>
                <a:lnTo>
                  <a:pt x="695" y="184"/>
                </a:lnTo>
                <a:lnTo>
                  <a:pt x="725" y="167"/>
                </a:lnTo>
                <a:lnTo>
                  <a:pt x="754" y="151"/>
                </a:lnTo>
                <a:lnTo>
                  <a:pt x="784" y="136"/>
                </a:lnTo>
                <a:lnTo>
                  <a:pt x="815" y="122"/>
                </a:lnTo>
                <a:lnTo>
                  <a:pt x="845" y="108"/>
                </a:lnTo>
                <a:lnTo>
                  <a:pt x="877" y="96"/>
                </a:lnTo>
                <a:lnTo>
                  <a:pt x="909" y="84"/>
                </a:lnTo>
                <a:lnTo>
                  <a:pt x="941" y="73"/>
                </a:lnTo>
                <a:lnTo>
                  <a:pt x="972" y="62"/>
                </a:lnTo>
                <a:lnTo>
                  <a:pt x="1005" y="52"/>
                </a:lnTo>
                <a:lnTo>
                  <a:pt x="1038" y="44"/>
                </a:lnTo>
                <a:lnTo>
                  <a:pt x="1073" y="35"/>
                </a:lnTo>
                <a:lnTo>
                  <a:pt x="1106" y="28"/>
                </a:lnTo>
                <a:lnTo>
                  <a:pt x="1140" y="22"/>
                </a:lnTo>
                <a:lnTo>
                  <a:pt x="1174" y="16"/>
                </a:lnTo>
                <a:lnTo>
                  <a:pt x="1208" y="11"/>
                </a:lnTo>
                <a:lnTo>
                  <a:pt x="1244" y="7"/>
                </a:lnTo>
                <a:lnTo>
                  <a:pt x="1278" y="5"/>
                </a:lnTo>
                <a:lnTo>
                  <a:pt x="1313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6" y="2"/>
                </a:lnTo>
                <a:lnTo>
                  <a:pt x="1492" y="5"/>
                </a:lnTo>
                <a:lnTo>
                  <a:pt x="1527" y="7"/>
                </a:lnTo>
                <a:lnTo>
                  <a:pt x="1561" y="11"/>
                </a:lnTo>
                <a:lnTo>
                  <a:pt x="1595" y="16"/>
                </a:lnTo>
                <a:lnTo>
                  <a:pt x="1630" y="22"/>
                </a:lnTo>
                <a:lnTo>
                  <a:pt x="1664" y="28"/>
                </a:lnTo>
                <a:lnTo>
                  <a:pt x="1698" y="35"/>
                </a:lnTo>
                <a:lnTo>
                  <a:pt x="1731" y="44"/>
                </a:lnTo>
                <a:lnTo>
                  <a:pt x="1764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2" y="96"/>
                </a:lnTo>
                <a:lnTo>
                  <a:pt x="1924" y="108"/>
                </a:lnTo>
                <a:lnTo>
                  <a:pt x="1955" y="122"/>
                </a:lnTo>
                <a:lnTo>
                  <a:pt x="1985" y="136"/>
                </a:lnTo>
                <a:lnTo>
                  <a:pt x="2016" y="151"/>
                </a:lnTo>
                <a:lnTo>
                  <a:pt x="2045" y="167"/>
                </a:lnTo>
                <a:lnTo>
                  <a:pt x="2074" y="184"/>
                </a:lnTo>
                <a:lnTo>
                  <a:pt x="2104" y="200"/>
                </a:lnTo>
                <a:lnTo>
                  <a:pt x="2132" y="218"/>
                </a:lnTo>
                <a:lnTo>
                  <a:pt x="2160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6" y="316"/>
                </a:lnTo>
                <a:lnTo>
                  <a:pt x="2292" y="338"/>
                </a:lnTo>
                <a:lnTo>
                  <a:pt x="2316" y="359"/>
                </a:lnTo>
                <a:lnTo>
                  <a:pt x="2341" y="381"/>
                </a:lnTo>
                <a:lnTo>
                  <a:pt x="2364" y="405"/>
                </a:lnTo>
                <a:lnTo>
                  <a:pt x="2387" y="429"/>
                </a:lnTo>
                <a:lnTo>
                  <a:pt x="2410" y="453"/>
                </a:lnTo>
                <a:lnTo>
                  <a:pt x="2432" y="478"/>
                </a:lnTo>
                <a:lnTo>
                  <a:pt x="2454" y="503"/>
                </a:lnTo>
                <a:lnTo>
                  <a:pt x="2475" y="529"/>
                </a:lnTo>
                <a:lnTo>
                  <a:pt x="2495" y="556"/>
                </a:lnTo>
                <a:lnTo>
                  <a:pt x="2514" y="583"/>
                </a:lnTo>
                <a:lnTo>
                  <a:pt x="2534" y="609"/>
                </a:lnTo>
                <a:lnTo>
                  <a:pt x="2552" y="637"/>
                </a:lnTo>
                <a:lnTo>
                  <a:pt x="2569" y="665"/>
                </a:lnTo>
                <a:lnTo>
                  <a:pt x="2586" y="695"/>
                </a:lnTo>
                <a:lnTo>
                  <a:pt x="2603" y="724"/>
                </a:lnTo>
                <a:lnTo>
                  <a:pt x="2618" y="753"/>
                </a:lnTo>
                <a:lnTo>
                  <a:pt x="2634" y="784"/>
                </a:lnTo>
                <a:lnTo>
                  <a:pt x="2647" y="814"/>
                </a:lnTo>
                <a:lnTo>
                  <a:pt x="2661" y="845"/>
                </a:lnTo>
                <a:lnTo>
                  <a:pt x="2674" y="875"/>
                </a:lnTo>
                <a:lnTo>
                  <a:pt x="2686" y="907"/>
                </a:lnTo>
                <a:lnTo>
                  <a:pt x="2697" y="938"/>
                </a:lnTo>
                <a:lnTo>
                  <a:pt x="2707" y="971"/>
                </a:lnTo>
                <a:lnTo>
                  <a:pt x="2717" y="1004"/>
                </a:lnTo>
                <a:lnTo>
                  <a:pt x="2727" y="1037"/>
                </a:lnTo>
                <a:lnTo>
                  <a:pt x="2734" y="1070"/>
                </a:lnTo>
                <a:lnTo>
                  <a:pt x="2741" y="1104"/>
                </a:lnTo>
                <a:lnTo>
                  <a:pt x="2749" y="1137"/>
                </a:lnTo>
                <a:lnTo>
                  <a:pt x="2753" y="1171"/>
                </a:lnTo>
                <a:lnTo>
                  <a:pt x="2758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8" y="1311"/>
                </a:lnTo>
                <a:lnTo>
                  <a:pt x="2769" y="1347"/>
                </a:lnTo>
                <a:lnTo>
                  <a:pt x="2769" y="1382"/>
                </a:lnTo>
                <a:lnTo>
                  <a:pt x="2769" y="1418"/>
                </a:lnTo>
                <a:lnTo>
                  <a:pt x="2768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3"/>
                </a:lnTo>
                <a:lnTo>
                  <a:pt x="2749" y="1627"/>
                </a:lnTo>
                <a:lnTo>
                  <a:pt x="2741" y="1661"/>
                </a:lnTo>
                <a:lnTo>
                  <a:pt x="2734" y="1694"/>
                </a:lnTo>
                <a:lnTo>
                  <a:pt x="2727" y="1728"/>
                </a:lnTo>
                <a:lnTo>
                  <a:pt x="2717" y="1761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89"/>
                </a:lnTo>
                <a:lnTo>
                  <a:pt x="2661" y="1920"/>
                </a:lnTo>
                <a:lnTo>
                  <a:pt x="2647" y="1951"/>
                </a:lnTo>
                <a:lnTo>
                  <a:pt x="2634" y="1982"/>
                </a:lnTo>
                <a:lnTo>
                  <a:pt x="2618" y="2011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2" y="2127"/>
                </a:lnTo>
                <a:lnTo>
                  <a:pt x="2534" y="2155"/>
                </a:lnTo>
                <a:lnTo>
                  <a:pt x="2514" y="2183"/>
                </a:lnTo>
                <a:lnTo>
                  <a:pt x="2495" y="2210"/>
                </a:lnTo>
                <a:lnTo>
                  <a:pt x="2475" y="2235"/>
                </a:lnTo>
                <a:lnTo>
                  <a:pt x="2454" y="2261"/>
                </a:lnTo>
                <a:lnTo>
                  <a:pt x="2432" y="2287"/>
                </a:lnTo>
                <a:lnTo>
                  <a:pt x="2410" y="2312"/>
                </a:lnTo>
                <a:lnTo>
                  <a:pt x="2387" y="2335"/>
                </a:lnTo>
                <a:lnTo>
                  <a:pt x="2364" y="2360"/>
                </a:lnTo>
                <a:lnTo>
                  <a:pt x="2341" y="2383"/>
                </a:lnTo>
                <a:lnTo>
                  <a:pt x="2316" y="2405"/>
                </a:lnTo>
                <a:lnTo>
                  <a:pt x="2292" y="2428"/>
                </a:lnTo>
                <a:lnTo>
                  <a:pt x="2266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60" y="2528"/>
                </a:lnTo>
                <a:lnTo>
                  <a:pt x="2132" y="2546"/>
                </a:lnTo>
                <a:lnTo>
                  <a:pt x="2104" y="2565"/>
                </a:lnTo>
                <a:lnTo>
                  <a:pt x="2074" y="2582"/>
                </a:lnTo>
                <a:lnTo>
                  <a:pt x="2045" y="2597"/>
                </a:lnTo>
                <a:lnTo>
                  <a:pt x="2016" y="2613"/>
                </a:lnTo>
                <a:lnTo>
                  <a:pt x="1985" y="2628"/>
                </a:lnTo>
                <a:lnTo>
                  <a:pt x="1955" y="2643"/>
                </a:lnTo>
                <a:lnTo>
                  <a:pt x="1924" y="2656"/>
                </a:lnTo>
                <a:lnTo>
                  <a:pt x="1892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4" y="2712"/>
                </a:lnTo>
                <a:lnTo>
                  <a:pt x="1731" y="2721"/>
                </a:lnTo>
                <a:lnTo>
                  <a:pt x="1698" y="2729"/>
                </a:lnTo>
                <a:lnTo>
                  <a:pt x="1664" y="2736"/>
                </a:lnTo>
                <a:lnTo>
                  <a:pt x="1630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6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3" y="2763"/>
                </a:lnTo>
                <a:lnTo>
                  <a:pt x="1278" y="2761"/>
                </a:lnTo>
                <a:lnTo>
                  <a:pt x="1244" y="2757"/>
                </a:lnTo>
                <a:lnTo>
                  <a:pt x="1208" y="2754"/>
                </a:lnTo>
                <a:lnTo>
                  <a:pt x="1174" y="2749"/>
                </a:lnTo>
                <a:lnTo>
                  <a:pt x="1140" y="2743"/>
                </a:lnTo>
                <a:lnTo>
                  <a:pt x="1106" y="2736"/>
                </a:lnTo>
                <a:lnTo>
                  <a:pt x="1073" y="2729"/>
                </a:lnTo>
                <a:lnTo>
                  <a:pt x="1038" y="2721"/>
                </a:lnTo>
                <a:lnTo>
                  <a:pt x="1005" y="2712"/>
                </a:lnTo>
                <a:lnTo>
                  <a:pt x="972" y="2702"/>
                </a:lnTo>
                <a:lnTo>
                  <a:pt x="941" y="2691"/>
                </a:lnTo>
                <a:lnTo>
                  <a:pt x="909" y="2680"/>
                </a:lnTo>
                <a:lnTo>
                  <a:pt x="877" y="2668"/>
                </a:lnTo>
                <a:lnTo>
                  <a:pt x="845" y="2656"/>
                </a:lnTo>
                <a:lnTo>
                  <a:pt x="815" y="2643"/>
                </a:lnTo>
                <a:lnTo>
                  <a:pt x="784" y="2628"/>
                </a:lnTo>
                <a:lnTo>
                  <a:pt x="754" y="2613"/>
                </a:lnTo>
                <a:lnTo>
                  <a:pt x="725" y="2597"/>
                </a:lnTo>
                <a:lnTo>
                  <a:pt x="695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1" y="2528"/>
                </a:lnTo>
                <a:lnTo>
                  <a:pt x="583" y="2510"/>
                </a:lnTo>
                <a:lnTo>
                  <a:pt x="556" y="2490"/>
                </a:lnTo>
                <a:lnTo>
                  <a:pt x="530" y="2469"/>
                </a:lnTo>
                <a:lnTo>
                  <a:pt x="503" y="2449"/>
                </a:lnTo>
                <a:lnTo>
                  <a:pt x="479" y="2428"/>
                </a:lnTo>
                <a:lnTo>
                  <a:pt x="453" y="2405"/>
                </a:lnTo>
                <a:lnTo>
                  <a:pt x="429" y="2383"/>
                </a:lnTo>
                <a:lnTo>
                  <a:pt x="406" y="2360"/>
                </a:lnTo>
                <a:lnTo>
                  <a:pt x="382" y="2335"/>
                </a:lnTo>
                <a:lnTo>
                  <a:pt x="359" y="2312"/>
                </a:lnTo>
                <a:lnTo>
                  <a:pt x="337" y="2287"/>
                </a:lnTo>
                <a:lnTo>
                  <a:pt x="317" y="2261"/>
                </a:lnTo>
                <a:lnTo>
                  <a:pt x="296" y="2235"/>
                </a:lnTo>
                <a:lnTo>
                  <a:pt x="275" y="2210"/>
                </a:lnTo>
                <a:lnTo>
                  <a:pt x="255" y="2183"/>
                </a:lnTo>
                <a:lnTo>
                  <a:pt x="236" y="2155"/>
                </a:lnTo>
                <a:lnTo>
                  <a:pt x="218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8" y="2042"/>
                </a:lnTo>
                <a:lnTo>
                  <a:pt x="152" y="2011"/>
                </a:lnTo>
                <a:lnTo>
                  <a:pt x="137" y="1982"/>
                </a:lnTo>
                <a:lnTo>
                  <a:pt x="122" y="1951"/>
                </a:lnTo>
                <a:lnTo>
                  <a:pt x="109" y="1920"/>
                </a:lnTo>
                <a:lnTo>
                  <a:pt x="95" y="1889"/>
                </a:lnTo>
                <a:lnTo>
                  <a:pt x="84" y="1858"/>
                </a:lnTo>
                <a:lnTo>
                  <a:pt x="72" y="1826"/>
                </a:lnTo>
                <a:lnTo>
                  <a:pt x="62" y="1793"/>
                </a:lnTo>
                <a:lnTo>
                  <a:pt x="53" y="1761"/>
                </a:lnTo>
                <a:lnTo>
                  <a:pt x="43" y="1728"/>
                </a:lnTo>
                <a:lnTo>
                  <a:pt x="36" y="1694"/>
                </a:lnTo>
                <a:lnTo>
                  <a:pt x="28" y="1661"/>
                </a:lnTo>
                <a:lnTo>
                  <a:pt x="21" y="1627"/>
                </a:lnTo>
                <a:lnTo>
                  <a:pt x="16" y="1593"/>
                </a:lnTo>
                <a:lnTo>
                  <a:pt x="11" y="1559"/>
                </a:lnTo>
                <a:lnTo>
                  <a:pt x="7" y="1524"/>
                </a:lnTo>
                <a:lnTo>
                  <a:pt x="4" y="1488"/>
                </a:lnTo>
                <a:lnTo>
                  <a:pt x="1" y="1453"/>
                </a:lnTo>
                <a:lnTo>
                  <a:pt x="0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7">
            <a:hlinkClick r:id="rId4" tooltip="LinkedIn"/>
            <a:extLst>
              <a:ext uri="{FF2B5EF4-FFF2-40B4-BE49-F238E27FC236}">
                <a16:creationId xmlns:a16="http://schemas.microsoft.com/office/drawing/2014/main" id="{DA3BC400-0459-C711-853C-46B0AB43C7D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27153" y="5877272"/>
            <a:ext cx="288625" cy="288000"/>
          </a:xfrm>
          <a:custGeom>
            <a:avLst/>
            <a:gdLst>
              <a:gd name="T0" fmla="*/ 891 w 2770"/>
              <a:gd name="T1" fmla="*/ 695 h 2764"/>
              <a:gd name="T2" fmla="*/ 976 w 2770"/>
              <a:gd name="T3" fmla="*/ 740 h 2764"/>
              <a:gd name="T4" fmla="*/ 1017 w 2770"/>
              <a:gd name="T5" fmla="*/ 808 h 2764"/>
              <a:gd name="T6" fmla="*/ 1022 w 2770"/>
              <a:gd name="T7" fmla="*/ 891 h 2764"/>
              <a:gd name="T8" fmla="*/ 976 w 2770"/>
              <a:gd name="T9" fmla="*/ 975 h 2764"/>
              <a:gd name="T10" fmla="*/ 907 w 2770"/>
              <a:gd name="T11" fmla="*/ 1016 h 2764"/>
              <a:gd name="T12" fmla="*/ 808 w 2770"/>
              <a:gd name="T13" fmla="*/ 1016 h 2764"/>
              <a:gd name="T14" fmla="*/ 735 w 2770"/>
              <a:gd name="T15" fmla="*/ 969 h 2764"/>
              <a:gd name="T16" fmla="*/ 697 w 2770"/>
              <a:gd name="T17" fmla="*/ 899 h 2764"/>
              <a:gd name="T18" fmla="*/ 698 w 2770"/>
              <a:gd name="T19" fmla="*/ 808 h 2764"/>
              <a:gd name="T20" fmla="*/ 746 w 2770"/>
              <a:gd name="T21" fmla="*/ 735 h 2764"/>
              <a:gd name="T22" fmla="*/ 817 w 2770"/>
              <a:gd name="T23" fmla="*/ 696 h 2764"/>
              <a:gd name="T24" fmla="*/ 1462 w 2770"/>
              <a:gd name="T25" fmla="*/ 1276 h 2764"/>
              <a:gd name="T26" fmla="*/ 1544 w 2770"/>
              <a:gd name="T27" fmla="*/ 1186 h 2764"/>
              <a:gd name="T28" fmla="*/ 1649 w 2770"/>
              <a:gd name="T29" fmla="*/ 1137 h 2764"/>
              <a:gd name="T30" fmla="*/ 1761 w 2770"/>
              <a:gd name="T31" fmla="*/ 1127 h 2764"/>
              <a:gd name="T32" fmla="*/ 1911 w 2770"/>
              <a:gd name="T33" fmla="*/ 1162 h 2764"/>
              <a:gd name="T34" fmla="*/ 2007 w 2770"/>
              <a:gd name="T35" fmla="*/ 1240 h 2764"/>
              <a:gd name="T36" fmla="*/ 2063 w 2770"/>
              <a:gd name="T37" fmla="*/ 1374 h 2764"/>
              <a:gd name="T38" fmla="*/ 2079 w 2770"/>
              <a:gd name="T39" fmla="*/ 1544 h 2764"/>
              <a:gd name="T40" fmla="*/ 1787 w 2770"/>
              <a:gd name="T41" fmla="*/ 1520 h 2764"/>
              <a:gd name="T42" fmla="*/ 1760 w 2770"/>
              <a:gd name="T43" fmla="*/ 1437 h 2764"/>
              <a:gd name="T44" fmla="*/ 1701 w 2770"/>
              <a:gd name="T45" fmla="*/ 1389 h 2764"/>
              <a:gd name="T46" fmla="*/ 1616 w 2770"/>
              <a:gd name="T47" fmla="*/ 1381 h 2764"/>
              <a:gd name="T48" fmla="*/ 1536 w 2770"/>
              <a:gd name="T49" fmla="*/ 1410 h 2764"/>
              <a:gd name="T50" fmla="*/ 1491 w 2770"/>
              <a:gd name="T51" fmla="*/ 1470 h 2764"/>
              <a:gd name="T52" fmla="*/ 1469 w 2770"/>
              <a:gd name="T53" fmla="*/ 1616 h 2764"/>
              <a:gd name="T54" fmla="*/ 7 w 2770"/>
              <a:gd name="T55" fmla="*/ 1241 h 2764"/>
              <a:gd name="T56" fmla="*/ 62 w 2770"/>
              <a:gd name="T57" fmla="*/ 971 h 2764"/>
              <a:gd name="T58" fmla="*/ 167 w 2770"/>
              <a:gd name="T59" fmla="*/ 724 h 2764"/>
              <a:gd name="T60" fmla="*/ 316 w 2770"/>
              <a:gd name="T61" fmla="*/ 503 h 2764"/>
              <a:gd name="T62" fmla="*/ 504 w 2770"/>
              <a:gd name="T63" fmla="*/ 316 h 2764"/>
              <a:gd name="T64" fmla="*/ 725 w 2770"/>
              <a:gd name="T65" fmla="*/ 167 h 2764"/>
              <a:gd name="T66" fmla="*/ 973 w 2770"/>
              <a:gd name="T67" fmla="*/ 62 h 2764"/>
              <a:gd name="T68" fmla="*/ 1243 w 2770"/>
              <a:gd name="T69" fmla="*/ 7 h 2764"/>
              <a:gd name="T70" fmla="*/ 1527 w 2770"/>
              <a:gd name="T71" fmla="*/ 7 h 2764"/>
              <a:gd name="T72" fmla="*/ 1797 w 2770"/>
              <a:gd name="T73" fmla="*/ 62 h 2764"/>
              <a:gd name="T74" fmla="*/ 2046 w 2770"/>
              <a:gd name="T75" fmla="*/ 167 h 2764"/>
              <a:gd name="T76" fmla="*/ 2267 w 2770"/>
              <a:gd name="T77" fmla="*/ 316 h 2764"/>
              <a:gd name="T78" fmla="*/ 2454 w 2770"/>
              <a:gd name="T79" fmla="*/ 503 h 2764"/>
              <a:gd name="T80" fmla="*/ 2603 w 2770"/>
              <a:gd name="T81" fmla="*/ 724 h 2764"/>
              <a:gd name="T82" fmla="*/ 2708 w 2770"/>
              <a:gd name="T83" fmla="*/ 971 h 2764"/>
              <a:gd name="T84" fmla="*/ 2763 w 2770"/>
              <a:gd name="T85" fmla="*/ 1241 h 2764"/>
              <a:gd name="T86" fmla="*/ 2763 w 2770"/>
              <a:gd name="T87" fmla="*/ 1524 h 2764"/>
              <a:gd name="T88" fmla="*/ 2708 w 2770"/>
              <a:gd name="T89" fmla="*/ 1793 h 2764"/>
              <a:gd name="T90" fmla="*/ 2603 w 2770"/>
              <a:gd name="T91" fmla="*/ 2042 h 2764"/>
              <a:gd name="T92" fmla="*/ 2454 w 2770"/>
              <a:gd name="T93" fmla="*/ 2261 h 2764"/>
              <a:gd name="T94" fmla="*/ 2267 w 2770"/>
              <a:gd name="T95" fmla="*/ 2449 h 2764"/>
              <a:gd name="T96" fmla="*/ 2046 w 2770"/>
              <a:gd name="T97" fmla="*/ 2597 h 2764"/>
              <a:gd name="T98" fmla="*/ 1797 w 2770"/>
              <a:gd name="T99" fmla="*/ 2702 h 2764"/>
              <a:gd name="T100" fmla="*/ 1527 w 2770"/>
              <a:gd name="T101" fmla="*/ 2757 h 2764"/>
              <a:gd name="T102" fmla="*/ 1243 w 2770"/>
              <a:gd name="T103" fmla="*/ 2757 h 2764"/>
              <a:gd name="T104" fmla="*/ 973 w 2770"/>
              <a:gd name="T105" fmla="*/ 2702 h 2764"/>
              <a:gd name="T106" fmla="*/ 725 w 2770"/>
              <a:gd name="T107" fmla="*/ 2597 h 2764"/>
              <a:gd name="T108" fmla="*/ 504 w 2770"/>
              <a:gd name="T109" fmla="*/ 2449 h 2764"/>
              <a:gd name="T110" fmla="*/ 316 w 2770"/>
              <a:gd name="T111" fmla="*/ 2261 h 2764"/>
              <a:gd name="T112" fmla="*/ 167 w 2770"/>
              <a:gd name="T113" fmla="*/ 2042 h 2764"/>
              <a:gd name="T114" fmla="*/ 62 w 2770"/>
              <a:gd name="T115" fmla="*/ 1793 h 2764"/>
              <a:gd name="T116" fmla="*/ 7 w 2770"/>
              <a:gd name="T117" fmla="*/ 1524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70" h="2764">
                <a:moveTo>
                  <a:pt x="714" y="1151"/>
                </a:moveTo>
                <a:lnTo>
                  <a:pt x="1003" y="1151"/>
                </a:lnTo>
                <a:lnTo>
                  <a:pt x="1003" y="2073"/>
                </a:lnTo>
                <a:lnTo>
                  <a:pt x="714" y="2073"/>
                </a:lnTo>
                <a:lnTo>
                  <a:pt x="714" y="1151"/>
                </a:lnTo>
                <a:close/>
                <a:moveTo>
                  <a:pt x="858" y="691"/>
                </a:moveTo>
                <a:lnTo>
                  <a:pt x="875" y="692"/>
                </a:lnTo>
                <a:lnTo>
                  <a:pt x="891" y="695"/>
                </a:lnTo>
                <a:lnTo>
                  <a:pt x="907" y="698"/>
                </a:lnTo>
                <a:lnTo>
                  <a:pt x="916" y="701"/>
                </a:lnTo>
                <a:lnTo>
                  <a:pt x="923" y="704"/>
                </a:lnTo>
                <a:lnTo>
                  <a:pt x="938" y="712"/>
                </a:lnTo>
                <a:lnTo>
                  <a:pt x="951" y="719"/>
                </a:lnTo>
                <a:lnTo>
                  <a:pt x="957" y="724"/>
                </a:lnTo>
                <a:lnTo>
                  <a:pt x="965" y="729"/>
                </a:lnTo>
                <a:lnTo>
                  <a:pt x="976" y="740"/>
                </a:lnTo>
                <a:lnTo>
                  <a:pt x="982" y="746"/>
                </a:lnTo>
                <a:lnTo>
                  <a:pt x="987" y="752"/>
                </a:lnTo>
                <a:lnTo>
                  <a:pt x="992" y="758"/>
                </a:lnTo>
                <a:lnTo>
                  <a:pt x="996" y="764"/>
                </a:lnTo>
                <a:lnTo>
                  <a:pt x="1005" y="779"/>
                </a:lnTo>
                <a:lnTo>
                  <a:pt x="1012" y="793"/>
                </a:lnTo>
                <a:lnTo>
                  <a:pt x="1015" y="801"/>
                </a:lnTo>
                <a:lnTo>
                  <a:pt x="1017" y="808"/>
                </a:lnTo>
                <a:lnTo>
                  <a:pt x="1020" y="817"/>
                </a:lnTo>
                <a:lnTo>
                  <a:pt x="1022" y="824"/>
                </a:lnTo>
                <a:lnTo>
                  <a:pt x="1023" y="832"/>
                </a:lnTo>
                <a:lnTo>
                  <a:pt x="1024" y="841"/>
                </a:lnTo>
                <a:lnTo>
                  <a:pt x="1024" y="849"/>
                </a:lnTo>
                <a:lnTo>
                  <a:pt x="1024" y="858"/>
                </a:lnTo>
                <a:lnTo>
                  <a:pt x="1024" y="875"/>
                </a:lnTo>
                <a:lnTo>
                  <a:pt x="1022" y="891"/>
                </a:lnTo>
                <a:lnTo>
                  <a:pt x="1017" y="907"/>
                </a:lnTo>
                <a:lnTo>
                  <a:pt x="1015" y="915"/>
                </a:lnTo>
                <a:lnTo>
                  <a:pt x="1012" y="923"/>
                </a:lnTo>
                <a:lnTo>
                  <a:pt x="1005" y="937"/>
                </a:lnTo>
                <a:lnTo>
                  <a:pt x="996" y="951"/>
                </a:lnTo>
                <a:lnTo>
                  <a:pt x="992" y="957"/>
                </a:lnTo>
                <a:lnTo>
                  <a:pt x="987" y="963"/>
                </a:lnTo>
                <a:lnTo>
                  <a:pt x="976" y="975"/>
                </a:lnTo>
                <a:lnTo>
                  <a:pt x="971" y="981"/>
                </a:lnTo>
                <a:lnTo>
                  <a:pt x="965" y="986"/>
                </a:lnTo>
                <a:lnTo>
                  <a:pt x="957" y="991"/>
                </a:lnTo>
                <a:lnTo>
                  <a:pt x="951" y="996"/>
                </a:lnTo>
                <a:lnTo>
                  <a:pt x="938" y="1004"/>
                </a:lnTo>
                <a:lnTo>
                  <a:pt x="923" y="1010"/>
                </a:lnTo>
                <a:lnTo>
                  <a:pt x="916" y="1014"/>
                </a:lnTo>
                <a:lnTo>
                  <a:pt x="907" y="1016"/>
                </a:lnTo>
                <a:lnTo>
                  <a:pt x="900" y="1019"/>
                </a:lnTo>
                <a:lnTo>
                  <a:pt x="891" y="1020"/>
                </a:lnTo>
                <a:lnTo>
                  <a:pt x="884" y="1023"/>
                </a:lnTo>
                <a:lnTo>
                  <a:pt x="875" y="1023"/>
                </a:lnTo>
                <a:lnTo>
                  <a:pt x="858" y="1024"/>
                </a:lnTo>
                <a:lnTo>
                  <a:pt x="841" y="1023"/>
                </a:lnTo>
                <a:lnTo>
                  <a:pt x="824" y="1020"/>
                </a:lnTo>
                <a:lnTo>
                  <a:pt x="808" y="1016"/>
                </a:lnTo>
                <a:lnTo>
                  <a:pt x="801" y="1014"/>
                </a:lnTo>
                <a:lnTo>
                  <a:pt x="794" y="1010"/>
                </a:lnTo>
                <a:lnTo>
                  <a:pt x="779" y="1004"/>
                </a:lnTo>
                <a:lnTo>
                  <a:pt x="764" y="996"/>
                </a:lnTo>
                <a:lnTo>
                  <a:pt x="758" y="991"/>
                </a:lnTo>
                <a:lnTo>
                  <a:pt x="752" y="986"/>
                </a:lnTo>
                <a:lnTo>
                  <a:pt x="740" y="975"/>
                </a:lnTo>
                <a:lnTo>
                  <a:pt x="735" y="969"/>
                </a:lnTo>
                <a:lnTo>
                  <a:pt x="729" y="963"/>
                </a:lnTo>
                <a:lnTo>
                  <a:pt x="724" y="957"/>
                </a:lnTo>
                <a:lnTo>
                  <a:pt x="720" y="951"/>
                </a:lnTo>
                <a:lnTo>
                  <a:pt x="712" y="937"/>
                </a:lnTo>
                <a:lnTo>
                  <a:pt x="704" y="923"/>
                </a:lnTo>
                <a:lnTo>
                  <a:pt x="702" y="915"/>
                </a:lnTo>
                <a:lnTo>
                  <a:pt x="698" y="907"/>
                </a:lnTo>
                <a:lnTo>
                  <a:pt x="697" y="899"/>
                </a:lnTo>
                <a:lnTo>
                  <a:pt x="695" y="891"/>
                </a:lnTo>
                <a:lnTo>
                  <a:pt x="693" y="882"/>
                </a:lnTo>
                <a:lnTo>
                  <a:pt x="692" y="875"/>
                </a:lnTo>
                <a:lnTo>
                  <a:pt x="691" y="867"/>
                </a:lnTo>
                <a:lnTo>
                  <a:pt x="691" y="858"/>
                </a:lnTo>
                <a:lnTo>
                  <a:pt x="692" y="841"/>
                </a:lnTo>
                <a:lnTo>
                  <a:pt x="695" y="824"/>
                </a:lnTo>
                <a:lnTo>
                  <a:pt x="698" y="808"/>
                </a:lnTo>
                <a:lnTo>
                  <a:pt x="702" y="801"/>
                </a:lnTo>
                <a:lnTo>
                  <a:pt x="704" y="793"/>
                </a:lnTo>
                <a:lnTo>
                  <a:pt x="712" y="779"/>
                </a:lnTo>
                <a:lnTo>
                  <a:pt x="720" y="764"/>
                </a:lnTo>
                <a:lnTo>
                  <a:pt x="724" y="758"/>
                </a:lnTo>
                <a:lnTo>
                  <a:pt x="729" y="752"/>
                </a:lnTo>
                <a:lnTo>
                  <a:pt x="740" y="740"/>
                </a:lnTo>
                <a:lnTo>
                  <a:pt x="746" y="735"/>
                </a:lnTo>
                <a:lnTo>
                  <a:pt x="752" y="729"/>
                </a:lnTo>
                <a:lnTo>
                  <a:pt x="758" y="724"/>
                </a:lnTo>
                <a:lnTo>
                  <a:pt x="764" y="719"/>
                </a:lnTo>
                <a:lnTo>
                  <a:pt x="779" y="712"/>
                </a:lnTo>
                <a:lnTo>
                  <a:pt x="794" y="704"/>
                </a:lnTo>
                <a:lnTo>
                  <a:pt x="801" y="701"/>
                </a:lnTo>
                <a:lnTo>
                  <a:pt x="808" y="698"/>
                </a:lnTo>
                <a:lnTo>
                  <a:pt x="817" y="696"/>
                </a:lnTo>
                <a:lnTo>
                  <a:pt x="824" y="695"/>
                </a:lnTo>
                <a:lnTo>
                  <a:pt x="833" y="693"/>
                </a:lnTo>
                <a:lnTo>
                  <a:pt x="841" y="692"/>
                </a:lnTo>
                <a:lnTo>
                  <a:pt x="858" y="691"/>
                </a:lnTo>
                <a:close/>
                <a:moveTo>
                  <a:pt x="1182" y="1151"/>
                </a:moveTo>
                <a:lnTo>
                  <a:pt x="1458" y="1151"/>
                </a:lnTo>
                <a:lnTo>
                  <a:pt x="1458" y="1276"/>
                </a:lnTo>
                <a:lnTo>
                  <a:pt x="1462" y="1276"/>
                </a:lnTo>
                <a:lnTo>
                  <a:pt x="1465" y="1270"/>
                </a:lnTo>
                <a:lnTo>
                  <a:pt x="1470" y="1263"/>
                </a:lnTo>
                <a:lnTo>
                  <a:pt x="1479" y="1249"/>
                </a:lnTo>
                <a:lnTo>
                  <a:pt x="1490" y="1236"/>
                </a:lnTo>
                <a:lnTo>
                  <a:pt x="1501" y="1222"/>
                </a:lnTo>
                <a:lnTo>
                  <a:pt x="1514" y="1209"/>
                </a:lnTo>
                <a:lnTo>
                  <a:pt x="1528" y="1197"/>
                </a:lnTo>
                <a:lnTo>
                  <a:pt x="1544" y="1186"/>
                </a:lnTo>
                <a:lnTo>
                  <a:pt x="1560" y="1175"/>
                </a:lnTo>
                <a:lnTo>
                  <a:pt x="1569" y="1169"/>
                </a:lnTo>
                <a:lnTo>
                  <a:pt x="1578" y="1164"/>
                </a:lnTo>
                <a:lnTo>
                  <a:pt x="1588" y="1160"/>
                </a:lnTo>
                <a:lnTo>
                  <a:pt x="1596" y="1155"/>
                </a:lnTo>
                <a:lnTo>
                  <a:pt x="1617" y="1147"/>
                </a:lnTo>
                <a:lnTo>
                  <a:pt x="1638" y="1141"/>
                </a:lnTo>
                <a:lnTo>
                  <a:pt x="1649" y="1137"/>
                </a:lnTo>
                <a:lnTo>
                  <a:pt x="1661" y="1135"/>
                </a:lnTo>
                <a:lnTo>
                  <a:pt x="1672" y="1132"/>
                </a:lnTo>
                <a:lnTo>
                  <a:pt x="1684" y="1131"/>
                </a:lnTo>
                <a:lnTo>
                  <a:pt x="1696" y="1129"/>
                </a:lnTo>
                <a:lnTo>
                  <a:pt x="1709" y="1129"/>
                </a:lnTo>
                <a:lnTo>
                  <a:pt x="1721" y="1127"/>
                </a:lnTo>
                <a:lnTo>
                  <a:pt x="1734" y="1127"/>
                </a:lnTo>
                <a:lnTo>
                  <a:pt x="1761" y="1127"/>
                </a:lnTo>
                <a:lnTo>
                  <a:pt x="1786" y="1130"/>
                </a:lnTo>
                <a:lnTo>
                  <a:pt x="1798" y="1131"/>
                </a:lnTo>
                <a:lnTo>
                  <a:pt x="1810" y="1132"/>
                </a:lnTo>
                <a:lnTo>
                  <a:pt x="1833" y="1136"/>
                </a:lnTo>
                <a:lnTo>
                  <a:pt x="1854" y="1141"/>
                </a:lnTo>
                <a:lnTo>
                  <a:pt x="1875" y="1147"/>
                </a:lnTo>
                <a:lnTo>
                  <a:pt x="1893" y="1153"/>
                </a:lnTo>
                <a:lnTo>
                  <a:pt x="1911" y="1162"/>
                </a:lnTo>
                <a:lnTo>
                  <a:pt x="1927" y="1170"/>
                </a:lnTo>
                <a:lnTo>
                  <a:pt x="1943" y="1179"/>
                </a:lnTo>
                <a:lnTo>
                  <a:pt x="1958" y="1190"/>
                </a:lnTo>
                <a:lnTo>
                  <a:pt x="1971" y="1201"/>
                </a:lnTo>
                <a:lnTo>
                  <a:pt x="1983" y="1213"/>
                </a:lnTo>
                <a:lnTo>
                  <a:pt x="1996" y="1226"/>
                </a:lnTo>
                <a:lnTo>
                  <a:pt x="2000" y="1232"/>
                </a:lnTo>
                <a:lnTo>
                  <a:pt x="2007" y="1240"/>
                </a:lnTo>
                <a:lnTo>
                  <a:pt x="2016" y="1254"/>
                </a:lnTo>
                <a:lnTo>
                  <a:pt x="2025" y="1269"/>
                </a:lnTo>
                <a:lnTo>
                  <a:pt x="2032" y="1285"/>
                </a:lnTo>
                <a:lnTo>
                  <a:pt x="2040" y="1302"/>
                </a:lnTo>
                <a:lnTo>
                  <a:pt x="2047" y="1319"/>
                </a:lnTo>
                <a:lnTo>
                  <a:pt x="2053" y="1337"/>
                </a:lnTo>
                <a:lnTo>
                  <a:pt x="2058" y="1355"/>
                </a:lnTo>
                <a:lnTo>
                  <a:pt x="2063" y="1374"/>
                </a:lnTo>
                <a:lnTo>
                  <a:pt x="2066" y="1393"/>
                </a:lnTo>
                <a:lnTo>
                  <a:pt x="2069" y="1414"/>
                </a:lnTo>
                <a:lnTo>
                  <a:pt x="2073" y="1435"/>
                </a:lnTo>
                <a:lnTo>
                  <a:pt x="2075" y="1455"/>
                </a:lnTo>
                <a:lnTo>
                  <a:pt x="2076" y="1477"/>
                </a:lnTo>
                <a:lnTo>
                  <a:pt x="2077" y="1499"/>
                </a:lnTo>
                <a:lnTo>
                  <a:pt x="2079" y="1521"/>
                </a:lnTo>
                <a:lnTo>
                  <a:pt x="2079" y="1544"/>
                </a:lnTo>
                <a:lnTo>
                  <a:pt x="2079" y="1567"/>
                </a:lnTo>
                <a:lnTo>
                  <a:pt x="2079" y="2073"/>
                </a:lnTo>
                <a:lnTo>
                  <a:pt x="1792" y="2073"/>
                </a:lnTo>
                <a:lnTo>
                  <a:pt x="1792" y="1625"/>
                </a:lnTo>
                <a:lnTo>
                  <a:pt x="1792" y="1583"/>
                </a:lnTo>
                <a:lnTo>
                  <a:pt x="1790" y="1563"/>
                </a:lnTo>
                <a:lnTo>
                  <a:pt x="1789" y="1541"/>
                </a:lnTo>
                <a:lnTo>
                  <a:pt x="1787" y="1520"/>
                </a:lnTo>
                <a:lnTo>
                  <a:pt x="1783" y="1500"/>
                </a:lnTo>
                <a:lnTo>
                  <a:pt x="1781" y="1491"/>
                </a:lnTo>
                <a:lnTo>
                  <a:pt x="1778" y="1481"/>
                </a:lnTo>
                <a:lnTo>
                  <a:pt x="1776" y="1471"/>
                </a:lnTo>
                <a:lnTo>
                  <a:pt x="1772" y="1461"/>
                </a:lnTo>
                <a:lnTo>
                  <a:pt x="1768" y="1453"/>
                </a:lnTo>
                <a:lnTo>
                  <a:pt x="1765" y="1444"/>
                </a:lnTo>
                <a:lnTo>
                  <a:pt x="1760" y="1437"/>
                </a:lnTo>
                <a:lnTo>
                  <a:pt x="1754" y="1428"/>
                </a:lnTo>
                <a:lnTo>
                  <a:pt x="1749" y="1421"/>
                </a:lnTo>
                <a:lnTo>
                  <a:pt x="1743" y="1415"/>
                </a:lnTo>
                <a:lnTo>
                  <a:pt x="1735" y="1409"/>
                </a:lnTo>
                <a:lnTo>
                  <a:pt x="1728" y="1403"/>
                </a:lnTo>
                <a:lnTo>
                  <a:pt x="1720" y="1398"/>
                </a:lnTo>
                <a:lnTo>
                  <a:pt x="1711" y="1393"/>
                </a:lnTo>
                <a:lnTo>
                  <a:pt x="1701" y="1389"/>
                </a:lnTo>
                <a:lnTo>
                  <a:pt x="1691" y="1386"/>
                </a:lnTo>
                <a:lnTo>
                  <a:pt x="1680" y="1383"/>
                </a:lnTo>
                <a:lnTo>
                  <a:pt x="1674" y="1382"/>
                </a:lnTo>
                <a:lnTo>
                  <a:pt x="1668" y="1381"/>
                </a:lnTo>
                <a:lnTo>
                  <a:pt x="1656" y="1380"/>
                </a:lnTo>
                <a:lnTo>
                  <a:pt x="1643" y="1380"/>
                </a:lnTo>
                <a:lnTo>
                  <a:pt x="1628" y="1380"/>
                </a:lnTo>
                <a:lnTo>
                  <a:pt x="1616" y="1381"/>
                </a:lnTo>
                <a:lnTo>
                  <a:pt x="1603" y="1382"/>
                </a:lnTo>
                <a:lnTo>
                  <a:pt x="1591" y="1385"/>
                </a:lnTo>
                <a:lnTo>
                  <a:pt x="1580" y="1388"/>
                </a:lnTo>
                <a:lnTo>
                  <a:pt x="1571" y="1391"/>
                </a:lnTo>
                <a:lnTo>
                  <a:pt x="1561" y="1396"/>
                </a:lnTo>
                <a:lnTo>
                  <a:pt x="1552" y="1399"/>
                </a:lnTo>
                <a:lnTo>
                  <a:pt x="1544" y="1405"/>
                </a:lnTo>
                <a:lnTo>
                  <a:pt x="1536" y="1410"/>
                </a:lnTo>
                <a:lnTo>
                  <a:pt x="1529" y="1416"/>
                </a:lnTo>
                <a:lnTo>
                  <a:pt x="1522" y="1422"/>
                </a:lnTo>
                <a:lnTo>
                  <a:pt x="1516" y="1430"/>
                </a:lnTo>
                <a:lnTo>
                  <a:pt x="1509" y="1437"/>
                </a:lnTo>
                <a:lnTo>
                  <a:pt x="1505" y="1446"/>
                </a:lnTo>
                <a:lnTo>
                  <a:pt x="1500" y="1453"/>
                </a:lnTo>
                <a:lnTo>
                  <a:pt x="1496" y="1461"/>
                </a:lnTo>
                <a:lnTo>
                  <a:pt x="1491" y="1470"/>
                </a:lnTo>
                <a:lnTo>
                  <a:pt x="1485" y="1489"/>
                </a:lnTo>
                <a:lnTo>
                  <a:pt x="1479" y="1509"/>
                </a:lnTo>
                <a:lnTo>
                  <a:pt x="1475" y="1528"/>
                </a:lnTo>
                <a:lnTo>
                  <a:pt x="1474" y="1539"/>
                </a:lnTo>
                <a:lnTo>
                  <a:pt x="1473" y="1550"/>
                </a:lnTo>
                <a:lnTo>
                  <a:pt x="1470" y="1572"/>
                </a:lnTo>
                <a:lnTo>
                  <a:pt x="1470" y="1594"/>
                </a:lnTo>
                <a:lnTo>
                  <a:pt x="1469" y="1616"/>
                </a:lnTo>
                <a:lnTo>
                  <a:pt x="1469" y="2073"/>
                </a:lnTo>
                <a:lnTo>
                  <a:pt x="1182" y="2073"/>
                </a:lnTo>
                <a:lnTo>
                  <a:pt x="1182" y="1151"/>
                </a:lnTo>
                <a:close/>
                <a:moveTo>
                  <a:pt x="0" y="1382"/>
                </a:moveTo>
                <a:lnTo>
                  <a:pt x="1" y="1347"/>
                </a:lnTo>
                <a:lnTo>
                  <a:pt x="2" y="1311"/>
                </a:lnTo>
                <a:lnTo>
                  <a:pt x="5" y="1276"/>
                </a:lnTo>
                <a:lnTo>
                  <a:pt x="7" y="1241"/>
                </a:lnTo>
                <a:lnTo>
                  <a:pt x="12" y="1207"/>
                </a:lnTo>
                <a:lnTo>
                  <a:pt x="17" y="1171"/>
                </a:lnTo>
                <a:lnTo>
                  <a:pt x="22" y="1137"/>
                </a:lnTo>
                <a:lnTo>
                  <a:pt x="28" y="1104"/>
                </a:lnTo>
                <a:lnTo>
                  <a:pt x="35" y="1070"/>
                </a:lnTo>
                <a:lnTo>
                  <a:pt x="44" y="1037"/>
                </a:lnTo>
                <a:lnTo>
                  <a:pt x="52" y="1004"/>
                </a:lnTo>
                <a:lnTo>
                  <a:pt x="62" y="971"/>
                </a:lnTo>
                <a:lnTo>
                  <a:pt x="73" y="938"/>
                </a:lnTo>
                <a:lnTo>
                  <a:pt x="84" y="907"/>
                </a:lnTo>
                <a:lnTo>
                  <a:pt x="96" y="875"/>
                </a:lnTo>
                <a:lnTo>
                  <a:pt x="110" y="845"/>
                </a:lnTo>
                <a:lnTo>
                  <a:pt x="123" y="814"/>
                </a:lnTo>
                <a:lnTo>
                  <a:pt x="136" y="784"/>
                </a:lnTo>
                <a:lnTo>
                  <a:pt x="151" y="753"/>
                </a:lnTo>
                <a:lnTo>
                  <a:pt x="167" y="724"/>
                </a:lnTo>
                <a:lnTo>
                  <a:pt x="184" y="695"/>
                </a:lnTo>
                <a:lnTo>
                  <a:pt x="201" y="665"/>
                </a:lnTo>
                <a:lnTo>
                  <a:pt x="218" y="637"/>
                </a:lnTo>
                <a:lnTo>
                  <a:pt x="237" y="609"/>
                </a:lnTo>
                <a:lnTo>
                  <a:pt x="256" y="583"/>
                </a:lnTo>
                <a:lnTo>
                  <a:pt x="276" y="556"/>
                </a:lnTo>
                <a:lnTo>
                  <a:pt x="295" y="529"/>
                </a:lnTo>
                <a:lnTo>
                  <a:pt x="316" y="503"/>
                </a:lnTo>
                <a:lnTo>
                  <a:pt x="338" y="478"/>
                </a:lnTo>
                <a:lnTo>
                  <a:pt x="360" y="453"/>
                </a:lnTo>
                <a:lnTo>
                  <a:pt x="383" y="429"/>
                </a:lnTo>
                <a:lnTo>
                  <a:pt x="406" y="405"/>
                </a:lnTo>
                <a:lnTo>
                  <a:pt x="430" y="381"/>
                </a:lnTo>
                <a:lnTo>
                  <a:pt x="454" y="359"/>
                </a:lnTo>
                <a:lnTo>
                  <a:pt x="478" y="338"/>
                </a:lnTo>
                <a:lnTo>
                  <a:pt x="504" y="316"/>
                </a:lnTo>
                <a:lnTo>
                  <a:pt x="530" y="295"/>
                </a:lnTo>
                <a:lnTo>
                  <a:pt x="557" y="275"/>
                </a:lnTo>
                <a:lnTo>
                  <a:pt x="584" y="255"/>
                </a:lnTo>
                <a:lnTo>
                  <a:pt x="610" y="236"/>
                </a:lnTo>
                <a:lnTo>
                  <a:pt x="638" y="218"/>
                </a:lnTo>
                <a:lnTo>
                  <a:pt x="667" y="200"/>
                </a:lnTo>
                <a:lnTo>
                  <a:pt x="696" y="184"/>
                </a:lnTo>
                <a:lnTo>
                  <a:pt x="725" y="167"/>
                </a:lnTo>
                <a:lnTo>
                  <a:pt x="755" y="151"/>
                </a:lnTo>
                <a:lnTo>
                  <a:pt x="785" y="136"/>
                </a:lnTo>
                <a:lnTo>
                  <a:pt x="816" y="122"/>
                </a:lnTo>
                <a:lnTo>
                  <a:pt x="846" y="108"/>
                </a:lnTo>
                <a:lnTo>
                  <a:pt x="878" y="96"/>
                </a:lnTo>
                <a:lnTo>
                  <a:pt x="908" y="84"/>
                </a:lnTo>
                <a:lnTo>
                  <a:pt x="941" y="73"/>
                </a:lnTo>
                <a:lnTo>
                  <a:pt x="973" y="62"/>
                </a:lnTo>
                <a:lnTo>
                  <a:pt x="1006" y="52"/>
                </a:lnTo>
                <a:lnTo>
                  <a:pt x="1039" y="44"/>
                </a:lnTo>
                <a:lnTo>
                  <a:pt x="1072" y="35"/>
                </a:lnTo>
                <a:lnTo>
                  <a:pt x="1106" y="28"/>
                </a:lnTo>
                <a:lnTo>
                  <a:pt x="1141" y="22"/>
                </a:lnTo>
                <a:lnTo>
                  <a:pt x="1175" y="16"/>
                </a:lnTo>
                <a:lnTo>
                  <a:pt x="1209" y="11"/>
                </a:lnTo>
                <a:lnTo>
                  <a:pt x="1243" y="7"/>
                </a:lnTo>
                <a:lnTo>
                  <a:pt x="1279" y="5"/>
                </a:lnTo>
                <a:lnTo>
                  <a:pt x="1314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7" y="2"/>
                </a:lnTo>
                <a:lnTo>
                  <a:pt x="1492" y="5"/>
                </a:lnTo>
                <a:lnTo>
                  <a:pt x="1527" y="7"/>
                </a:lnTo>
                <a:lnTo>
                  <a:pt x="1562" y="11"/>
                </a:lnTo>
                <a:lnTo>
                  <a:pt x="1596" y="16"/>
                </a:lnTo>
                <a:lnTo>
                  <a:pt x="1630" y="22"/>
                </a:lnTo>
                <a:lnTo>
                  <a:pt x="1665" y="28"/>
                </a:lnTo>
                <a:lnTo>
                  <a:pt x="1698" y="35"/>
                </a:lnTo>
                <a:lnTo>
                  <a:pt x="1732" y="44"/>
                </a:lnTo>
                <a:lnTo>
                  <a:pt x="1765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3" y="96"/>
                </a:lnTo>
                <a:lnTo>
                  <a:pt x="1925" y="108"/>
                </a:lnTo>
                <a:lnTo>
                  <a:pt x="1955" y="122"/>
                </a:lnTo>
                <a:lnTo>
                  <a:pt x="1986" y="136"/>
                </a:lnTo>
                <a:lnTo>
                  <a:pt x="2015" y="151"/>
                </a:lnTo>
                <a:lnTo>
                  <a:pt x="2046" y="167"/>
                </a:lnTo>
                <a:lnTo>
                  <a:pt x="2075" y="184"/>
                </a:lnTo>
                <a:lnTo>
                  <a:pt x="2103" y="200"/>
                </a:lnTo>
                <a:lnTo>
                  <a:pt x="2131" y="218"/>
                </a:lnTo>
                <a:lnTo>
                  <a:pt x="2159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7" y="316"/>
                </a:lnTo>
                <a:lnTo>
                  <a:pt x="2291" y="338"/>
                </a:lnTo>
                <a:lnTo>
                  <a:pt x="2317" y="359"/>
                </a:lnTo>
                <a:lnTo>
                  <a:pt x="2341" y="381"/>
                </a:lnTo>
                <a:lnTo>
                  <a:pt x="2365" y="405"/>
                </a:lnTo>
                <a:lnTo>
                  <a:pt x="2388" y="429"/>
                </a:lnTo>
                <a:lnTo>
                  <a:pt x="2411" y="453"/>
                </a:lnTo>
                <a:lnTo>
                  <a:pt x="2433" y="478"/>
                </a:lnTo>
                <a:lnTo>
                  <a:pt x="2454" y="503"/>
                </a:lnTo>
                <a:lnTo>
                  <a:pt x="2474" y="529"/>
                </a:lnTo>
                <a:lnTo>
                  <a:pt x="2495" y="556"/>
                </a:lnTo>
                <a:lnTo>
                  <a:pt x="2515" y="583"/>
                </a:lnTo>
                <a:lnTo>
                  <a:pt x="2534" y="609"/>
                </a:lnTo>
                <a:lnTo>
                  <a:pt x="2553" y="637"/>
                </a:lnTo>
                <a:lnTo>
                  <a:pt x="2570" y="665"/>
                </a:lnTo>
                <a:lnTo>
                  <a:pt x="2587" y="695"/>
                </a:lnTo>
                <a:lnTo>
                  <a:pt x="2603" y="724"/>
                </a:lnTo>
                <a:lnTo>
                  <a:pt x="2619" y="753"/>
                </a:lnTo>
                <a:lnTo>
                  <a:pt x="2633" y="784"/>
                </a:lnTo>
                <a:lnTo>
                  <a:pt x="2648" y="814"/>
                </a:lnTo>
                <a:lnTo>
                  <a:pt x="2661" y="845"/>
                </a:lnTo>
                <a:lnTo>
                  <a:pt x="2675" y="875"/>
                </a:lnTo>
                <a:lnTo>
                  <a:pt x="2686" y="907"/>
                </a:lnTo>
                <a:lnTo>
                  <a:pt x="2698" y="938"/>
                </a:lnTo>
                <a:lnTo>
                  <a:pt x="2708" y="971"/>
                </a:lnTo>
                <a:lnTo>
                  <a:pt x="2718" y="1004"/>
                </a:lnTo>
                <a:lnTo>
                  <a:pt x="2726" y="1037"/>
                </a:lnTo>
                <a:lnTo>
                  <a:pt x="2735" y="1070"/>
                </a:lnTo>
                <a:lnTo>
                  <a:pt x="2742" y="1104"/>
                </a:lnTo>
                <a:lnTo>
                  <a:pt x="2748" y="1137"/>
                </a:lnTo>
                <a:lnTo>
                  <a:pt x="2754" y="1171"/>
                </a:lnTo>
                <a:lnTo>
                  <a:pt x="2759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9" y="1311"/>
                </a:lnTo>
                <a:lnTo>
                  <a:pt x="2770" y="1347"/>
                </a:lnTo>
                <a:lnTo>
                  <a:pt x="2770" y="1382"/>
                </a:lnTo>
                <a:lnTo>
                  <a:pt x="2770" y="1418"/>
                </a:lnTo>
                <a:lnTo>
                  <a:pt x="2769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9" y="1559"/>
                </a:lnTo>
                <a:lnTo>
                  <a:pt x="2754" y="1593"/>
                </a:lnTo>
                <a:lnTo>
                  <a:pt x="2748" y="1627"/>
                </a:lnTo>
                <a:lnTo>
                  <a:pt x="2742" y="1661"/>
                </a:lnTo>
                <a:lnTo>
                  <a:pt x="2735" y="1694"/>
                </a:lnTo>
                <a:lnTo>
                  <a:pt x="2726" y="1728"/>
                </a:lnTo>
                <a:lnTo>
                  <a:pt x="2718" y="1761"/>
                </a:lnTo>
                <a:lnTo>
                  <a:pt x="2708" y="1793"/>
                </a:lnTo>
                <a:lnTo>
                  <a:pt x="2698" y="1826"/>
                </a:lnTo>
                <a:lnTo>
                  <a:pt x="2686" y="1858"/>
                </a:lnTo>
                <a:lnTo>
                  <a:pt x="2675" y="1889"/>
                </a:lnTo>
                <a:lnTo>
                  <a:pt x="2661" y="1920"/>
                </a:lnTo>
                <a:lnTo>
                  <a:pt x="2648" y="1951"/>
                </a:lnTo>
                <a:lnTo>
                  <a:pt x="2633" y="1982"/>
                </a:lnTo>
                <a:lnTo>
                  <a:pt x="2619" y="2011"/>
                </a:lnTo>
                <a:lnTo>
                  <a:pt x="2603" y="2042"/>
                </a:lnTo>
                <a:lnTo>
                  <a:pt x="2587" y="2071"/>
                </a:lnTo>
                <a:lnTo>
                  <a:pt x="2570" y="2099"/>
                </a:lnTo>
                <a:lnTo>
                  <a:pt x="2553" y="2127"/>
                </a:lnTo>
                <a:lnTo>
                  <a:pt x="2534" y="2155"/>
                </a:lnTo>
                <a:lnTo>
                  <a:pt x="2515" y="2183"/>
                </a:lnTo>
                <a:lnTo>
                  <a:pt x="2495" y="2210"/>
                </a:lnTo>
                <a:lnTo>
                  <a:pt x="2474" y="2235"/>
                </a:lnTo>
                <a:lnTo>
                  <a:pt x="2454" y="2261"/>
                </a:lnTo>
                <a:lnTo>
                  <a:pt x="2433" y="2287"/>
                </a:lnTo>
                <a:lnTo>
                  <a:pt x="2411" y="2312"/>
                </a:lnTo>
                <a:lnTo>
                  <a:pt x="2388" y="2335"/>
                </a:lnTo>
                <a:lnTo>
                  <a:pt x="2365" y="2360"/>
                </a:lnTo>
                <a:lnTo>
                  <a:pt x="2341" y="2383"/>
                </a:lnTo>
                <a:lnTo>
                  <a:pt x="2317" y="2405"/>
                </a:lnTo>
                <a:lnTo>
                  <a:pt x="2291" y="2428"/>
                </a:lnTo>
                <a:lnTo>
                  <a:pt x="2267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59" y="2528"/>
                </a:lnTo>
                <a:lnTo>
                  <a:pt x="2131" y="2546"/>
                </a:lnTo>
                <a:lnTo>
                  <a:pt x="2103" y="2565"/>
                </a:lnTo>
                <a:lnTo>
                  <a:pt x="2075" y="2582"/>
                </a:lnTo>
                <a:lnTo>
                  <a:pt x="2046" y="2597"/>
                </a:lnTo>
                <a:lnTo>
                  <a:pt x="2015" y="2613"/>
                </a:lnTo>
                <a:lnTo>
                  <a:pt x="1986" y="2628"/>
                </a:lnTo>
                <a:lnTo>
                  <a:pt x="1955" y="2643"/>
                </a:lnTo>
                <a:lnTo>
                  <a:pt x="1925" y="2656"/>
                </a:lnTo>
                <a:lnTo>
                  <a:pt x="1893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5" y="2712"/>
                </a:lnTo>
                <a:lnTo>
                  <a:pt x="1732" y="2721"/>
                </a:lnTo>
                <a:lnTo>
                  <a:pt x="1698" y="2729"/>
                </a:lnTo>
                <a:lnTo>
                  <a:pt x="1665" y="2736"/>
                </a:lnTo>
                <a:lnTo>
                  <a:pt x="1630" y="2743"/>
                </a:lnTo>
                <a:lnTo>
                  <a:pt x="1596" y="2749"/>
                </a:lnTo>
                <a:lnTo>
                  <a:pt x="1562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7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4" y="2763"/>
                </a:lnTo>
                <a:lnTo>
                  <a:pt x="1279" y="2761"/>
                </a:lnTo>
                <a:lnTo>
                  <a:pt x="1243" y="2757"/>
                </a:lnTo>
                <a:lnTo>
                  <a:pt x="1209" y="2754"/>
                </a:lnTo>
                <a:lnTo>
                  <a:pt x="1175" y="2749"/>
                </a:lnTo>
                <a:lnTo>
                  <a:pt x="1141" y="2743"/>
                </a:lnTo>
                <a:lnTo>
                  <a:pt x="1106" y="2736"/>
                </a:lnTo>
                <a:lnTo>
                  <a:pt x="1072" y="2729"/>
                </a:lnTo>
                <a:lnTo>
                  <a:pt x="1039" y="2721"/>
                </a:lnTo>
                <a:lnTo>
                  <a:pt x="1006" y="2712"/>
                </a:lnTo>
                <a:lnTo>
                  <a:pt x="973" y="2702"/>
                </a:lnTo>
                <a:lnTo>
                  <a:pt x="941" y="2691"/>
                </a:lnTo>
                <a:lnTo>
                  <a:pt x="908" y="2680"/>
                </a:lnTo>
                <a:lnTo>
                  <a:pt x="878" y="2668"/>
                </a:lnTo>
                <a:lnTo>
                  <a:pt x="846" y="2656"/>
                </a:lnTo>
                <a:lnTo>
                  <a:pt x="816" y="2643"/>
                </a:lnTo>
                <a:lnTo>
                  <a:pt x="785" y="2628"/>
                </a:lnTo>
                <a:lnTo>
                  <a:pt x="755" y="2613"/>
                </a:lnTo>
                <a:lnTo>
                  <a:pt x="725" y="2597"/>
                </a:lnTo>
                <a:lnTo>
                  <a:pt x="696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0" y="2528"/>
                </a:lnTo>
                <a:lnTo>
                  <a:pt x="584" y="2510"/>
                </a:lnTo>
                <a:lnTo>
                  <a:pt x="557" y="2490"/>
                </a:lnTo>
                <a:lnTo>
                  <a:pt x="530" y="2469"/>
                </a:lnTo>
                <a:lnTo>
                  <a:pt x="504" y="2449"/>
                </a:lnTo>
                <a:lnTo>
                  <a:pt x="478" y="2428"/>
                </a:lnTo>
                <a:lnTo>
                  <a:pt x="454" y="2405"/>
                </a:lnTo>
                <a:lnTo>
                  <a:pt x="430" y="2383"/>
                </a:lnTo>
                <a:lnTo>
                  <a:pt x="406" y="2360"/>
                </a:lnTo>
                <a:lnTo>
                  <a:pt x="383" y="2335"/>
                </a:lnTo>
                <a:lnTo>
                  <a:pt x="360" y="2312"/>
                </a:lnTo>
                <a:lnTo>
                  <a:pt x="338" y="2287"/>
                </a:lnTo>
                <a:lnTo>
                  <a:pt x="316" y="2261"/>
                </a:lnTo>
                <a:lnTo>
                  <a:pt x="295" y="2235"/>
                </a:lnTo>
                <a:lnTo>
                  <a:pt x="276" y="2210"/>
                </a:lnTo>
                <a:lnTo>
                  <a:pt x="256" y="2183"/>
                </a:lnTo>
                <a:lnTo>
                  <a:pt x="237" y="2155"/>
                </a:lnTo>
                <a:lnTo>
                  <a:pt x="218" y="2127"/>
                </a:lnTo>
                <a:lnTo>
                  <a:pt x="201" y="2099"/>
                </a:lnTo>
                <a:lnTo>
                  <a:pt x="184" y="2071"/>
                </a:lnTo>
                <a:lnTo>
                  <a:pt x="167" y="2042"/>
                </a:lnTo>
                <a:lnTo>
                  <a:pt x="151" y="2011"/>
                </a:lnTo>
                <a:lnTo>
                  <a:pt x="136" y="1982"/>
                </a:lnTo>
                <a:lnTo>
                  <a:pt x="123" y="1951"/>
                </a:lnTo>
                <a:lnTo>
                  <a:pt x="110" y="1920"/>
                </a:lnTo>
                <a:lnTo>
                  <a:pt x="96" y="1889"/>
                </a:lnTo>
                <a:lnTo>
                  <a:pt x="84" y="1858"/>
                </a:lnTo>
                <a:lnTo>
                  <a:pt x="73" y="1826"/>
                </a:lnTo>
                <a:lnTo>
                  <a:pt x="62" y="1793"/>
                </a:lnTo>
                <a:lnTo>
                  <a:pt x="52" y="1761"/>
                </a:lnTo>
                <a:lnTo>
                  <a:pt x="44" y="1728"/>
                </a:lnTo>
                <a:lnTo>
                  <a:pt x="35" y="1694"/>
                </a:lnTo>
                <a:lnTo>
                  <a:pt x="28" y="1661"/>
                </a:lnTo>
                <a:lnTo>
                  <a:pt x="22" y="1627"/>
                </a:lnTo>
                <a:lnTo>
                  <a:pt x="17" y="1593"/>
                </a:lnTo>
                <a:lnTo>
                  <a:pt x="12" y="1559"/>
                </a:lnTo>
                <a:lnTo>
                  <a:pt x="7" y="1524"/>
                </a:lnTo>
                <a:lnTo>
                  <a:pt x="5" y="1488"/>
                </a:lnTo>
                <a:lnTo>
                  <a:pt x="2" y="1453"/>
                </a:lnTo>
                <a:lnTo>
                  <a:pt x="1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8">
            <a:hlinkClick r:id="rId5" tooltip="Instagram"/>
            <a:extLst>
              <a:ext uri="{FF2B5EF4-FFF2-40B4-BE49-F238E27FC236}">
                <a16:creationId xmlns:a16="http://schemas.microsoft.com/office/drawing/2014/main" id="{05FDDB9A-A0DD-C988-63F1-6D3C9C44608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487786" y="5877272"/>
            <a:ext cx="288417" cy="288000"/>
          </a:xfrm>
          <a:custGeom>
            <a:avLst/>
            <a:gdLst>
              <a:gd name="T0" fmla="*/ 1809 w 2769"/>
              <a:gd name="T1" fmla="*/ 841 h 2765"/>
              <a:gd name="T2" fmla="*/ 1924 w 2769"/>
              <a:gd name="T3" fmla="*/ 910 h 2765"/>
              <a:gd name="T4" fmla="*/ 1867 w 2769"/>
              <a:gd name="T5" fmla="*/ 1032 h 2765"/>
              <a:gd name="T6" fmla="*/ 1740 w 2769"/>
              <a:gd name="T7" fmla="*/ 988 h 2765"/>
              <a:gd name="T8" fmla="*/ 1264 w 2769"/>
              <a:gd name="T9" fmla="*/ 1633 h 2765"/>
              <a:gd name="T10" fmla="*/ 1128 w 2769"/>
              <a:gd name="T11" fmla="*/ 1491 h 2765"/>
              <a:gd name="T12" fmla="*/ 1123 w 2769"/>
              <a:gd name="T13" fmla="*/ 1288 h 2765"/>
              <a:gd name="T14" fmla="*/ 1252 w 2769"/>
              <a:gd name="T15" fmla="*/ 1140 h 2765"/>
              <a:gd name="T16" fmla="*/ 1453 w 2769"/>
              <a:gd name="T17" fmla="*/ 1115 h 2765"/>
              <a:gd name="T18" fmla="*/ 1615 w 2769"/>
              <a:gd name="T19" fmla="*/ 1228 h 2765"/>
              <a:gd name="T20" fmla="*/ 1658 w 2769"/>
              <a:gd name="T21" fmla="*/ 1425 h 2765"/>
              <a:gd name="T22" fmla="*/ 1561 w 2769"/>
              <a:gd name="T23" fmla="*/ 1597 h 2765"/>
              <a:gd name="T24" fmla="*/ 1385 w 2769"/>
              <a:gd name="T25" fmla="*/ 956 h 2765"/>
              <a:gd name="T26" fmla="*/ 1121 w 2769"/>
              <a:gd name="T27" fmla="*/ 1047 h 2765"/>
              <a:gd name="T28" fmla="*/ 966 w 2769"/>
              <a:gd name="T29" fmla="*/ 1297 h 2765"/>
              <a:gd name="T30" fmla="*/ 1009 w 2769"/>
              <a:gd name="T31" fmla="*/ 1586 h 2765"/>
              <a:gd name="T32" fmla="*/ 1218 w 2769"/>
              <a:gd name="T33" fmla="*/ 1776 h 2765"/>
              <a:gd name="T34" fmla="*/ 1512 w 2769"/>
              <a:gd name="T35" fmla="*/ 1790 h 2765"/>
              <a:gd name="T36" fmla="*/ 1739 w 2769"/>
              <a:gd name="T37" fmla="*/ 1622 h 2765"/>
              <a:gd name="T38" fmla="*/ 1809 w 2769"/>
              <a:gd name="T39" fmla="*/ 1329 h 2765"/>
              <a:gd name="T40" fmla="*/ 1687 w 2769"/>
              <a:gd name="T41" fmla="*/ 1082 h 2765"/>
              <a:gd name="T42" fmla="*/ 1407 w 2769"/>
              <a:gd name="T43" fmla="*/ 957 h 2765"/>
              <a:gd name="T44" fmla="*/ 839 w 2769"/>
              <a:gd name="T45" fmla="*/ 596 h 2765"/>
              <a:gd name="T46" fmla="*/ 623 w 2769"/>
              <a:gd name="T47" fmla="*/ 781 h 2765"/>
              <a:gd name="T48" fmla="*/ 557 w 2769"/>
              <a:gd name="T49" fmla="*/ 1040 h 2765"/>
              <a:gd name="T50" fmla="*/ 581 w 2769"/>
              <a:gd name="T51" fmla="*/ 1886 h 2765"/>
              <a:gd name="T52" fmla="*/ 745 w 2769"/>
              <a:gd name="T53" fmla="*/ 2119 h 2765"/>
              <a:gd name="T54" fmla="*/ 1009 w 2769"/>
              <a:gd name="T55" fmla="*/ 2207 h 2765"/>
              <a:gd name="T56" fmla="*/ 1842 w 2769"/>
              <a:gd name="T57" fmla="*/ 2196 h 2765"/>
              <a:gd name="T58" fmla="*/ 2108 w 2769"/>
              <a:gd name="T59" fmla="*/ 2040 h 2765"/>
              <a:gd name="T60" fmla="*/ 2207 w 2769"/>
              <a:gd name="T61" fmla="*/ 1787 h 2765"/>
              <a:gd name="T62" fmla="*/ 2207 w 2769"/>
              <a:gd name="T63" fmla="*/ 979 h 2765"/>
              <a:gd name="T64" fmla="*/ 2077 w 2769"/>
              <a:gd name="T65" fmla="*/ 692 h 2765"/>
              <a:gd name="T66" fmla="*/ 1816 w 2769"/>
              <a:gd name="T67" fmla="*/ 566 h 2765"/>
              <a:gd name="T68" fmla="*/ 1721 w 2769"/>
              <a:gd name="T69" fmla="*/ 707 h 2765"/>
              <a:gd name="T70" fmla="*/ 1949 w 2769"/>
              <a:gd name="T71" fmla="*/ 778 h 2765"/>
              <a:gd name="T72" fmla="*/ 2058 w 2769"/>
              <a:gd name="T73" fmla="*/ 994 h 2765"/>
              <a:gd name="T74" fmla="*/ 2051 w 2769"/>
              <a:gd name="T75" fmla="*/ 1815 h 2765"/>
              <a:gd name="T76" fmla="*/ 1938 w 2769"/>
              <a:gd name="T77" fmla="*/ 1997 h 2765"/>
              <a:gd name="T78" fmla="*/ 1518 w 2769"/>
              <a:gd name="T79" fmla="*/ 2064 h 2765"/>
              <a:gd name="T80" fmla="*/ 879 w 2769"/>
              <a:gd name="T81" fmla="*/ 2025 h 2765"/>
              <a:gd name="T82" fmla="*/ 735 w 2769"/>
              <a:gd name="T83" fmla="*/ 1873 h 2765"/>
              <a:gd name="T84" fmla="*/ 707 w 2769"/>
              <a:gd name="T85" fmla="*/ 1047 h 2765"/>
              <a:gd name="T86" fmla="*/ 778 w 2769"/>
              <a:gd name="T87" fmla="*/ 820 h 2765"/>
              <a:gd name="T88" fmla="*/ 994 w 2769"/>
              <a:gd name="T89" fmla="*/ 711 h 2765"/>
              <a:gd name="T90" fmla="*/ 28 w 2769"/>
              <a:gd name="T91" fmla="*/ 1105 h 2765"/>
              <a:gd name="T92" fmla="*/ 217 w 2769"/>
              <a:gd name="T93" fmla="*/ 638 h 2765"/>
              <a:gd name="T94" fmla="*/ 555 w 2769"/>
              <a:gd name="T95" fmla="*/ 276 h 2765"/>
              <a:gd name="T96" fmla="*/ 1005 w 2769"/>
              <a:gd name="T97" fmla="*/ 53 h 2765"/>
              <a:gd name="T98" fmla="*/ 1525 w 2769"/>
              <a:gd name="T99" fmla="*/ 8 h 2765"/>
              <a:gd name="T100" fmla="*/ 2015 w 2769"/>
              <a:gd name="T101" fmla="*/ 152 h 2765"/>
              <a:gd name="T102" fmla="*/ 2410 w 2769"/>
              <a:gd name="T103" fmla="*/ 454 h 2765"/>
              <a:gd name="T104" fmla="*/ 2674 w 2769"/>
              <a:gd name="T105" fmla="*/ 877 h 2765"/>
              <a:gd name="T106" fmla="*/ 2769 w 2769"/>
              <a:gd name="T107" fmla="*/ 1383 h 2765"/>
              <a:gd name="T108" fmla="*/ 2674 w 2769"/>
              <a:gd name="T109" fmla="*/ 1890 h 2765"/>
              <a:gd name="T110" fmla="*/ 2410 w 2769"/>
              <a:gd name="T111" fmla="*/ 2313 h 2765"/>
              <a:gd name="T112" fmla="*/ 2015 w 2769"/>
              <a:gd name="T113" fmla="*/ 2614 h 2765"/>
              <a:gd name="T114" fmla="*/ 1525 w 2769"/>
              <a:gd name="T115" fmla="*/ 2758 h 2765"/>
              <a:gd name="T116" fmla="*/ 1005 w 2769"/>
              <a:gd name="T117" fmla="*/ 2713 h 2765"/>
              <a:gd name="T118" fmla="*/ 555 w 2769"/>
              <a:gd name="T119" fmla="*/ 2491 h 2765"/>
              <a:gd name="T120" fmla="*/ 217 w 2769"/>
              <a:gd name="T121" fmla="*/ 2127 h 2765"/>
              <a:gd name="T122" fmla="*/ 28 w 2769"/>
              <a:gd name="T123" fmla="*/ 166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9" h="2765">
                <a:moveTo>
                  <a:pt x="1729" y="940"/>
                </a:moveTo>
                <a:lnTo>
                  <a:pt x="1729" y="929"/>
                </a:lnTo>
                <a:lnTo>
                  <a:pt x="1731" y="919"/>
                </a:lnTo>
                <a:lnTo>
                  <a:pt x="1733" y="910"/>
                </a:lnTo>
                <a:lnTo>
                  <a:pt x="1737" y="901"/>
                </a:lnTo>
                <a:lnTo>
                  <a:pt x="1740" y="893"/>
                </a:lnTo>
                <a:lnTo>
                  <a:pt x="1745" y="884"/>
                </a:lnTo>
                <a:lnTo>
                  <a:pt x="1751" y="877"/>
                </a:lnTo>
                <a:lnTo>
                  <a:pt x="1757" y="870"/>
                </a:lnTo>
                <a:lnTo>
                  <a:pt x="1765" y="862"/>
                </a:lnTo>
                <a:lnTo>
                  <a:pt x="1773" y="857"/>
                </a:lnTo>
                <a:lnTo>
                  <a:pt x="1781" y="852"/>
                </a:lnTo>
                <a:lnTo>
                  <a:pt x="1789" y="848"/>
                </a:lnTo>
                <a:lnTo>
                  <a:pt x="1799" y="844"/>
                </a:lnTo>
                <a:lnTo>
                  <a:pt x="1809" y="841"/>
                </a:lnTo>
                <a:lnTo>
                  <a:pt x="1819" y="840"/>
                </a:lnTo>
                <a:lnTo>
                  <a:pt x="1828" y="840"/>
                </a:lnTo>
                <a:lnTo>
                  <a:pt x="1839" y="840"/>
                </a:lnTo>
                <a:lnTo>
                  <a:pt x="1849" y="841"/>
                </a:lnTo>
                <a:lnTo>
                  <a:pt x="1859" y="844"/>
                </a:lnTo>
                <a:lnTo>
                  <a:pt x="1867" y="848"/>
                </a:lnTo>
                <a:lnTo>
                  <a:pt x="1876" y="852"/>
                </a:lnTo>
                <a:lnTo>
                  <a:pt x="1884" y="857"/>
                </a:lnTo>
                <a:lnTo>
                  <a:pt x="1892" y="862"/>
                </a:lnTo>
                <a:lnTo>
                  <a:pt x="1899" y="870"/>
                </a:lnTo>
                <a:lnTo>
                  <a:pt x="1905" y="877"/>
                </a:lnTo>
                <a:lnTo>
                  <a:pt x="1911" y="884"/>
                </a:lnTo>
                <a:lnTo>
                  <a:pt x="1916" y="893"/>
                </a:lnTo>
                <a:lnTo>
                  <a:pt x="1921" y="901"/>
                </a:lnTo>
                <a:lnTo>
                  <a:pt x="1924" y="910"/>
                </a:lnTo>
                <a:lnTo>
                  <a:pt x="1926" y="919"/>
                </a:lnTo>
                <a:lnTo>
                  <a:pt x="1928" y="929"/>
                </a:lnTo>
                <a:lnTo>
                  <a:pt x="1928" y="940"/>
                </a:lnTo>
                <a:lnTo>
                  <a:pt x="1928" y="950"/>
                </a:lnTo>
                <a:lnTo>
                  <a:pt x="1926" y="960"/>
                </a:lnTo>
                <a:lnTo>
                  <a:pt x="1924" y="969"/>
                </a:lnTo>
                <a:lnTo>
                  <a:pt x="1921" y="978"/>
                </a:lnTo>
                <a:lnTo>
                  <a:pt x="1916" y="988"/>
                </a:lnTo>
                <a:lnTo>
                  <a:pt x="1911" y="995"/>
                </a:lnTo>
                <a:lnTo>
                  <a:pt x="1905" y="1004"/>
                </a:lnTo>
                <a:lnTo>
                  <a:pt x="1899" y="1010"/>
                </a:lnTo>
                <a:lnTo>
                  <a:pt x="1892" y="1017"/>
                </a:lnTo>
                <a:lnTo>
                  <a:pt x="1884" y="1022"/>
                </a:lnTo>
                <a:lnTo>
                  <a:pt x="1876" y="1027"/>
                </a:lnTo>
                <a:lnTo>
                  <a:pt x="1867" y="1032"/>
                </a:lnTo>
                <a:lnTo>
                  <a:pt x="1859" y="1035"/>
                </a:lnTo>
                <a:lnTo>
                  <a:pt x="1849" y="1038"/>
                </a:lnTo>
                <a:lnTo>
                  <a:pt x="1839" y="1039"/>
                </a:lnTo>
                <a:lnTo>
                  <a:pt x="1828" y="1039"/>
                </a:lnTo>
                <a:lnTo>
                  <a:pt x="1819" y="1039"/>
                </a:lnTo>
                <a:lnTo>
                  <a:pt x="1809" y="1038"/>
                </a:lnTo>
                <a:lnTo>
                  <a:pt x="1799" y="1035"/>
                </a:lnTo>
                <a:lnTo>
                  <a:pt x="1789" y="1032"/>
                </a:lnTo>
                <a:lnTo>
                  <a:pt x="1781" y="1027"/>
                </a:lnTo>
                <a:lnTo>
                  <a:pt x="1773" y="1022"/>
                </a:lnTo>
                <a:lnTo>
                  <a:pt x="1765" y="1017"/>
                </a:lnTo>
                <a:lnTo>
                  <a:pt x="1757" y="1010"/>
                </a:lnTo>
                <a:lnTo>
                  <a:pt x="1751" y="1004"/>
                </a:lnTo>
                <a:lnTo>
                  <a:pt x="1745" y="995"/>
                </a:lnTo>
                <a:lnTo>
                  <a:pt x="1740" y="988"/>
                </a:lnTo>
                <a:lnTo>
                  <a:pt x="1737" y="978"/>
                </a:lnTo>
                <a:lnTo>
                  <a:pt x="1733" y="969"/>
                </a:lnTo>
                <a:lnTo>
                  <a:pt x="1731" y="960"/>
                </a:lnTo>
                <a:lnTo>
                  <a:pt x="1729" y="950"/>
                </a:lnTo>
                <a:lnTo>
                  <a:pt x="1729" y="940"/>
                </a:lnTo>
                <a:close/>
                <a:moveTo>
                  <a:pt x="1385" y="1659"/>
                </a:moveTo>
                <a:lnTo>
                  <a:pt x="1370" y="1659"/>
                </a:lnTo>
                <a:lnTo>
                  <a:pt x="1356" y="1658"/>
                </a:lnTo>
                <a:lnTo>
                  <a:pt x="1342" y="1657"/>
                </a:lnTo>
                <a:lnTo>
                  <a:pt x="1329" y="1655"/>
                </a:lnTo>
                <a:lnTo>
                  <a:pt x="1315" y="1651"/>
                </a:lnTo>
                <a:lnTo>
                  <a:pt x="1302" y="1647"/>
                </a:lnTo>
                <a:lnTo>
                  <a:pt x="1288" y="1644"/>
                </a:lnTo>
                <a:lnTo>
                  <a:pt x="1276" y="1639"/>
                </a:lnTo>
                <a:lnTo>
                  <a:pt x="1264" y="1633"/>
                </a:lnTo>
                <a:lnTo>
                  <a:pt x="1252" y="1626"/>
                </a:lnTo>
                <a:lnTo>
                  <a:pt x="1241" y="1620"/>
                </a:lnTo>
                <a:lnTo>
                  <a:pt x="1230" y="1613"/>
                </a:lnTo>
                <a:lnTo>
                  <a:pt x="1219" y="1605"/>
                </a:lnTo>
                <a:lnTo>
                  <a:pt x="1208" y="1597"/>
                </a:lnTo>
                <a:lnTo>
                  <a:pt x="1198" y="1587"/>
                </a:lnTo>
                <a:lnTo>
                  <a:pt x="1188" y="1579"/>
                </a:lnTo>
                <a:lnTo>
                  <a:pt x="1178" y="1569"/>
                </a:lnTo>
                <a:lnTo>
                  <a:pt x="1170" y="1559"/>
                </a:lnTo>
                <a:lnTo>
                  <a:pt x="1163" y="1548"/>
                </a:lnTo>
                <a:lnTo>
                  <a:pt x="1154" y="1538"/>
                </a:lnTo>
                <a:lnTo>
                  <a:pt x="1147" y="1527"/>
                </a:lnTo>
                <a:lnTo>
                  <a:pt x="1141" y="1516"/>
                </a:lnTo>
                <a:lnTo>
                  <a:pt x="1134" y="1503"/>
                </a:lnTo>
                <a:lnTo>
                  <a:pt x="1128" y="1491"/>
                </a:lnTo>
                <a:lnTo>
                  <a:pt x="1123" y="1478"/>
                </a:lnTo>
                <a:lnTo>
                  <a:pt x="1120" y="1466"/>
                </a:lnTo>
                <a:lnTo>
                  <a:pt x="1116" y="1452"/>
                </a:lnTo>
                <a:lnTo>
                  <a:pt x="1112" y="1439"/>
                </a:lnTo>
                <a:lnTo>
                  <a:pt x="1110" y="1425"/>
                </a:lnTo>
                <a:lnTo>
                  <a:pt x="1109" y="1411"/>
                </a:lnTo>
                <a:lnTo>
                  <a:pt x="1108" y="1397"/>
                </a:lnTo>
                <a:lnTo>
                  <a:pt x="1106" y="1383"/>
                </a:lnTo>
                <a:lnTo>
                  <a:pt x="1108" y="1369"/>
                </a:lnTo>
                <a:lnTo>
                  <a:pt x="1109" y="1355"/>
                </a:lnTo>
                <a:lnTo>
                  <a:pt x="1110" y="1341"/>
                </a:lnTo>
                <a:lnTo>
                  <a:pt x="1112" y="1327"/>
                </a:lnTo>
                <a:lnTo>
                  <a:pt x="1116" y="1314"/>
                </a:lnTo>
                <a:lnTo>
                  <a:pt x="1120" y="1301"/>
                </a:lnTo>
                <a:lnTo>
                  <a:pt x="1123" y="1288"/>
                </a:lnTo>
                <a:lnTo>
                  <a:pt x="1128" y="1275"/>
                </a:lnTo>
                <a:lnTo>
                  <a:pt x="1134" y="1263"/>
                </a:lnTo>
                <a:lnTo>
                  <a:pt x="1141" y="1251"/>
                </a:lnTo>
                <a:lnTo>
                  <a:pt x="1147" y="1239"/>
                </a:lnTo>
                <a:lnTo>
                  <a:pt x="1154" y="1228"/>
                </a:lnTo>
                <a:lnTo>
                  <a:pt x="1163" y="1217"/>
                </a:lnTo>
                <a:lnTo>
                  <a:pt x="1170" y="1207"/>
                </a:lnTo>
                <a:lnTo>
                  <a:pt x="1178" y="1197"/>
                </a:lnTo>
                <a:lnTo>
                  <a:pt x="1188" y="1188"/>
                </a:lnTo>
                <a:lnTo>
                  <a:pt x="1198" y="1178"/>
                </a:lnTo>
                <a:lnTo>
                  <a:pt x="1208" y="1169"/>
                </a:lnTo>
                <a:lnTo>
                  <a:pt x="1219" y="1161"/>
                </a:lnTo>
                <a:lnTo>
                  <a:pt x="1230" y="1154"/>
                </a:lnTo>
                <a:lnTo>
                  <a:pt x="1241" y="1146"/>
                </a:lnTo>
                <a:lnTo>
                  <a:pt x="1252" y="1140"/>
                </a:lnTo>
                <a:lnTo>
                  <a:pt x="1264" y="1134"/>
                </a:lnTo>
                <a:lnTo>
                  <a:pt x="1276" y="1128"/>
                </a:lnTo>
                <a:lnTo>
                  <a:pt x="1288" y="1123"/>
                </a:lnTo>
                <a:lnTo>
                  <a:pt x="1302" y="1118"/>
                </a:lnTo>
                <a:lnTo>
                  <a:pt x="1315" y="1115"/>
                </a:lnTo>
                <a:lnTo>
                  <a:pt x="1329" y="1112"/>
                </a:lnTo>
                <a:lnTo>
                  <a:pt x="1342" y="1110"/>
                </a:lnTo>
                <a:lnTo>
                  <a:pt x="1356" y="1107"/>
                </a:lnTo>
                <a:lnTo>
                  <a:pt x="1370" y="1106"/>
                </a:lnTo>
                <a:lnTo>
                  <a:pt x="1385" y="1106"/>
                </a:lnTo>
                <a:lnTo>
                  <a:pt x="1398" y="1106"/>
                </a:lnTo>
                <a:lnTo>
                  <a:pt x="1413" y="1107"/>
                </a:lnTo>
                <a:lnTo>
                  <a:pt x="1426" y="1110"/>
                </a:lnTo>
                <a:lnTo>
                  <a:pt x="1440" y="1112"/>
                </a:lnTo>
                <a:lnTo>
                  <a:pt x="1453" y="1115"/>
                </a:lnTo>
                <a:lnTo>
                  <a:pt x="1467" y="1118"/>
                </a:lnTo>
                <a:lnTo>
                  <a:pt x="1480" y="1123"/>
                </a:lnTo>
                <a:lnTo>
                  <a:pt x="1492" y="1128"/>
                </a:lnTo>
                <a:lnTo>
                  <a:pt x="1505" y="1134"/>
                </a:lnTo>
                <a:lnTo>
                  <a:pt x="1517" y="1140"/>
                </a:lnTo>
                <a:lnTo>
                  <a:pt x="1528" y="1146"/>
                </a:lnTo>
                <a:lnTo>
                  <a:pt x="1540" y="1154"/>
                </a:lnTo>
                <a:lnTo>
                  <a:pt x="1550" y="1161"/>
                </a:lnTo>
                <a:lnTo>
                  <a:pt x="1561" y="1169"/>
                </a:lnTo>
                <a:lnTo>
                  <a:pt x="1571" y="1178"/>
                </a:lnTo>
                <a:lnTo>
                  <a:pt x="1580" y="1188"/>
                </a:lnTo>
                <a:lnTo>
                  <a:pt x="1590" y="1197"/>
                </a:lnTo>
                <a:lnTo>
                  <a:pt x="1599" y="1207"/>
                </a:lnTo>
                <a:lnTo>
                  <a:pt x="1607" y="1217"/>
                </a:lnTo>
                <a:lnTo>
                  <a:pt x="1615" y="1228"/>
                </a:lnTo>
                <a:lnTo>
                  <a:pt x="1622" y="1239"/>
                </a:lnTo>
                <a:lnTo>
                  <a:pt x="1628" y="1251"/>
                </a:lnTo>
                <a:lnTo>
                  <a:pt x="1634" y="1263"/>
                </a:lnTo>
                <a:lnTo>
                  <a:pt x="1640" y="1275"/>
                </a:lnTo>
                <a:lnTo>
                  <a:pt x="1645" y="1288"/>
                </a:lnTo>
                <a:lnTo>
                  <a:pt x="1649" y="1301"/>
                </a:lnTo>
                <a:lnTo>
                  <a:pt x="1654" y="1314"/>
                </a:lnTo>
                <a:lnTo>
                  <a:pt x="1656" y="1327"/>
                </a:lnTo>
                <a:lnTo>
                  <a:pt x="1658" y="1341"/>
                </a:lnTo>
                <a:lnTo>
                  <a:pt x="1661" y="1355"/>
                </a:lnTo>
                <a:lnTo>
                  <a:pt x="1661" y="1369"/>
                </a:lnTo>
                <a:lnTo>
                  <a:pt x="1662" y="1383"/>
                </a:lnTo>
                <a:lnTo>
                  <a:pt x="1661" y="1397"/>
                </a:lnTo>
                <a:lnTo>
                  <a:pt x="1661" y="1411"/>
                </a:lnTo>
                <a:lnTo>
                  <a:pt x="1658" y="1425"/>
                </a:lnTo>
                <a:lnTo>
                  <a:pt x="1656" y="1439"/>
                </a:lnTo>
                <a:lnTo>
                  <a:pt x="1654" y="1452"/>
                </a:lnTo>
                <a:lnTo>
                  <a:pt x="1649" y="1466"/>
                </a:lnTo>
                <a:lnTo>
                  <a:pt x="1645" y="1478"/>
                </a:lnTo>
                <a:lnTo>
                  <a:pt x="1640" y="1491"/>
                </a:lnTo>
                <a:lnTo>
                  <a:pt x="1634" y="1503"/>
                </a:lnTo>
                <a:lnTo>
                  <a:pt x="1628" y="1516"/>
                </a:lnTo>
                <a:lnTo>
                  <a:pt x="1622" y="1527"/>
                </a:lnTo>
                <a:lnTo>
                  <a:pt x="1615" y="1538"/>
                </a:lnTo>
                <a:lnTo>
                  <a:pt x="1607" y="1548"/>
                </a:lnTo>
                <a:lnTo>
                  <a:pt x="1599" y="1559"/>
                </a:lnTo>
                <a:lnTo>
                  <a:pt x="1590" y="1569"/>
                </a:lnTo>
                <a:lnTo>
                  <a:pt x="1580" y="1579"/>
                </a:lnTo>
                <a:lnTo>
                  <a:pt x="1571" y="1587"/>
                </a:lnTo>
                <a:lnTo>
                  <a:pt x="1561" y="1597"/>
                </a:lnTo>
                <a:lnTo>
                  <a:pt x="1550" y="1605"/>
                </a:lnTo>
                <a:lnTo>
                  <a:pt x="1540" y="1613"/>
                </a:lnTo>
                <a:lnTo>
                  <a:pt x="1528" y="1620"/>
                </a:lnTo>
                <a:lnTo>
                  <a:pt x="1517" y="1626"/>
                </a:lnTo>
                <a:lnTo>
                  <a:pt x="1505" y="1633"/>
                </a:lnTo>
                <a:lnTo>
                  <a:pt x="1492" y="1639"/>
                </a:lnTo>
                <a:lnTo>
                  <a:pt x="1480" y="1644"/>
                </a:lnTo>
                <a:lnTo>
                  <a:pt x="1467" y="1647"/>
                </a:lnTo>
                <a:lnTo>
                  <a:pt x="1453" y="1651"/>
                </a:lnTo>
                <a:lnTo>
                  <a:pt x="1440" y="1655"/>
                </a:lnTo>
                <a:lnTo>
                  <a:pt x="1426" y="1657"/>
                </a:lnTo>
                <a:lnTo>
                  <a:pt x="1413" y="1658"/>
                </a:lnTo>
                <a:lnTo>
                  <a:pt x="1398" y="1659"/>
                </a:lnTo>
                <a:lnTo>
                  <a:pt x="1385" y="1659"/>
                </a:lnTo>
                <a:close/>
                <a:moveTo>
                  <a:pt x="1385" y="956"/>
                </a:moveTo>
                <a:lnTo>
                  <a:pt x="1363" y="957"/>
                </a:lnTo>
                <a:lnTo>
                  <a:pt x="1341" y="958"/>
                </a:lnTo>
                <a:lnTo>
                  <a:pt x="1330" y="960"/>
                </a:lnTo>
                <a:lnTo>
                  <a:pt x="1319" y="961"/>
                </a:lnTo>
                <a:lnTo>
                  <a:pt x="1298" y="965"/>
                </a:lnTo>
                <a:lnTo>
                  <a:pt x="1277" y="969"/>
                </a:lnTo>
                <a:lnTo>
                  <a:pt x="1258" y="976"/>
                </a:lnTo>
                <a:lnTo>
                  <a:pt x="1237" y="983"/>
                </a:lnTo>
                <a:lnTo>
                  <a:pt x="1218" y="990"/>
                </a:lnTo>
                <a:lnTo>
                  <a:pt x="1199" y="999"/>
                </a:lnTo>
                <a:lnTo>
                  <a:pt x="1181" y="1008"/>
                </a:lnTo>
                <a:lnTo>
                  <a:pt x="1163" y="1018"/>
                </a:lnTo>
                <a:lnTo>
                  <a:pt x="1145" y="1029"/>
                </a:lnTo>
                <a:lnTo>
                  <a:pt x="1128" y="1041"/>
                </a:lnTo>
                <a:lnTo>
                  <a:pt x="1121" y="1047"/>
                </a:lnTo>
                <a:lnTo>
                  <a:pt x="1112" y="1054"/>
                </a:lnTo>
                <a:lnTo>
                  <a:pt x="1097" y="1067"/>
                </a:lnTo>
                <a:lnTo>
                  <a:pt x="1082" y="1082"/>
                </a:lnTo>
                <a:lnTo>
                  <a:pt x="1068" y="1096"/>
                </a:lnTo>
                <a:lnTo>
                  <a:pt x="1055" y="1112"/>
                </a:lnTo>
                <a:lnTo>
                  <a:pt x="1042" y="1128"/>
                </a:lnTo>
                <a:lnTo>
                  <a:pt x="1029" y="1145"/>
                </a:lnTo>
                <a:lnTo>
                  <a:pt x="1018" y="1162"/>
                </a:lnTo>
                <a:lnTo>
                  <a:pt x="1009" y="1179"/>
                </a:lnTo>
                <a:lnTo>
                  <a:pt x="999" y="1199"/>
                </a:lnTo>
                <a:lnTo>
                  <a:pt x="990" y="1217"/>
                </a:lnTo>
                <a:lnTo>
                  <a:pt x="983" y="1236"/>
                </a:lnTo>
                <a:lnTo>
                  <a:pt x="976" y="1256"/>
                </a:lnTo>
                <a:lnTo>
                  <a:pt x="971" y="1277"/>
                </a:lnTo>
                <a:lnTo>
                  <a:pt x="966" y="1297"/>
                </a:lnTo>
                <a:lnTo>
                  <a:pt x="962" y="1318"/>
                </a:lnTo>
                <a:lnTo>
                  <a:pt x="959" y="1339"/>
                </a:lnTo>
                <a:lnTo>
                  <a:pt x="957" y="1361"/>
                </a:lnTo>
                <a:lnTo>
                  <a:pt x="957" y="1383"/>
                </a:lnTo>
                <a:lnTo>
                  <a:pt x="957" y="1405"/>
                </a:lnTo>
                <a:lnTo>
                  <a:pt x="959" y="1427"/>
                </a:lnTo>
                <a:lnTo>
                  <a:pt x="960" y="1438"/>
                </a:lnTo>
                <a:lnTo>
                  <a:pt x="962" y="1449"/>
                </a:lnTo>
                <a:lnTo>
                  <a:pt x="966" y="1469"/>
                </a:lnTo>
                <a:lnTo>
                  <a:pt x="971" y="1490"/>
                </a:lnTo>
                <a:lnTo>
                  <a:pt x="976" y="1509"/>
                </a:lnTo>
                <a:lnTo>
                  <a:pt x="983" y="1530"/>
                </a:lnTo>
                <a:lnTo>
                  <a:pt x="990" y="1548"/>
                </a:lnTo>
                <a:lnTo>
                  <a:pt x="999" y="1568"/>
                </a:lnTo>
                <a:lnTo>
                  <a:pt x="1009" y="1586"/>
                </a:lnTo>
                <a:lnTo>
                  <a:pt x="1018" y="1605"/>
                </a:lnTo>
                <a:lnTo>
                  <a:pt x="1029" y="1622"/>
                </a:lnTo>
                <a:lnTo>
                  <a:pt x="1042" y="1639"/>
                </a:lnTo>
                <a:lnTo>
                  <a:pt x="1048" y="1646"/>
                </a:lnTo>
                <a:lnTo>
                  <a:pt x="1055" y="1655"/>
                </a:lnTo>
                <a:lnTo>
                  <a:pt x="1068" y="1670"/>
                </a:lnTo>
                <a:lnTo>
                  <a:pt x="1082" y="1685"/>
                </a:lnTo>
                <a:lnTo>
                  <a:pt x="1097" y="1698"/>
                </a:lnTo>
                <a:lnTo>
                  <a:pt x="1112" y="1712"/>
                </a:lnTo>
                <a:lnTo>
                  <a:pt x="1128" y="1725"/>
                </a:lnTo>
                <a:lnTo>
                  <a:pt x="1145" y="1736"/>
                </a:lnTo>
                <a:lnTo>
                  <a:pt x="1163" y="1748"/>
                </a:lnTo>
                <a:lnTo>
                  <a:pt x="1181" y="1758"/>
                </a:lnTo>
                <a:lnTo>
                  <a:pt x="1199" y="1768"/>
                </a:lnTo>
                <a:lnTo>
                  <a:pt x="1218" y="1776"/>
                </a:lnTo>
                <a:lnTo>
                  <a:pt x="1237" y="1784"/>
                </a:lnTo>
                <a:lnTo>
                  <a:pt x="1258" y="1790"/>
                </a:lnTo>
                <a:lnTo>
                  <a:pt x="1277" y="1796"/>
                </a:lnTo>
                <a:lnTo>
                  <a:pt x="1298" y="1801"/>
                </a:lnTo>
                <a:lnTo>
                  <a:pt x="1319" y="1804"/>
                </a:lnTo>
                <a:lnTo>
                  <a:pt x="1341" y="1807"/>
                </a:lnTo>
                <a:lnTo>
                  <a:pt x="1363" y="1809"/>
                </a:lnTo>
                <a:lnTo>
                  <a:pt x="1385" y="1809"/>
                </a:lnTo>
                <a:lnTo>
                  <a:pt x="1407" y="1809"/>
                </a:lnTo>
                <a:lnTo>
                  <a:pt x="1428" y="1807"/>
                </a:lnTo>
                <a:lnTo>
                  <a:pt x="1439" y="1806"/>
                </a:lnTo>
                <a:lnTo>
                  <a:pt x="1450" y="1804"/>
                </a:lnTo>
                <a:lnTo>
                  <a:pt x="1470" y="1801"/>
                </a:lnTo>
                <a:lnTo>
                  <a:pt x="1491" y="1796"/>
                </a:lnTo>
                <a:lnTo>
                  <a:pt x="1512" y="1790"/>
                </a:lnTo>
                <a:lnTo>
                  <a:pt x="1531" y="1784"/>
                </a:lnTo>
                <a:lnTo>
                  <a:pt x="1551" y="1776"/>
                </a:lnTo>
                <a:lnTo>
                  <a:pt x="1569" y="1768"/>
                </a:lnTo>
                <a:lnTo>
                  <a:pt x="1588" y="1758"/>
                </a:lnTo>
                <a:lnTo>
                  <a:pt x="1606" y="1748"/>
                </a:lnTo>
                <a:lnTo>
                  <a:pt x="1623" y="1736"/>
                </a:lnTo>
                <a:lnTo>
                  <a:pt x="1640" y="1725"/>
                </a:lnTo>
                <a:lnTo>
                  <a:pt x="1649" y="1719"/>
                </a:lnTo>
                <a:lnTo>
                  <a:pt x="1656" y="1712"/>
                </a:lnTo>
                <a:lnTo>
                  <a:pt x="1672" y="1698"/>
                </a:lnTo>
                <a:lnTo>
                  <a:pt x="1687" y="1685"/>
                </a:lnTo>
                <a:lnTo>
                  <a:pt x="1701" y="1670"/>
                </a:lnTo>
                <a:lnTo>
                  <a:pt x="1715" y="1655"/>
                </a:lnTo>
                <a:lnTo>
                  <a:pt x="1727" y="1639"/>
                </a:lnTo>
                <a:lnTo>
                  <a:pt x="1739" y="1622"/>
                </a:lnTo>
                <a:lnTo>
                  <a:pt x="1750" y="1605"/>
                </a:lnTo>
                <a:lnTo>
                  <a:pt x="1760" y="1586"/>
                </a:lnTo>
                <a:lnTo>
                  <a:pt x="1770" y="1568"/>
                </a:lnTo>
                <a:lnTo>
                  <a:pt x="1778" y="1548"/>
                </a:lnTo>
                <a:lnTo>
                  <a:pt x="1786" y="1530"/>
                </a:lnTo>
                <a:lnTo>
                  <a:pt x="1793" y="1509"/>
                </a:lnTo>
                <a:lnTo>
                  <a:pt x="1798" y="1490"/>
                </a:lnTo>
                <a:lnTo>
                  <a:pt x="1803" y="1469"/>
                </a:lnTo>
                <a:lnTo>
                  <a:pt x="1806" y="1449"/>
                </a:lnTo>
                <a:lnTo>
                  <a:pt x="1810" y="1427"/>
                </a:lnTo>
                <a:lnTo>
                  <a:pt x="1811" y="1405"/>
                </a:lnTo>
                <a:lnTo>
                  <a:pt x="1811" y="1383"/>
                </a:lnTo>
                <a:lnTo>
                  <a:pt x="1811" y="1361"/>
                </a:lnTo>
                <a:lnTo>
                  <a:pt x="1810" y="1339"/>
                </a:lnTo>
                <a:lnTo>
                  <a:pt x="1809" y="1329"/>
                </a:lnTo>
                <a:lnTo>
                  <a:pt x="1806" y="1318"/>
                </a:lnTo>
                <a:lnTo>
                  <a:pt x="1803" y="1297"/>
                </a:lnTo>
                <a:lnTo>
                  <a:pt x="1798" y="1277"/>
                </a:lnTo>
                <a:lnTo>
                  <a:pt x="1793" y="1256"/>
                </a:lnTo>
                <a:lnTo>
                  <a:pt x="1786" y="1236"/>
                </a:lnTo>
                <a:lnTo>
                  <a:pt x="1778" y="1217"/>
                </a:lnTo>
                <a:lnTo>
                  <a:pt x="1770" y="1199"/>
                </a:lnTo>
                <a:lnTo>
                  <a:pt x="1760" y="1179"/>
                </a:lnTo>
                <a:lnTo>
                  <a:pt x="1750" y="1162"/>
                </a:lnTo>
                <a:lnTo>
                  <a:pt x="1739" y="1145"/>
                </a:lnTo>
                <a:lnTo>
                  <a:pt x="1727" y="1128"/>
                </a:lnTo>
                <a:lnTo>
                  <a:pt x="1721" y="1119"/>
                </a:lnTo>
                <a:lnTo>
                  <a:pt x="1715" y="1112"/>
                </a:lnTo>
                <a:lnTo>
                  <a:pt x="1701" y="1096"/>
                </a:lnTo>
                <a:lnTo>
                  <a:pt x="1687" y="1082"/>
                </a:lnTo>
                <a:lnTo>
                  <a:pt x="1672" y="1067"/>
                </a:lnTo>
                <a:lnTo>
                  <a:pt x="1656" y="1054"/>
                </a:lnTo>
                <a:lnTo>
                  <a:pt x="1640" y="1041"/>
                </a:lnTo>
                <a:lnTo>
                  <a:pt x="1623" y="1029"/>
                </a:lnTo>
                <a:lnTo>
                  <a:pt x="1606" y="1018"/>
                </a:lnTo>
                <a:lnTo>
                  <a:pt x="1588" y="1008"/>
                </a:lnTo>
                <a:lnTo>
                  <a:pt x="1569" y="999"/>
                </a:lnTo>
                <a:lnTo>
                  <a:pt x="1551" y="990"/>
                </a:lnTo>
                <a:lnTo>
                  <a:pt x="1531" y="983"/>
                </a:lnTo>
                <a:lnTo>
                  <a:pt x="1512" y="976"/>
                </a:lnTo>
                <a:lnTo>
                  <a:pt x="1491" y="969"/>
                </a:lnTo>
                <a:lnTo>
                  <a:pt x="1470" y="965"/>
                </a:lnTo>
                <a:lnTo>
                  <a:pt x="1450" y="961"/>
                </a:lnTo>
                <a:lnTo>
                  <a:pt x="1428" y="958"/>
                </a:lnTo>
                <a:lnTo>
                  <a:pt x="1407" y="957"/>
                </a:lnTo>
                <a:lnTo>
                  <a:pt x="1385" y="956"/>
                </a:lnTo>
                <a:close/>
                <a:moveTo>
                  <a:pt x="1385" y="553"/>
                </a:moveTo>
                <a:lnTo>
                  <a:pt x="1248" y="553"/>
                </a:lnTo>
                <a:lnTo>
                  <a:pt x="1200" y="553"/>
                </a:lnTo>
                <a:lnTo>
                  <a:pt x="1161" y="554"/>
                </a:lnTo>
                <a:lnTo>
                  <a:pt x="1100" y="555"/>
                </a:lnTo>
                <a:lnTo>
                  <a:pt x="1042" y="557"/>
                </a:lnTo>
                <a:lnTo>
                  <a:pt x="1009" y="560"/>
                </a:lnTo>
                <a:lnTo>
                  <a:pt x="979" y="562"/>
                </a:lnTo>
                <a:lnTo>
                  <a:pt x="952" y="566"/>
                </a:lnTo>
                <a:lnTo>
                  <a:pt x="927" y="571"/>
                </a:lnTo>
                <a:lnTo>
                  <a:pt x="902" y="576"/>
                </a:lnTo>
                <a:lnTo>
                  <a:pt x="880" y="582"/>
                </a:lnTo>
                <a:lnTo>
                  <a:pt x="860" y="589"/>
                </a:lnTo>
                <a:lnTo>
                  <a:pt x="839" y="596"/>
                </a:lnTo>
                <a:lnTo>
                  <a:pt x="819" y="604"/>
                </a:lnTo>
                <a:lnTo>
                  <a:pt x="800" y="614"/>
                </a:lnTo>
                <a:lnTo>
                  <a:pt x="790" y="618"/>
                </a:lnTo>
                <a:lnTo>
                  <a:pt x="780" y="623"/>
                </a:lnTo>
                <a:lnTo>
                  <a:pt x="762" y="634"/>
                </a:lnTo>
                <a:lnTo>
                  <a:pt x="745" y="646"/>
                </a:lnTo>
                <a:lnTo>
                  <a:pt x="726" y="660"/>
                </a:lnTo>
                <a:lnTo>
                  <a:pt x="709" y="676"/>
                </a:lnTo>
                <a:lnTo>
                  <a:pt x="692" y="692"/>
                </a:lnTo>
                <a:lnTo>
                  <a:pt x="675" y="709"/>
                </a:lnTo>
                <a:lnTo>
                  <a:pt x="661" y="727"/>
                </a:lnTo>
                <a:lnTo>
                  <a:pt x="653" y="735"/>
                </a:lnTo>
                <a:lnTo>
                  <a:pt x="647" y="744"/>
                </a:lnTo>
                <a:lnTo>
                  <a:pt x="635" y="762"/>
                </a:lnTo>
                <a:lnTo>
                  <a:pt x="623" y="781"/>
                </a:lnTo>
                <a:lnTo>
                  <a:pt x="618" y="790"/>
                </a:lnTo>
                <a:lnTo>
                  <a:pt x="613" y="800"/>
                </a:lnTo>
                <a:lnTo>
                  <a:pt x="604" y="818"/>
                </a:lnTo>
                <a:lnTo>
                  <a:pt x="596" y="839"/>
                </a:lnTo>
                <a:lnTo>
                  <a:pt x="588" y="860"/>
                </a:lnTo>
                <a:lnTo>
                  <a:pt x="581" y="880"/>
                </a:lnTo>
                <a:lnTo>
                  <a:pt x="575" y="902"/>
                </a:lnTo>
                <a:lnTo>
                  <a:pt x="570" y="927"/>
                </a:lnTo>
                <a:lnTo>
                  <a:pt x="565" y="952"/>
                </a:lnTo>
                <a:lnTo>
                  <a:pt x="564" y="966"/>
                </a:lnTo>
                <a:lnTo>
                  <a:pt x="562" y="979"/>
                </a:lnTo>
                <a:lnTo>
                  <a:pt x="560" y="994"/>
                </a:lnTo>
                <a:lnTo>
                  <a:pt x="559" y="1008"/>
                </a:lnTo>
                <a:lnTo>
                  <a:pt x="558" y="1024"/>
                </a:lnTo>
                <a:lnTo>
                  <a:pt x="557" y="1040"/>
                </a:lnTo>
                <a:lnTo>
                  <a:pt x="554" y="1100"/>
                </a:lnTo>
                <a:lnTo>
                  <a:pt x="553" y="1161"/>
                </a:lnTo>
                <a:lnTo>
                  <a:pt x="552" y="1247"/>
                </a:lnTo>
                <a:lnTo>
                  <a:pt x="552" y="1383"/>
                </a:lnTo>
                <a:lnTo>
                  <a:pt x="552" y="1519"/>
                </a:lnTo>
                <a:lnTo>
                  <a:pt x="553" y="1567"/>
                </a:lnTo>
                <a:lnTo>
                  <a:pt x="553" y="1606"/>
                </a:lnTo>
                <a:lnTo>
                  <a:pt x="554" y="1667"/>
                </a:lnTo>
                <a:lnTo>
                  <a:pt x="557" y="1725"/>
                </a:lnTo>
                <a:lnTo>
                  <a:pt x="559" y="1757"/>
                </a:lnTo>
                <a:lnTo>
                  <a:pt x="562" y="1787"/>
                </a:lnTo>
                <a:lnTo>
                  <a:pt x="565" y="1814"/>
                </a:lnTo>
                <a:lnTo>
                  <a:pt x="570" y="1840"/>
                </a:lnTo>
                <a:lnTo>
                  <a:pt x="575" y="1863"/>
                </a:lnTo>
                <a:lnTo>
                  <a:pt x="581" y="1886"/>
                </a:lnTo>
                <a:lnTo>
                  <a:pt x="588" y="1907"/>
                </a:lnTo>
                <a:lnTo>
                  <a:pt x="596" y="1928"/>
                </a:lnTo>
                <a:lnTo>
                  <a:pt x="604" y="1947"/>
                </a:lnTo>
                <a:lnTo>
                  <a:pt x="613" y="1967"/>
                </a:lnTo>
                <a:lnTo>
                  <a:pt x="618" y="1976"/>
                </a:lnTo>
                <a:lnTo>
                  <a:pt x="623" y="1985"/>
                </a:lnTo>
                <a:lnTo>
                  <a:pt x="635" y="2004"/>
                </a:lnTo>
                <a:lnTo>
                  <a:pt x="647" y="2021"/>
                </a:lnTo>
                <a:lnTo>
                  <a:pt x="661" y="2040"/>
                </a:lnTo>
                <a:lnTo>
                  <a:pt x="675" y="2057"/>
                </a:lnTo>
                <a:lnTo>
                  <a:pt x="692" y="2074"/>
                </a:lnTo>
                <a:lnTo>
                  <a:pt x="709" y="2091"/>
                </a:lnTo>
                <a:lnTo>
                  <a:pt x="726" y="2106"/>
                </a:lnTo>
                <a:lnTo>
                  <a:pt x="735" y="2113"/>
                </a:lnTo>
                <a:lnTo>
                  <a:pt x="745" y="2119"/>
                </a:lnTo>
                <a:lnTo>
                  <a:pt x="762" y="2131"/>
                </a:lnTo>
                <a:lnTo>
                  <a:pt x="780" y="2142"/>
                </a:lnTo>
                <a:lnTo>
                  <a:pt x="790" y="2148"/>
                </a:lnTo>
                <a:lnTo>
                  <a:pt x="800" y="2153"/>
                </a:lnTo>
                <a:lnTo>
                  <a:pt x="819" y="2162"/>
                </a:lnTo>
                <a:lnTo>
                  <a:pt x="839" y="2170"/>
                </a:lnTo>
                <a:lnTo>
                  <a:pt x="860" y="2177"/>
                </a:lnTo>
                <a:lnTo>
                  <a:pt x="880" y="2184"/>
                </a:lnTo>
                <a:lnTo>
                  <a:pt x="902" y="2190"/>
                </a:lnTo>
                <a:lnTo>
                  <a:pt x="927" y="2196"/>
                </a:lnTo>
                <a:lnTo>
                  <a:pt x="952" y="2201"/>
                </a:lnTo>
                <a:lnTo>
                  <a:pt x="966" y="2202"/>
                </a:lnTo>
                <a:lnTo>
                  <a:pt x="979" y="2204"/>
                </a:lnTo>
                <a:lnTo>
                  <a:pt x="994" y="2205"/>
                </a:lnTo>
                <a:lnTo>
                  <a:pt x="1009" y="2207"/>
                </a:lnTo>
                <a:lnTo>
                  <a:pt x="1025" y="2208"/>
                </a:lnTo>
                <a:lnTo>
                  <a:pt x="1042" y="2209"/>
                </a:lnTo>
                <a:lnTo>
                  <a:pt x="1100" y="2212"/>
                </a:lnTo>
                <a:lnTo>
                  <a:pt x="1161" y="2213"/>
                </a:lnTo>
                <a:lnTo>
                  <a:pt x="1248" y="2213"/>
                </a:lnTo>
                <a:lnTo>
                  <a:pt x="1385" y="2214"/>
                </a:lnTo>
                <a:lnTo>
                  <a:pt x="1520" y="2213"/>
                </a:lnTo>
                <a:lnTo>
                  <a:pt x="1569" y="2213"/>
                </a:lnTo>
                <a:lnTo>
                  <a:pt x="1607" y="2213"/>
                </a:lnTo>
                <a:lnTo>
                  <a:pt x="1668" y="2212"/>
                </a:lnTo>
                <a:lnTo>
                  <a:pt x="1727" y="2209"/>
                </a:lnTo>
                <a:lnTo>
                  <a:pt x="1760" y="2207"/>
                </a:lnTo>
                <a:lnTo>
                  <a:pt x="1789" y="2204"/>
                </a:lnTo>
                <a:lnTo>
                  <a:pt x="1816" y="2201"/>
                </a:lnTo>
                <a:lnTo>
                  <a:pt x="1842" y="2196"/>
                </a:lnTo>
                <a:lnTo>
                  <a:pt x="1866" y="2190"/>
                </a:lnTo>
                <a:lnTo>
                  <a:pt x="1888" y="2184"/>
                </a:lnTo>
                <a:lnTo>
                  <a:pt x="1909" y="2177"/>
                </a:lnTo>
                <a:lnTo>
                  <a:pt x="1930" y="2170"/>
                </a:lnTo>
                <a:lnTo>
                  <a:pt x="1949" y="2162"/>
                </a:lnTo>
                <a:lnTo>
                  <a:pt x="1969" y="2153"/>
                </a:lnTo>
                <a:lnTo>
                  <a:pt x="1979" y="2148"/>
                </a:lnTo>
                <a:lnTo>
                  <a:pt x="1988" y="2142"/>
                </a:lnTo>
                <a:lnTo>
                  <a:pt x="2007" y="2131"/>
                </a:lnTo>
                <a:lnTo>
                  <a:pt x="2025" y="2119"/>
                </a:lnTo>
                <a:lnTo>
                  <a:pt x="2042" y="2106"/>
                </a:lnTo>
                <a:lnTo>
                  <a:pt x="2059" y="2091"/>
                </a:lnTo>
                <a:lnTo>
                  <a:pt x="2077" y="2074"/>
                </a:lnTo>
                <a:lnTo>
                  <a:pt x="2093" y="2057"/>
                </a:lnTo>
                <a:lnTo>
                  <a:pt x="2108" y="2040"/>
                </a:lnTo>
                <a:lnTo>
                  <a:pt x="2115" y="2031"/>
                </a:lnTo>
                <a:lnTo>
                  <a:pt x="2123" y="2021"/>
                </a:lnTo>
                <a:lnTo>
                  <a:pt x="2135" y="2004"/>
                </a:lnTo>
                <a:lnTo>
                  <a:pt x="2146" y="1985"/>
                </a:lnTo>
                <a:lnTo>
                  <a:pt x="2151" y="1976"/>
                </a:lnTo>
                <a:lnTo>
                  <a:pt x="2156" y="1967"/>
                </a:lnTo>
                <a:lnTo>
                  <a:pt x="2164" y="1947"/>
                </a:lnTo>
                <a:lnTo>
                  <a:pt x="2173" y="1928"/>
                </a:lnTo>
                <a:lnTo>
                  <a:pt x="2180" y="1907"/>
                </a:lnTo>
                <a:lnTo>
                  <a:pt x="2187" y="1886"/>
                </a:lnTo>
                <a:lnTo>
                  <a:pt x="2194" y="1863"/>
                </a:lnTo>
                <a:lnTo>
                  <a:pt x="2198" y="1840"/>
                </a:lnTo>
                <a:lnTo>
                  <a:pt x="2203" y="1814"/>
                </a:lnTo>
                <a:lnTo>
                  <a:pt x="2205" y="1801"/>
                </a:lnTo>
                <a:lnTo>
                  <a:pt x="2207" y="1787"/>
                </a:lnTo>
                <a:lnTo>
                  <a:pt x="2208" y="1773"/>
                </a:lnTo>
                <a:lnTo>
                  <a:pt x="2209" y="1757"/>
                </a:lnTo>
                <a:lnTo>
                  <a:pt x="2211" y="1742"/>
                </a:lnTo>
                <a:lnTo>
                  <a:pt x="2212" y="1725"/>
                </a:lnTo>
                <a:lnTo>
                  <a:pt x="2214" y="1667"/>
                </a:lnTo>
                <a:lnTo>
                  <a:pt x="2216" y="1606"/>
                </a:lnTo>
                <a:lnTo>
                  <a:pt x="2217" y="1519"/>
                </a:lnTo>
                <a:lnTo>
                  <a:pt x="2217" y="1383"/>
                </a:lnTo>
                <a:lnTo>
                  <a:pt x="2217" y="1247"/>
                </a:lnTo>
                <a:lnTo>
                  <a:pt x="2217" y="1199"/>
                </a:lnTo>
                <a:lnTo>
                  <a:pt x="2216" y="1161"/>
                </a:lnTo>
                <a:lnTo>
                  <a:pt x="2214" y="1100"/>
                </a:lnTo>
                <a:lnTo>
                  <a:pt x="2212" y="1040"/>
                </a:lnTo>
                <a:lnTo>
                  <a:pt x="2209" y="1008"/>
                </a:lnTo>
                <a:lnTo>
                  <a:pt x="2207" y="979"/>
                </a:lnTo>
                <a:lnTo>
                  <a:pt x="2203" y="952"/>
                </a:lnTo>
                <a:lnTo>
                  <a:pt x="2198" y="927"/>
                </a:lnTo>
                <a:lnTo>
                  <a:pt x="2194" y="902"/>
                </a:lnTo>
                <a:lnTo>
                  <a:pt x="2187" y="880"/>
                </a:lnTo>
                <a:lnTo>
                  <a:pt x="2180" y="860"/>
                </a:lnTo>
                <a:lnTo>
                  <a:pt x="2173" y="839"/>
                </a:lnTo>
                <a:lnTo>
                  <a:pt x="2164" y="818"/>
                </a:lnTo>
                <a:lnTo>
                  <a:pt x="2156" y="800"/>
                </a:lnTo>
                <a:lnTo>
                  <a:pt x="2151" y="790"/>
                </a:lnTo>
                <a:lnTo>
                  <a:pt x="2146" y="781"/>
                </a:lnTo>
                <a:lnTo>
                  <a:pt x="2135" y="762"/>
                </a:lnTo>
                <a:lnTo>
                  <a:pt x="2123" y="744"/>
                </a:lnTo>
                <a:lnTo>
                  <a:pt x="2108" y="727"/>
                </a:lnTo>
                <a:lnTo>
                  <a:pt x="2093" y="709"/>
                </a:lnTo>
                <a:lnTo>
                  <a:pt x="2077" y="692"/>
                </a:lnTo>
                <a:lnTo>
                  <a:pt x="2059" y="676"/>
                </a:lnTo>
                <a:lnTo>
                  <a:pt x="2042" y="660"/>
                </a:lnTo>
                <a:lnTo>
                  <a:pt x="2033" y="654"/>
                </a:lnTo>
                <a:lnTo>
                  <a:pt x="2025" y="646"/>
                </a:lnTo>
                <a:lnTo>
                  <a:pt x="2007" y="634"/>
                </a:lnTo>
                <a:lnTo>
                  <a:pt x="1988" y="623"/>
                </a:lnTo>
                <a:lnTo>
                  <a:pt x="1979" y="618"/>
                </a:lnTo>
                <a:lnTo>
                  <a:pt x="1969" y="614"/>
                </a:lnTo>
                <a:lnTo>
                  <a:pt x="1949" y="604"/>
                </a:lnTo>
                <a:lnTo>
                  <a:pt x="1930" y="596"/>
                </a:lnTo>
                <a:lnTo>
                  <a:pt x="1909" y="589"/>
                </a:lnTo>
                <a:lnTo>
                  <a:pt x="1888" y="582"/>
                </a:lnTo>
                <a:lnTo>
                  <a:pt x="1866" y="576"/>
                </a:lnTo>
                <a:lnTo>
                  <a:pt x="1842" y="571"/>
                </a:lnTo>
                <a:lnTo>
                  <a:pt x="1816" y="566"/>
                </a:lnTo>
                <a:lnTo>
                  <a:pt x="1803" y="564"/>
                </a:lnTo>
                <a:lnTo>
                  <a:pt x="1789" y="562"/>
                </a:lnTo>
                <a:lnTo>
                  <a:pt x="1775" y="561"/>
                </a:lnTo>
                <a:lnTo>
                  <a:pt x="1760" y="560"/>
                </a:lnTo>
                <a:lnTo>
                  <a:pt x="1744" y="559"/>
                </a:lnTo>
                <a:lnTo>
                  <a:pt x="1727" y="557"/>
                </a:lnTo>
                <a:lnTo>
                  <a:pt x="1668" y="555"/>
                </a:lnTo>
                <a:lnTo>
                  <a:pt x="1607" y="554"/>
                </a:lnTo>
                <a:lnTo>
                  <a:pt x="1520" y="553"/>
                </a:lnTo>
                <a:lnTo>
                  <a:pt x="1385" y="553"/>
                </a:lnTo>
                <a:close/>
                <a:moveTo>
                  <a:pt x="1385" y="703"/>
                </a:moveTo>
                <a:lnTo>
                  <a:pt x="1518" y="703"/>
                </a:lnTo>
                <a:lnTo>
                  <a:pt x="1604" y="703"/>
                </a:lnTo>
                <a:lnTo>
                  <a:pt x="1662" y="705"/>
                </a:lnTo>
                <a:lnTo>
                  <a:pt x="1721" y="707"/>
                </a:lnTo>
                <a:lnTo>
                  <a:pt x="1749" y="709"/>
                </a:lnTo>
                <a:lnTo>
                  <a:pt x="1762" y="710"/>
                </a:lnTo>
                <a:lnTo>
                  <a:pt x="1775" y="711"/>
                </a:lnTo>
                <a:lnTo>
                  <a:pt x="1798" y="715"/>
                </a:lnTo>
                <a:lnTo>
                  <a:pt x="1817" y="718"/>
                </a:lnTo>
                <a:lnTo>
                  <a:pt x="1834" y="722"/>
                </a:lnTo>
                <a:lnTo>
                  <a:pt x="1850" y="727"/>
                </a:lnTo>
                <a:lnTo>
                  <a:pt x="1864" y="732"/>
                </a:lnTo>
                <a:lnTo>
                  <a:pt x="1875" y="735"/>
                </a:lnTo>
                <a:lnTo>
                  <a:pt x="1889" y="742"/>
                </a:lnTo>
                <a:lnTo>
                  <a:pt x="1903" y="748"/>
                </a:lnTo>
                <a:lnTo>
                  <a:pt x="1915" y="754"/>
                </a:lnTo>
                <a:lnTo>
                  <a:pt x="1927" y="761"/>
                </a:lnTo>
                <a:lnTo>
                  <a:pt x="1938" y="770"/>
                </a:lnTo>
                <a:lnTo>
                  <a:pt x="1949" y="778"/>
                </a:lnTo>
                <a:lnTo>
                  <a:pt x="1960" y="788"/>
                </a:lnTo>
                <a:lnTo>
                  <a:pt x="1971" y="798"/>
                </a:lnTo>
                <a:lnTo>
                  <a:pt x="1981" y="809"/>
                </a:lnTo>
                <a:lnTo>
                  <a:pt x="1991" y="820"/>
                </a:lnTo>
                <a:lnTo>
                  <a:pt x="1999" y="831"/>
                </a:lnTo>
                <a:lnTo>
                  <a:pt x="2008" y="841"/>
                </a:lnTo>
                <a:lnTo>
                  <a:pt x="2014" y="854"/>
                </a:lnTo>
                <a:lnTo>
                  <a:pt x="2021" y="866"/>
                </a:lnTo>
                <a:lnTo>
                  <a:pt x="2027" y="879"/>
                </a:lnTo>
                <a:lnTo>
                  <a:pt x="2033" y="893"/>
                </a:lnTo>
                <a:lnTo>
                  <a:pt x="2042" y="918"/>
                </a:lnTo>
                <a:lnTo>
                  <a:pt x="2046" y="933"/>
                </a:lnTo>
                <a:lnTo>
                  <a:pt x="2051" y="951"/>
                </a:lnTo>
                <a:lnTo>
                  <a:pt x="2054" y="971"/>
                </a:lnTo>
                <a:lnTo>
                  <a:pt x="2058" y="994"/>
                </a:lnTo>
                <a:lnTo>
                  <a:pt x="2060" y="1018"/>
                </a:lnTo>
                <a:lnTo>
                  <a:pt x="2062" y="1047"/>
                </a:lnTo>
                <a:lnTo>
                  <a:pt x="2064" y="1106"/>
                </a:lnTo>
                <a:lnTo>
                  <a:pt x="2065" y="1165"/>
                </a:lnTo>
                <a:lnTo>
                  <a:pt x="2066" y="1250"/>
                </a:lnTo>
                <a:lnTo>
                  <a:pt x="2066" y="1383"/>
                </a:lnTo>
                <a:lnTo>
                  <a:pt x="2066" y="1517"/>
                </a:lnTo>
                <a:lnTo>
                  <a:pt x="2065" y="1601"/>
                </a:lnTo>
                <a:lnTo>
                  <a:pt x="2064" y="1661"/>
                </a:lnTo>
                <a:lnTo>
                  <a:pt x="2062" y="1719"/>
                </a:lnTo>
                <a:lnTo>
                  <a:pt x="2060" y="1747"/>
                </a:lnTo>
                <a:lnTo>
                  <a:pt x="2059" y="1761"/>
                </a:lnTo>
                <a:lnTo>
                  <a:pt x="2058" y="1773"/>
                </a:lnTo>
                <a:lnTo>
                  <a:pt x="2054" y="1795"/>
                </a:lnTo>
                <a:lnTo>
                  <a:pt x="2051" y="1815"/>
                </a:lnTo>
                <a:lnTo>
                  <a:pt x="2046" y="1832"/>
                </a:lnTo>
                <a:lnTo>
                  <a:pt x="2042" y="1848"/>
                </a:lnTo>
                <a:lnTo>
                  <a:pt x="2037" y="1862"/>
                </a:lnTo>
                <a:lnTo>
                  <a:pt x="2033" y="1873"/>
                </a:lnTo>
                <a:lnTo>
                  <a:pt x="2027" y="1887"/>
                </a:lnTo>
                <a:lnTo>
                  <a:pt x="2021" y="1900"/>
                </a:lnTo>
                <a:lnTo>
                  <a:pt x="2014" y="1913"/>
                </a:lnTo>
                <a:lnTo>
                  <a:pt x="2008" y="1924"/>
                </a:lnTo>
                <a:lnTo>
                  <a:pt x="1999" y="1936"/>
                </a:lnTo>
                <a:lnTo>
                  <a:pt x="1991" y="1947"/>
                </a:lnTo>
                <a:lnTo>
                  <a:pt x="1981" y="1958"/>
                </a:lnTo>
                <a:lnTo>
                  <a:pt x="1971" y="1968"/>
                </a:lnTo>
                <a:lnTo>
                  <a:pt x="1960" y="1979"/>
                </a:lnTo>
                <a:lnTo>
                  <a:pt x="1949" y="1989"/>
                </a:lnTo>
                <a:lnTo>
                  <a:pt x="1938" y="1997"/>
                </a:lnTo>
                <a:lnTo>
                  <a:pt x="1927" y="2004"/>
                </a:lnTo>
                <a:lnTo>
                  <a:pt x="1915" y="2012"/>
                </a:lnTo>
                <a:lnTo>
                  <a:pt x="1903" y="2019"/>
                </a:lnTo>
                <a:lnTo>
                  <a:pt x="1889" y="2025"/>
                </a:lnTo>
                <a:lnTo>
                  <a:pt x="1875" y="2030"/>
                </a:lnTo>
                <a:lnTo>
                  <a:pt x="1850" y="2040"/>
                </a:lnTo>
                <a:lnTo>
                  <a:pt x="1834" y="2043"/>
                </a:lnTo>
                <a:lnTo>
                  <a:pt x="1817" y="2048"/>
                </a:lnTo>
                <a:lnTo>
                  <a:pt x="1798" y="2052"/>
                </a:lnTo>
                <a:lnTo>
                  <a:pt x="1775" y="2054"/>
                </a:lnTo>
                <a:lnTo>
                  <a:pt x="1749" y="2057"/>
                </a:lnTo>
                <a:lnTo>
                  <a:pt x="1721" y="2059"/>
                </a:lnTo>
                <a:lnTo>
                  <a:pt x="1662" y="2062"/>
                </a:lnTo>
                <a:lnTo>
                  <a:pt x="1604" y="2063"/>
                </a:lnTo>
                <a:lnTo>
                  <a:pt x="1518" y="2064"/>
                </a:lnTo>
                <a:lnTo>
                  <a:pt x="1385" y="2064"/>
                </a:lnTo>
                <a:lnTo>
                  <a:pt x="1250" y="2064"/>
                </a:lnTo>
                <a:lnTo>
                  <a:pt x="1166" y="2063"/>
                </a:lnTo>
                <a:lnTo>
                  <a:pt x="1106" y="2062"/>
                </a:lnTo>
                <a:lnTo>
                  <a:pt x="1048" y="2059"/>
                </a:lnTo>
                <a:lnTo>
                  <a:pt x="1020" y="2057"/>
                </a:lnTo>
                <a:lnTo>
                  <a:pt x="1006" y="2056"/>
                </a:lnTo>
                <a:lnTo>
                  <a:pt x="994" y="2054"/>
                </a:lnTo>
                <a:lnTo>
                  <a:pt x="971" y="2052"/>
                </a:lnTo>
                <a:lnTo>
                  <a:pt x="951" y="2048"/>
                </a:lnTo>
                <a:lnTo>
                  <a:pt x="934" y="2043"/>
                </a:lnTo>
                <a:lnTo>
                  <a:pt x="918" y="2040"/>
                </a:lnTo>
                <a:lnTo>
                  <a:pt x="905" y="2035"/>
                </a:lnTo>
                <a:lnTo>
                  <a:pt x="894" y="2030"/>
                </a:lnTo>
                <a:lnTo>
                  <a:pt x="879" y="2025"/>
                </a:lnTo>
                <a:lnTo>
                  <a:pt x="866" y="2019"/>
                </a:lnTo>
                <a:lnTo>
                  <a:pt x="854" y="2012"/>
                </a:lnTo>
                <a:lnTo>
                  <a:pt x="843" y="2004"/>
                </a:lnTo>
                <a:lnTo>
                  <a:pt x="830" y="1997"/>
                </a:lnTo>
                <a:lnTo>
                  <a:pt x="819" y="1989"/>
                </a:lnTo>
                <a:lnTo>
                  <a:pt x="808" y="1979"/>
                </a:lnTo>
                <a:lnTo>
                  <a:pt x="797" y="1968"/>
                </a:lnTo>
                <a:lnTo>
                  <a:pt x="788" y="1958"/>
                </a:lnTo>
                <a:lnTo>
                  <a:pt x="778" y="1947"/>
                </a:lnTo>
                <a:lnTo>
                  <a:pt x="769" y="1936"/>
                </a:lnTo>
                <a:lnTo>
                  <a:pt x="762" y="1924"/>
                </a:lnTo>
                <a:lnTo>
                  <a:pt x="755" y="1913"/>
                </a:lnTo>
                <a:lnTo>
                  <a:pt x="747" y="1900"/>
                </a:lnTo>
                <a:lnTo>
                  <a:pt x="741" y="1887"/>
                </a:lnTo>
                <a:lnTo>
                  <a:pt x="735" y="1873"/>
                </a:lnTo>
                <a:lnTo>
                  <a:pt x="726" y="1848"/>
                </a:lnTo>
                <a:lnTo>
                  <a:pt x="723" y="1832"/>
                </a:lnTo>
                <a:lnTo>
                  <a:pt x="718" y="1815"/>
                </a:lnTo>
                <a:lnTo>
                  <a:pt x="714" y="1796"/>
                </a:lnTo>
                <a:lnTo>
                  <a:pt x="712" y="1773"/>
                </a:lnTo>
                <a:lnTo>
                  <a:pt x="708" y="1747"/>
                </a:lnTo>
                <a:lnTo>
                  <a:pt x="707" y="1719"/>
                </a:lnTo>
                <a:lnTo>
                  <a:pt x="704" y="1661"/>
                </a:lnTo>
                <a:lnTo>
                  <a:pt x="703" y="1601"/>
                </a:lnTo>
                <a:lnTo>
                  <a:pt x="702" y="1517"/>
                </a:lnTo>
                <a:lnTo>
                  <a:pt x="702" y="1383"/>
                </a:lnTo>
                <a:lnTo>
                  <a:pt x="702" y="1250"/>
                </a:lnTo>
                <a:lnTo>
                  <a:pt x="703" y="1165"/>
                </a:lnTo>
                <a:lnTo>
                  <a:pt x="704" y="1106"/>
                </a:lnTo>
                <a:lnTo>
                  <a:pt x="707" y="1047"/>
                </a:lnTo>
                <a:lnTo>
                  <a:pt x="708" y="1018"/>
                </a:lnTo>
                <a:lnTo>
                  <a:pt x="709" y="1006"/>
                </a:lnTo>
                <a:lnTo>
                  <a:pt x="712" y="994"/>
                </a:lnTo>
                <a:lnTo>
                  <a:pt x="714" y="971"/>
                </a:lnTo>
                <a:lnTo>
                  <a:pt x="718" y="951"/>
                </a:lnTo>
                <a:lnTo>
                  <a:pt x="723" y="933"/>
                </a:lnTo>
                <a:lnTo>
                  <a:pt x="726" y="918"/>
                </a:lnTo>
                <a:lnTo>
                  <a:pt x="731" y="905"/>
                </a:lnTo>
                <a:lnTo>
                  <a:pt x="735" y="893"/>
                </a:lnTo>
                <a:lnTo>
                  <a:pt x="741" y="879"/>
                </a:lnTo>
                <a:lnTo>
                  <a:pt x="747" y="866"/>
                </a:lnTo>
                <a:lnTo>
                  <a:pt x="755" y="854"/>
                </a:lnTo>
                <a:lnTo>
                  <a:pt x="762" y="841"/>
                </a:lnTo>
                <a:lnTo>
                  <a:pt x="769" y="831"/>
                </a:lnTo>
                <a:lnTo>
                  <a:pt x="778" y="820"/>
                </a:lnTo>
                <a:lnTo>
                  <a:pt x="788" y="809"/>
                </a:lnTo>
                <a:lnTo>
                  <a:pt x="797" y="798"/>
                </a:lnTo>
                <a:lnTo>
                  <a:pt x="808" y="788"/>
                </a:lnTo>
                <a:lnTo>
                  <a:pt x="819" y="778"/>
                </a:lnTo>
                <a:lnTo>
                  <a:pt x="830" y="770"/>
                </a:lnTo>
                <a:lnTo>
                  <a:pt x="843" y="761"/>
                </a:lnTo>
                <a:lnTo>
                  <a:pt x="854" y="754"/>
                </a:lnTo>
                <a:lnTo>
                  <a:pt x="866" y="748"/>
                </a:lnTo>
                <a:lnTo>
                  <a:pt x="879" y="742"/>
                </a:lnTo>
                <a:lnTo>
                  <a:pt x="894" y="735"/>
                </a:lnTo>
                <a:lnTo>
                  <a:pt x="918" y="727"/>
                </a:lnTo>
                <a:lnTo>
                  <a:pt x="934" y="722"/>
                </a:lnTo>
                <a:lnTo>
                  <a:pt x="951" y="718"/>
                </a:lnTo>
                <a:lnTo>
                  <a:pt x="971" y="715"/>
                </a:lnTo>
                <a:lnTo>
                  <a:pt x="994" y="711"/>
                </a:lnTo>
                <a:lnTo>
                  <a:pt x="1020" y="709"/>
                </a:lnTo>
                <a:lnTo>
                  <a:pt x="1048" y="707"/>
                </a:lnTo>
                <a:lnTo>
                  <a:pt x="1106" y="705"/>
                </a:lnTo>
                <a:lnTo>
                  <a:pt x="1166" y="703"/>
                </a:lnTo>
                <a:lnTo>
                  <a:pt x="1250" y="703"/>
                </a:lnTo>
                <a:lnTo>
                  <a:pt x="1385" y="703"/>
                </a:lnTo>
                <a:close/>
                <a:moveTo>
                  <a:pt x="0" y="1383"/>
                </a:moveTo>
                <a:lnTo>
                  <a:pt x="0" y="1347"/>
                </a:lnTo>
                <a:lnTo>
                  <a:pt x="1" y="1312"/>
                </a:lnTo>
                <a:lnTo>
                  <a:pt x="3" y="1277"/>
                </a:lnTo>
                <a:lnTo>
                  <a:pt x="7" y="1241"/>
                </a:lnTo>
                <a:lnTo>
                  <a:pt x="11" y="1207"/>
                </a:lnTo>
                <a:lnTo>
                  <a:pt x="16" y="1173"/>
                </a:lnTo>
                <a:lnTo>
                  <a:pt x="20" y="1139"/>
                </a:lnTo>
                <a:lnTo>
                  <a:pt x="28" y="1105"/>
                </a:lnTo>
                <a:lnTo>
                  <a:pt x="35" y="1071"/>
                </a:lnTo>
                <a:lnTo>
                  <a:pt x="42" y="1038"/>
                </a:lnTo>
                <a:lnTo>
                  <a:pt x="52" y="1005"/>
                </a:lnTo>
                <a:lnTo>
                  <a:pt x="62" y="972"/>
                </a:lnTo>
                <a:lnTo>
                  <a:pt x="72" y="940"/>
                </a:lnTo>
                <a:lnTo>
                  <a:pt x="83" y="907"/>
                </a:lnTo>
                <a:lnTo>
                  <a:pt x="95" y="877"/>
                </a:lnTo>
                <a:lnTo>
                  <a:pt x="108" y="845"/>
                </a:lnTo>
                <a:lnTo>
                  <a:pt x="122" y="815"/>
                </a:lnTo>
                <a:lnTo>
                  <a:pt x="136" y="784"/>
                </a:lnTo>
                <a:lnTo>
                  <a:pt x="151" y="754"/>
                </a:lnTo>
                <a:lnTo>
                  <a:pt x="167" y="724"/>
                </a:lnTo>
                <a:lnTo>
                  <a:pt x="183" y="695"/>
                </a:lnTo>
                <a:lnTo>
                  <a:pt x="200" y="666"/>
                </a:lnTo>
                <a:lnTo>
                  <a:pt x="217" y="638"/>
                </a:lnTo>
                <a:lnTo>
                  <a:pt x="235" y="610"/>
                </a:lnTo>
                <a:lnTo>
                  <a:pt x="255" y="583"/>
                </a:lnTo>
                <a:lnTo>
                  <a:pt x="275" y="556"/>
                </a:lnTo>
                <a:lnTo>
                  <a:pt x="295" y="529"/>
                </a:lnTo>
                <a:lnTo>
                  <a:pt x="316" y="504"/>
                </a:lnTo>
                <a:lnTo>
                  <a:pt x="337" y="478"/>
                </a:lnTo>
                <a:lnTo>
                  <a:pt x="359" y="454"/>
                </a:lnTo>
                <a:lnTo>
                  <a:pt x="382" y="429"/>
                </a:lnTo>
                <a:lnTo>
                  <a:pt x="405" y="406"/>
                </a:lnTo>
                <a:lnTo>
                  <a:pt x="428" y="382"/>
                </a:lnTo>
                <a:lnTo>
                  <a:pt x="453" y="360"/>
                </a:lnTo>
                <a:lnTo>
                  <a:pt x="478" y="338"/>
                </a:lnTo>
                <a:lnTo>
                  <a:pt x="503" y="316"/>
                </a:lnTo>
                <a:lnTo>
                  <a:pt x="530" y="295"/>
                </a:lnTo>
                <a:lnTo>
                  <a:pt x="555" y="276"/>
                </a:lnTo>
                <a:lnTo>
                  <a:pt x="582" y="256"/>
                </a:lnTo>
                <a:lnTo>
                  <a:pt x="610" y="237"/>
                </a:lnTo>
                <a:lnTo>
                  <a:pt x="637" y="219"/>
                </a:lnTo>
                <a:lnTo>
                  <a:pt x="667" y="202"/>
                </a:lnTo>
                <a:lnTo>
                  <a:pt x="695" y="184"/>
                </a:lnTo>
                <a:lnTo>
                  <a:pt x="724" y="167"/>
                </a:lnTo>
                <a:lnTo>
                  <a:pt x="753" y="152"/>
                </a:lnTo>
                <a:lnTo>
                  <a:pt x="784" y="137"/>
                </a:lnTo>
                <a:lnTo>
                  <a:pt x="814" y="124"/>
                </a:lnTo>
                <a:lnTo>
                  <a:pt x="845" y="110"/>
                </a:lnTo>
                <a:lnTo>
                  <a:pt x="877" y="97"/>
                </a:lnTo>
                <a:lnTo>
                  <a:pt x="908" y="85"/>
                </a:lnTo>
                <a:lnTo>
                  <a:pt x="940" y="74"/>
                </a:lnTo>
                <a:lnTo>
                  <a:pt x="972" y="63"/>
                </a:lnTo>
                <a:lnTo>
                  <a:pt x="1005" y="53"/>
                </a:lnTo>
                <a:lnTo>
                  <a:pt x="1038" y="44"/>
                </a:lnTo>
                <a:lnTo>
                  <a:pt x="1071" y="36"/>
                </a:lnTo>
                <a:lnTo>
                  <a:pt x="1105" y="28"/>
                </a:lnTo>
                <a:lnTo>
                  <a:pt x="1139" y="22"/>
                </a:lnTo>
                <a:lnTo>
                  <a:pt x="1174" y="16"/>
                </a:lnTo>
                <a:lnTo>
                  <a:pt x="1208" y="13"/>
                </a:lnTo>
                <a:lnTo>
                  <a:pt x="1243" y="8"/>
                </a:lnTo>
                <a:lnTo>
                  <a:pt x="1277" y="5"/>
                </a:lnTo>
                <a:lnTo>
                  <a:pt x="1313" y="3"/>
                </a:lnTo>
                <a:lnTo>
                  <a:pt x="1348" y="2"/>
                </a:lnTo>
                <a:lnTo>
                  <a:pt x="1385" y="0"/>
                </a:lnTo>
                <a:lnTo>
                  <a:pt x="1420" y="2"/>
                </a:lnTo>
                <a:lnTo>
                  <a:pt x="1456" y="3"/>
                </a:lnTo>
                <a:lnTo>
                  <a:pt x="1491" y="5"/>
                </a:lnTo>
                <a:lnTo>
                  <a:pt x="1525" y="8"/>
                </a:lnTo>
                <a:lnTo>
                  <a:pt x="1561" y="13"/>
                </a:lnTo>
                <a:lnTo>
                  <a:pt x="1595" y="16"/>
                </a:lnTo>
                <a:lnTo>
                  <a:pt x="1629" y="22"/>
                </a:lnTo>
                <a:lnTo>
                  <a:pt x="1663" y="28"/>
                </a:lnTo>
                <a:lnTo>
                  <a:pt x="1698" y="36"/>
                </a:lnTo>
                <a:lnTo>
                  <a:pt x="1731" y="44"/>
                </a:lnTo>
                <a:lnTo>
                  <a:pt x="1764" y="53"/>
                </a:lnTo>
                <a:lnTo>
                  <a:pt x="1797" y="63"/>
                </a:lnTo>
                <a:lnTo>
                  <a:pt x="1828" y="74"/>
                </a:lnTo>
                <a:lnTo>
                  <a:pt x="1860" y="85"/>
                </a:lnTo>
                <a:lnTo>
                  <a:pt x="1892" y="97"/>
                </a:lnTo>
                <a:lnTo>
                  <a:pt x="1924" y="110"/>
                </a:lnTo>
                <a:lnTo>
                  <a:pt x="1954" y="124"/>
                </a:lnTo>
                <a:lnTo>
                  <a:pt x="1985" y="137"/>
                </a:lnTo>
                <a:lnTo>
                  <a:pt x="2015" y="152"/>
                </a:lnTo>
                <a:lnTo>
                  <a:pt x="2044" y="167"/>
                </a:lnTo>
                <a:lnTo>
                  <a:pt x="2074" y="184"/>
                </a:lnTo>
                <a:lnTo>
                  <a:pt x="2103" y="202"/>
                </a:lnTo>
                <a:lnTo>
                  <a:pt x="2131" y="219"/>
                </a:lnTo>
                <a:lnTo>
                  <a:pt x="2159" y="237"/>
                </a:lnTo>
                <a:lnTo>
                  <a:pt x="2186" y="256"/>
                </a:lnTo>
                <a:lnTo>
                  <a:pt x="2213" y="276"/>
                </a:lnTo>
                <a:lnTo>
                  <a:pt x="2240" y="295"/>
                </a:lnTo>
                <a:lnTo>
                  <a:pt x="2266" y="316"/>
                </a:lnTo>
                <a:lnTo>
                  <a:pt x="2291" y="338"/>
                </a:lnTo>
                <a:lnTo>
                  <a:pt x="2316" y="360"/>
                </a:lnTo>
                <a:lnTo>
                  <a:pt x="2340" y="382"/>
                </a:lnTo>
                <a:lnTo>
                  <a:pt x="2363" y="406"/>
                </a:lnTo>
                <a:lnTo>
                  <a:pt x="2387" y="429"/>
                </a:lnTo>
                <a:lnTo>
                  <a:pt x="2410" y="454"/>
                </a:lnTo>
                <a:lnTo>
                  <a:pt x="2432" y="478"/>
                </a:lnTo>
                <a:lnTo>
                  <a:pt x="2452" y="504"/>
                </a:lnTo>
                <a:lnTo>
                  <a:pt x="2474" y="529"/>
                </a:lnTo>
                <a:lnTo>
                  <a:pt x="2494" y="556"/>
                </a:lnTo>
                <a:lnTo>
                  <a:pt x="2514" y="583"/>
                </a:lnTo>
                <a:lnTo>
                  <a:pt x="2533" y="610"/>
                </a:lnTo>
                <a:lnTo>
                  <a:pt x="2551" y="638"/>
                </a:lnTo>
                <a:lnTo>
                  <a:pt x="2569" y="666"/>
                </a:lnTo>
                <a:lnTo>
                  <a:pt x="2586" y="695"/>
                </a:lnTo>
                <a:lnTo>
                  <a:pt x="2603" y="724"/>
                </a:lnTo>
                <a:lnTo>
                  <a:pt x="2617" y="754"/>
                </a:lnTo>
                <a:lnTo>
                  <a:pt x="2633" y="784"/>
                </a:lnTo>
                <a:lnTo>
                  <a:pt x="2647" y="815"/>
                </a:lnTo>
                <a:lnTo>
                  <a:pt x="2660" y="845"/>
                </a:lnTo>
                <a:lnTo>
                  <a:pt x="2674" y="877"/>
                </a:lnTo>
                <a:lnTo>
                  <a:pt x="2686" y="907"/>
                </a:lnTo>
                <a:lnTo>
                  <a:pt x="2697" y="940"/>
                </a:lnTo>
                <a:lnTo>
                  <a:pt x="2707" y="972"/>
                </a:lnTo>
                <a:lnTo>
                  <a:pt x="2716" y="1005"/>
                </a:lnTo>
                <a:lnTo>
                  <a:pt x="2726" y="1038"/>
                </a:lnTo>
                <a:lnTo>
                  <a:pt x="2733" y="1071"/>
                </a:lnTo>
                <a:lnTo>
                  <a:pt x="2741" y="1105"/>
                </a:lnTo>
                <a:lnTo>
                  <a:pt x="2748" y="1139"/>
                </a:lnTo>
                <a:lnTo>
                  <a:pt x="2753" y="1173"/>
                </a:lnTo>
                <a:lnTo>
                  <a:pt x="2758" y="1207"/>
                </a:lnTo>
                <a:lnTo>
                  <a:pt x="2763" y="1241"/>
                </a:lnTo>
                <a:lnTo>
                  <a:pt x="2765" y="1277"/>
                </a:lnTo>
                <a:lnTo>
                  <a:pt x="2768" y="1312"/>
                </a:lnTo>
                <a:lnTo>
                  <a:pt x="2769" y="1347"/>
                </a:lnTo>
                <a:lnTo>
                  <a:pt x="2769" y="1383"/>
                </a:lnTo>
                <a:lnTo>
                  <a:pt x="2769" y="1419"/>
                </a:lnTo>
                <a:lnTo>
                  <a:pt x="2768" y="1455"/>
                </a:lnTo>
                <a:lnTo>
                  <a:pt x="2765" y="1490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4"/>
                </a:lnTo>
                <a:lnTo>
                  <a:pt x="2748" y="1628"/>
                </a:lnTo>
                <a:lnTo>
                  <a:pt x="2741" y="1662"/>
                </a:lnTo>
                <a:lnTo>
                  <a:pt x="2733" y="1695"/>
                </a:lnTo>
                <a:lnTo>
                  <a:pt x="2726" y="1729"/>
                </a:lnTo>
                <a:lnTo>
                  <a:pt x="2716" y="1762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90"/>
                </a:lnTo>
                <a:lnTo>
                  <a:pt x="2660" y="1921"/>
                </a:lnTo>
                <a:lnTo>
                  <a:pt x="2647" y="1952"/>
                </a:lnTo>
                <a:lnTo>
                  <a:pt x="2633" y="1982"/>
                </a:lnTo>
                <a:lnTo>
                  <a:pt x="2617" y="2012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1" y="2127"/>
                </a:lnTo>
                <a:lnTo>
                  <a:pt x="2533" y="2156"/>
                </a:lnTo>
                <a:lnTo>
                  <a:pt x="2514" y="2184"/>
                </a:lnTo>
                <a:lnTo>
                  <a:pt x="2494" y="2210"/>
                </a:lnTo>
                <a:lnTo>
                  <a:pt x="2474" y="2236"/>
                </a:lnTo>
                <a:lnTo>
                  <a:pt x="2452" y="2263"/>
                </a:lnTo>
                <a:lnTo>
                  <a:pt x="2432" y="2287"/>
                </a:lnTo>
                <a:lnTo>
                  <a:pt x="2410" y="2313"/>
                </a:lnTo>
                <a:lnTo>
                  <a:pt x="2387" y="2337"/>
                </a:lnTo>
                <a:lnTo>
                  <a:pt x="2363" y="2360"/>
                </a:lnTo>
                <a:lnTo>
                  <a:pt x="2340" y="2383"/>
                </a:lnTo>
                <a:lnTo>
                  <a:pt x="2316" y="2407"/>
                </a:lnTo>
                <a:lnTo>
                  <a:pt x="2291" y="2429"/>
                </a:lnTo>
                <a:lnTo>
                  <a:pt x="2266" y="2449"/>
                </a:lnTo>
                <a:lnTo>
                  <a:pt x="2240" y="2470"/>
                </a:lnTo>
                <a:lnTo>
                  <a:pt x="2213" y="2491"/>
                </a:lnTo>
                <a:lnTo>
                  <a:pt x="2186" y="2510"/>
                </a:lnTo>
                <a:lnTo>
                  <a:pt x="2159" y="2529"/>
                </a:lnTo>
                <a:lnTo>
                  <a:pt x="2131" y="2547"/>
                </a:lnTo>
                <a:lnTo>
                  <a:pt x="2103" y="2565"/>
                </a:lnTo>
                <a:lnTo>
                  <a:pt x="2074" y="2582"/>
                </a:lnTo>
                <a:lnTo>
                  <a:pt x="2044" y="2598"/>
                </a:lnTo>
                <a:lnTo>
                  <a:pt x="2015" y="2614"/>
                </a:lnTo>
                <a:lnTo>
                  <a:pt x="1985" y="2628"/>
                </a:lnTo>
                <a:lnTo>
                  <a:pt x="1954" y="2643"/>
                </a:lnTo>
                <a:lnTo>
                  <a:pt x="1924" y="2657"/>
                </a:lnTo>
                <a:lnTo>
                  <a:pt x="1892" y="2669"/>
                </a:lnTo>
                <a:lnTo>
                  <a:pt x="1860" y="2681"/>
                </a:lnTo>
                <a:lnTo>
                  <a:pt x="1828" y="2693"/>
                </a:lnTo>
                <a:lnTo>
                  <a:pt x="1797" y="2703"/>
                </a:lnTo>
                <a:lnTo>
                  <a:pt x="1764" y="2713"/>
                </a:lnTo>
                <a:lnTo>
                  <a:pt x="1731" y="2721"/>
                </a:lnTo>
                <a:lnTo>
                  <a:pt x="1698" y="2730"/>
                </a:lnTo>
                <a:lnTo>
                  <a:pt x="1663" y="2737"/>
                </a:lnTo>
                <a:lnTo>
                  <a:pt x="1629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5" y="2758"/>
                </a:lnTo>
                <a:lnTo>
                  <a:pt x="1491" y="2761"/>
                </a:lnTo>
                <a:lnTo>
                  <a:pt x="1456" y="2764"/>
                </a:lnTo>
                <a:lnTo>
                  <a:pt x="1420" y="2765"/>
                </a:lnTo>
                <a:lnTo>
                  <a:pt x="1385" y="2765"/>
                </a:lnTo>
                <a:lnTo>
                  <a:pt x="1348" y="2765"/>
                </a:lnTo>
                <a:lnTo>
                  <a:pt x="1313" y="2764"/>
                </a:lnTo>
                <a:lnTo>
                  <a:pt x="1277" y="2761"/>
                </a:lnTo>
                <a:lnTo>
                  <a:pt x="1243" y="2758"/>
                </a:lnTo>
                <a:lnTo>
                  <a:pt x="1208" y="2754"/>
                </a:lnTo>
                <a:lnTo>
                  <a:pt x="1174" y="2749"/>
                </a:lnTo>
                <a:lnTo>
                  <a:pt x="1139" y="2743"/>
                </a:lnTo>
                <a:lnTo>
                  <a:pt x="1105" y="2737"/>
                </a:lnTo>
                <a:lnTo>
                  <a:pt x="1071" y="2730"/>
                </a:lnTo>
                <a:lnTo>
                  <a:pt x="1038" y="2721"/>
                </a:lnTo>
                <a:lnTo>
                  <a:pt x="1005" y="2713"/>
                </a:lnTo>
                <a:lnTo>
                  <a:pt x="972" y="2703"/>
                </a:lnTo>
                <a:lnTo>
                  <a:pt x="940" y="2693"/>
                </a:lnTo>
                <a:lnTo>
                  <a:pt x="908" y="2681"/>
                </a:lnTo>
                <a:lnTo>
                  <a:pt x="877" y="2669"/>
                </a:lnTo>
                <a:lnTo>
                  <a:pt x="845" y="2657"/>
                </a:lnTo>
                <a:lnTo>
                  <a:pt x="814" y="2643"/>
                </a:lnTo>
                <a:lnTo>
                  <a:pt x="784" y="2628"/>
                </a:lnTo>
                <a:lnTo>
                  <a:pt x="753" y="2614"/>
                </a:lnTo>
                <a:lnTo>
                  <a:pt x="724" y="2598"/>
                </a:lnTo>
                <a:lnTo>
                  <a:pt x="695" y="2582"/>
                </a:lnTo>
                <a:lnTo>
                  <a:pt x="667" y="2565"/>
                </a:lnTo>
                <a:lnTo>
                  <a:pt x="637" y="2547"/>
                </a:lnTo>
                <a:lnTo>
                  <a:pt x="610" y="2529"/>
                </a:lnTo>
                <a:lnTo>
                  <a:pt x="582" y="2510"/>
                </a:lnTo>
                <a:lnTo>
                  <a:pt x="555" y="2491"/>
                </a:lnTo>
                <a:lnTo>
                  <a:pt x="530" y="2470"/>
                </a:lnTo>
                <a:lnTo>
                  <a:pt x="503" y="2449"/>
                </a:lnTo>
                <a:lnTo>
                  <a:pt x="478" y="2429"/>
                </a:lnTo>
                <a:lnTo>
                  <a:pt x="453" y="2407"/>
                </a:lnTo>
                <a:lnTo>
                  <a:pt x="428" y="2383"/>
                </a:lnTo>
                <a:lnTo>
                  <a:pt x="405" y="2360"/>
                </a:lnTo>
                <a:lnTo>
                  <a:pt x="382" y="2337"/>
                </a:lnTo>
                <a:lnTo>
                  <a:pt x="359" y="2313"/>
                </a:lnTo>
                <a:lnTo>
                  <a:pt x="337" y="2287"/>
                </a:lnTo>
                <a:lnTo>
                  <a:pt x="316" y="2263"/>
                </a:lnTo>
                <a:lnTo>
                  <a:pt x="295" y="2236"/>
                </a:lnTo>
                <a:lnTo>
                  <a:pt x="275" y="2210"/>
                </a:lnTo>
                <a:lnTo>
                  <a:pt x="255" y="2184"/>
                </a:lnTo>
                <a:lnTo>
                  <a:pt x="235" y="2156"/>
                </a:lnTo>
                <a:lnTo>
                  <a:pt x="217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7" y="2042"/>
                </a:lnTo>
                <a:lnTo>
                  <a:pt x="151" y="2012"/>
                </a:lnTo>
                <a:lnTo>
                  <a:pt x="136" y="1982"/>
                </a:lnTo>
                <a:lnTo>
                  <a:pt x="122" y="1952"/>
                </a:lnTo>
                <a:lnTo>
                  <a:pt x="108" y="1921"/>
                </a:lnTo>
                <a:lnTo>
                  <a:pt x="95" y="1890"/>
                </a:lnTo>
                <a:lnTo>
                  <a:pt x="83" y="1858"/>
                </a:lnTo>
                <a:lnTo>
                  <a:pt x="72" y="1826"/>
                </a:lnTo>
                <a:lnTo>
                  <a:pt x="62" y="1793"/>
                </a:lnTo>
                <a:lnTo>
                  <a:pt x="52" y="1762"/>
                </a:lnTo>
                <a:lnTo>
                  <a:pt x="42" y="1729"/>
                </a:lnTo>
                <a:lnTo>
                  <a:pt x="35" y="1695"/>
                </a:lnTo>
                <a:lnTo>
                  <a:pt x="28" y="1662"/>
                </a:lnTo>
                <a:lnTo>
                  <a:pt x="20" y="1628"/>
                </a:lnTo>
                <a:lnTo>
                  <a:pt x="16" y="1594"/>
                </a:lnTo>
                <a:lnTo>
                  <a:pt x="11" y="1559"/>
                </a:lnTo>
                <a:lnTo>
                  <a:pt x="7" y="1524"/>
                </a:lnTo>
                <a:lnTo>
                  <a:pt x="3" y="1490"/>
                </a:lnTo>
                <a:lnTo>
                  <a:pt x="1" y="1455"/>
                </a:lnTo>
                <a:lnTo>
                  <a:pt x="0" y="1419"/>
                </a:lnTo>
                <a:lnTo>
                  <a:pt x="0" y="13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5">
            <a:hlinkClick r:id="rId6" tooltip="Youtube"/>
            <a:extLst>
              <a:ext uri="{FF2B5EF4-FFF2-40B4-BE49-F238E27FC236}">
                <a16:creationId xmlns:a16="http://schemas.microsoft.com/office/drawing/2014/main" id="{4897103F-58BA-74E2-E612-5A8E610BAB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847826" y="5877850"/>
            <a:ext cx="289016" cy="288000"/>
          </a:xfrm>
          <a:custGeom>
            <a:avLst/>
            <a:gdLst>
              <a:gd name="T0" fmla="*/ 1741 w 2276"/>
              <a:gd name="T1" fmla="*/ 720 h 2268"/>
              <a:gd name="T2" fmla="*/ 1456 w 2276"/>
              <a:gd name="T3" fmla="*/ 661 h 2268"/>
              <a:gd name="T4" fmla="*/ 657 w 2276"/>
              <a:gd name="T5" fmla="*/ 673 h 2268"/>
              <a:gd name="T6" fmla="*/ 506 w 2276"/>
              <a:gd name="T7" fmla="*/ 753 h 2268"/>
              <a:gd name="T8" fmla="*/ 456 w 2276"/>
              <a:gd name="T9" fmla="*/ 1058 h 2268"/>
              <a:gd name="T10" fmla="*/ 486 w 2276"/>
              <a:gd name="T11" fmla="*/ 1475 h 2268"/>
              <a:gd name="T12" fmla="*/ 593 w 2276"/>
              <a:gd name="T13" fmla="*/ 1582 h 2268"/>
              <a:gd name="T14" fmla="*/ 1138 w 2276"/>
              <a:gd name="T15" fmla="*/ 1614 h 2268"/>
              <a:gd name="T16" fmla="*/ 1694 w 2276"/>
              <a:gd name="T17" fmla="*/ 1578 h 2268"/>
              <a:gd name="T18" fmla="*/ 1798 w 2276"/>
              <a:gd name="T19" fmla="*/ 1443 h 2268"/>
              <a:gd name="T20" fmla="*/ 1816 w 2276"/>
              <a:gd name="T21" fmla="*/ 983 h 2268"/>
              <a:gd name="T22" fmla="*/ 13 w 2276"/>
              <a:gd name="T23" fmla="*/ 962 h 2268"/>
              <a:gd name="T24" fmla="*/ 151 w 2276"/>
              <a:gd name="T25" fmla="*/ 570 h 2268"/>
              <a:gd name="T26" fmla="*/ 414 w 2276"/>
              <a:gd name="T27" fmla="*/ 259 h 2268"/>
              <a:gd name="T28" fmla="*/ 773 w 2276"/>
              <a:gd name="T29" fmla="*/ 60 h 2268"/>
              <a:gd name="T30" fmla="*/ 1196 w 2276"/>
              <a:gd name="T31" fmla="*/ 2 h 2268"/>
              <a:gd name="T32" fmla="*/ 1607 w 2276"/>
              <a:gd name="T33" fmla="*/ 101 h 2268"/>
              <a:gd name="T34" fmla="*/ 1943 w 2276"/>
              <a:gd name="T35" fmla="*/ 333 h 2268"/>
              <a:gd name="T36" fmla="*/ 2176 w 2276"/>
              <a:gd name="T37" fmla="*/ 668 h 2268"/>
              <a:gd name="T38" fmla="*/ 2274 w 2276"/>
              <a:gd name="T39" fmla="*/ 1076 h 2268"/>
              <a:gd name="T40" fmla="*/ 2216 w 2276"/>
              <a:gd name="T41" fmla="*/ 1498 h 2268"/>
              <a:gd name="T42" fmla="*/ 2016 w 2276"/>
              <a:gd name="T43" fmla="*/ 1856 h 2268"/>
              <a:gd name="T44" fmla="*/ 1704 w 2276"/>
              <a:gd name="T45" fmla="*/ 2118 h 2268"/>
              <a:gd name="T46" fmla="*/ 1312 w 2276"/>
              <a:gd name="T47" fmla="*/ 2255 h 2268"/>
              <a:gd name="T48" fmla="*/ 881 w 2276"/>
              <a:gd name="T49" fmla="*/ 2239 h 2268"/>
              <a:gd name="T50" fmla="*/ 502 w 2276"/>
              <a:gd name="T51" fmla="*/ 2074 h 2268"/>
              <a:gd name="T52" fmla="*/ 210 w 2276"/>
              <a:gd name="T53" fmla="*/ 1791 h 2268"/>
              <a:gd name="T54" fmla="*/ 36 w 2276"/>
              <a:gd name="T55" fmla="*/ 1418 h 2268"/>
              <a:gd name="T56" fmla="*/ 9 w 2276"/>
              <a:gd name="T57" fmla="*/ 990 h 2268"/>
              <a:gd name="T58" fmla="*/ 137 w 2276"/>
              <a:gd name="T59" fmla="*/ 594 h 2268"/>
              <a:gd name="T60" fmla="*/ 393 w 2276"/>
              <a:gd name="T61" fmla="*/ 277 h 2268"/>
              <a:gd name="T62" fmla="*/ 747 w 2276"/>
              <a:gd name="T63" fmla="*/ 69 h 2268"/>
              <a:gd name="T64" fmla="*/ 1167 w 2276"/>
              <a:gd name="T65" fmla="*/ 1 h 2268"/>
              <a:gd name="T66" fmla="*/ 1581 w 2276"/>
              <a:gd name="T67" fmla="*/ 90 h 2268"/>
              <a:gd name="T68" fmla="*/ 1923 w 2276"/>
              <a:gd name="T69" fmla="*/ 313 h 2268"/>
              <a:gd name="T70" fmla="*/ 2164 w 2276"/>
              <a:gd name="T71" fmla="*/ 643 h 2268"/>
              <a:gd name="T72" fmla="*/ 2273 w 2276"/>
              <a:gd name="T73" fmla="*/ 1047 h 2268"/>
              <a:gd name="T74" fmla="*/ 2225 w 2276"/>
              <a:gd name="T75" fmla="*/ 1471 h 2268"/>
              <a:gd name="T76" fmla="*/ 2033 w 2276"/>
              <a:gd name="T77" fmla="*/ 1834 h 2268"/>
              <a:gd name="T78" fmla="*/ 1728 w 2276"/>
              <a:gd name="T79" fmla="*/ 2104 h 2268"/>
              <a:gd name="T80" fmla="*/ 1340 w 2276"/>
              <a:gd name="T81" fmla="*/ 2250 h 2268"/>
              <a:gd name="T82" fmla="*/ 908 w 2276"/>
              <a:gd name="T83" fmla="*/ 2245 h 2268"/>
              <a:gd name="T84" fmla="*/ 525 w 2276"/>
              <a:gd name="T85" fmla="*/ 2089 h 2268"/>
              <a:gd name="T86" fmla="*/ 226 w 2276"/>
              <a:gd name="T87" fmla="*/ 1813 h 2268"/>
              <a:gd name="T88" fmla="*/ 43 w 2276"/>
              <a:gd name="T89" fmla="*/ 1445 h 2268"/>
              <a:gd name="T90" fmla="*/ 6 w 2276"/>
              <a:gd name="T91" fmla="*/ 1018 h 2268"/>
              <a:gd name="T92" fmla="*/ 124 w 2276"/>
              <a:gd name="T93" fmla="*/ 618 h 2268"/>
              <a:gd name="T94" fmla="*/ 373 w 2276"/>
              <a:gd name="T95" fmla="*/ 295 h 2268"/>
              <a:gd name="T96" fmla="*/ 721 w 2276"/>
              <a:gd name="T97" fmla="*/ 79 h 2268"/>
              <a:gd name="T98" fmla="*/ 1138 w 2276"/>
              <a:gd name="T99" fmla="*/ 0 h 2268"/>
              <a:gd name="T100" fmla="*/ 1555 w 2276"/>
              <a:gd name="T101" fmla="*/ 79 h 2268"/>
              <a:gd name="T102" fmla="*/ 1903 w 2276"/>
              <a:gd name="T103" fmla="*/ 295 h 2268"/>
              <a:gd name="T104" fmla="*/ 2152 w 2276"/>
              <a:gd name="T105" fmla="*/ 618 h 2268"/>
              <a:gd name="T106" fmla="*/ 2270 w 2276"/>
              <a:gd name="T107" fmla="*/ 1018 h 2268"/>
              <a:gd name="T108" fmla="*/ 2233 w 2276"/>
              <a:gd name="T109" fmla="*/ 1445 h 2268"/>
              <a:gd name="T110" fmla="*/ 2050 w 2276"/>
              <a:gd name="T111" fmla="*/ 1813 h 2268"/>
              <a:gd name="T112" fmla="*/ 1751 w 2276"/>
              <a:gd name="T113" fmla="*/ 2089 h 2268"/>
              <a:gd name="T114" fmla="*/ 1367 w 2276"/>
              <a:gd name="T115" fmla="*/ 2245 h 2268"/>
              <a:gd name="T116" fmla="*/ 936 w 2276"/>
              <a:gd name="T117" fmla="*/ 2250 h 2268"/>
              <a:gd name="T118" fmla="*/ 548 w 2276"/>
              <a:gd name="T119" fmla="*/ 2104 h 2268"/>
              <a:gd name="T120" fmla="*/ 243 w 2276"/>
              <a:gd name="T121" fmla="*/ 1834 h 2268"/>
              <a:gd name="T122" fmla="*/ 51 w 2276"/>
              <a:gd name="T123" fmla="*/ 1471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76" h="2268">
                <a:moveTo>
                  <a:pt x="999" y="1337"/>
                </a:moveTo>
                <a:lnTo>
                  <a:pt x="1356" y="1134"/>
                </a:lnTo>
                <a:lnTo>
                  <a:pt x="999" y="932"/>
                </a:lnTo>
                <a:lnTo>
                  <a:pt x="999" y="1337"/>
                </a:lnTo>
                <a:close/>
                <a:moveTo>
                  <a:pt x="1793" y="804"/>
                </a:moveTo>
                <a:lnTo>
                  <a:pt x="1790" y="793"/>
                </a:lnTo>
                <a:lnTo>
                  <a:pt x="1786" y="783"/>
                </a:lnTo>
                <a:lnTo>
                  <a:pt x="1781" y="772"/>
                </a:lnTo>
                <a:lnTo>
                  <a:pt x="1776" y="763"/>
                </a:lnTo>
                <a:lnTo>
                  <a:pt x="1773" y="758"/>
                </a:lnTo>
                <a:lnTo>
                  <a:pt x="1770" y="753"/>
                </a:lnTo>
                <a:lnTo>
                  <a:pt x="1763" y="744"/>
                </a:lnTo>
                <a:lnTo>
                  <a:pt x="1756" y="735"/>
                </a:lnTo>
                <a:lnTo>
                  <a:pt x="1749" y="727"/>
                </a:lnTo>
                <a:lnTo>
                  <a:pt x="1741" y="720"/>
                </a:lnTo>
                <a:lnTo>
                  <a:pt x="1732" y="713"/>
                </a:lnTo>
                <a:lnTo>
                  <a:pt x="1723" y="706"/>
                </a:lnTo>
                <a:lnTo>
                  <a:pt x="1714" y="700"/>
                </a:lnTo>
                <a:lnTo>
                  <a:pt x="1704" y="695"/>
                </a:lnTo>
                <a:lnTo>
                  <a:pt x="1694" y="690"/>
                </a:lnTo>
                <a:lnTo>
                  <a:pt x="1683" y="686"/>
                </a:lnTo>
                <a:lnTo>
                  <a:pt x="1672" y="683"/>
                </a:lnTo>
                <a:lnTo>
                  <a:pt x="1662" y="680"/>
                </a:lnTo>
                <a:lnTo>
                  <a:pt x="1649" y="678"/>
                </a:lnTo>
                <a:lnTo>
                  <a:pt x="1619" y="673"/>
                </a:lnTo>
                <a:lnTo>
                  <a:pt x="1602" y="671"/>
                </a:lnTo>
                <a:lnTo>
                  <a:pt x="1584" y="670"/>
                </a:lnTo>
                <a:lnTo>
                  <a:pt x="1543" y="666"/>
                </a:lnTo>
                <a:lnTo>
                  <a:pt x="1501" y="664"/>
                </a:lnTo>
                <a:lnTo>
                  <a:pt x="1456" y="661"/>
                </a:lnTo>
                <a:lnTo>
                  <a:pt x="1411" y="659"/>
                </a:lnTo>
                <a:lnTo>
                  <a:pt x="1365" y="658"/>
                </a:lnTo>
                <a:lnTo>
                  <a:pt x="1321" y="657"/>
                </a:lnTo>
                <a:lnTo>
                  <a:pt x="1279" y="656"/>
                </a:lnTo>
                <a:lnTo>
                  <a:pt x="1206" y="655"/>
                </a:lnTo>
                <a:lnTo>
                  <a:pt x="1138" y="654"/>
                </a:lnTo>
                <a:lnTo>
                  <a:pt x="1070" y="655"/>
                </a:lnTo>
                <a:lnTo>
                  <a:pt x="998" y="656"/>
                </a:lnTo>
                <a:lnTo>
                  <a:pt x="911" y="658"/>
                </a:lnTo>
                <a:lnTo>
                  <a:pt x="865" y="659"/>
                </a:lnTo>
                <a:lnTo>
                  <a:pt x="820" y="661"/>
                </a:lnTo>
                <a:lnTo>
                  <a:pt x="775" y="664"/>
                </a:lnTo>
                <a:lnTo>
                  <a:pt x="733" y="666"/>
                </a:lnTo>
                <a:lnTo>
                  <a:pt x="692" y="670"/>
                </a:lnTo>
                <a:lnTo>
                  <a:pt x="657" y="673"/>
                </a:lnTo>
                <a:lnTo>
                  <a:pt x="641" y="676"/>
                </a:lnTo>
                <a:lnTo>
                  <a:pt x="627" y="678"/>
                </a:lnTo>
                <a:lnTo>
                  <a:pt x="614" y="680"/>
                </a:lnTo>
                <a:lnTo>
                  <a:pt x="604" y="683"/>
                </a:lnTo>
                <a:lnTo>
                  <a:pt x="593" y="686"/>
                </a:lnTo>
                <a:lnTo>
                  <a:pt x="582" y="690"/>
                </a:lnTo>
                <a:lnTo>
                  <a:pt x="572" y="695"/>
                </a:lnTo>
                <a:lnTo>
                  <a:pt x="562" y="700"/>
                </a:lnTo>
                <a:lnTo>
                  <a:pt x="553" y="706"/>
                </a:lnTo>
                <a:lnTo>
                  <a:pt x="544" y="713"/>
                </a:lnTo>
                <a:lnTo>
                  <a:pt x="535" y="720"/>
                </a:lnTo>
                <a:lnTo>
                  <a:pt x="527" y="727"/>
                </a:lnTo>
                <a:lnTo>
                  <a:pt x="520" y="735"/>
                </a:lnTo>
                <a:lnTo>
                  <a:pt x="513" y="744"/>
                </a:lnTo>
                <a:lnTo>
                  <a:pt x="506" y="753"/>
                </a:lnTo>
                <a:lnTo>
                  <a:pt x="500" y="763"/>
                </a:lnTo>
                <a:lnTo>
                  <a:pt x="495" y="772"/>
                </a:lnTo>
                <a:lnTo>
                  <a:pt x="490" y="783"/>
                </a:lnTo>
                <a:lnTo>
                  <a:pt x="486" y="793"/>
                </a:lnTo>
                <a:lnTo>
                  <a:pt x="483" y="804"/>
                </a:lnTo>
                <a:lnTo>
                  <a:pt x="478" y="825"/>
                </a:lnTo>
                <a:lnTo>
                  <a:pt x="474" y="849"/>
                </a:lnTo>
                <a:lnTo>
                  <a:pt x="470" y="874"/>
                </a:lnTo>
                <a:lnTo>
                  <a:pt x="467" y="901"/>
                </a:lnTo>
                <a:lnTo>
                  <a:pt x="464" y="928"/>
                </a:lnTo>
                <a:lnTo>
                  <a:pt x="462" y="956"/>
                </a:lnTo>
                <a:lnTo>
                  <a:pt x="460" y="983"/>
                </a:lnTo>
                <a:lnTo>
                  <a:pt x="458" y="1009"/>
                </a:lnTo>
                <a:lnTo>
                  <a:pt x="457" y="1035"/>
                </a:lnTo>
                <a:lnTo>
                  <a:pt x="456" y="1058"/>
                </a:lnTo>
                <a:lnTo>
                  <a:pt x="455" y="1098"/>
                </a:lnTo>
                <a:lnTo>
                  <a:pt x="455" y="1134"/>
                </a:lnTo>
                <a:lnTo>
                  <a:pt x="455" y="1171"/>
                </a:lnTo>
                <a:lnTo>
                  <a:pt x="456" y="1211"/>
                </a:lnTo>
                <a:lnTo>
                  <a:pt x="458" y="1259"/>
                </a:lnTo>
                <a:lnTo>
                  <a:pt x="460" y="1286"/>
                </a:lnTo>
                <a:lnTo>
                  <a:pt x="462" y="1313"/>
                </a:lnTo>
                <a:lnTo>
                  <a:pt x="464" y="1340"/>
                </a:lnTo>
                <a:lnTo>
                  <a:pt x="467" y="1368"/>
                </a:lnTo>
                <a:lnTo>
                  <a:pt x="470" y="1394"/>
                </a:lnTo>
                <a:lnTo>
                  <a:pt x="474" y="1420"/>
                </a:lnTo>
                <a:lnTo>
                  <a:pt x="476" y="1432"/>
                </a:lnTo>
                <a:lnTo>
                  <a:pt x="478" y="1443"/>
                </a:lnTo>
                <a:lnTo>
                  <a:pt x="483" y="1464"/>
                </a:lnTo>
                <a:lnTo>
                  <a:pt x="486" y="1475"/>
                </a:lnTo>
                <a:lnTo>
                  <a:pt x="490" y="1486"/>
                </a:lnTo>
                <a:lnTo>
                  <a:pt x="495" y="1496"/>
                </a:lnTo>
                <a:lnTo>
                  <a:pt x="500" y="1506"/>
                </a:lnTo>
                <a:lnTo>
                  <a:pt x="503" y="1511"/>
                </a:lnTo>
                <a:lnTo>
                  <a:pt x="506" y="1516"/>
                </a:lnTo>
                <a:lnTo>
                  <a:pt x="513" y="1525"/>
                </a:lnTo>
                <a:lnTo>
                  <a:pt x="520" y="1533"/>
                </a:lnTo>
                <a:lnTo>
                  <a:pt x="527" y="1541"/>
                </a:lnTo>
                <a:lnTo>
                  <a:pt x="535" y="1549"/>
                </a:lnTo>
                <a:lnTo>
                  <a:pt x="544" y="1556"/>
                </a:lnTo>
                <a:lnTo>
                  <a:pt x="553" y="1562"/>
                </a:lnTo>
                <a:lnTo>
                  <a:pt x="562" y="1568"/>
                </a:lnTo>
                <a:lnTo>
                  <a:pt x="572" y="1574"/>
                </a:lnTo>
                <a:lnTo>
                  <a:pt x="582" y="1578"/>
                </a:lnTo>
                <a:lnTo>
                  <a:pt x="593" y="1582"/>
                </a:lnTo>
                <a:lnTo>
                  <a:pt x="604" y="1586"/>
                </a:lnTo>
                <a:lnTo>
                  <a:pt x="614" y="1588"/>
                </a:lnTo>
                <a:lnTo>
                  <a:pt x="627" y="1591"/>
                </a:lnTo>
                <a:lnTo>
                  <a:pt x="657" y="1595"/>
                </a:lnTo>
                <a:lnTo>
                  <a:pt x="674" y="1597"/>
                </a:lnTo>
                <a:lnTo>
                  <a:pt x="692" y="1599"/>
                </a:lnTo>
                <a:lnTo>
                  <a:pt x="733" y="1602"/>
                </a:lnTo>
                <a:lnTo>
                  <a:pt x="775" y="1605"/>
                </a:lnTo>
                <a:lnTo>
                  <a:pt x="820" y="1607"/>
                </a:lnTo>
                <a:lnTo>
                  <a:pt x="865" y="1609"/>
                </a:lnTo>
                <a:lnTo>
                  <a:pt x="911" y="1611"/>
                </a:lnTo>
                <a:lnTo>
                  <a:pt x="955" y="1612"/>
                </a:lnTo>
                <a:lnTo>
                  <a:pt x="998" y="1613"/>
                </a:lnTo>
                <a:lnTo>
                  <a:pt x="1070" y="1614"/>
                </a:lnTo>
                <a:lnTo>
                  <a:pt x="1138" y="1614"/>
                </a:lnTo>
                <a:lnTo>
                  <a:pt x="1206" y="1614"/>
                </a:lnTo>
                <a:lnTo>
                  <a:pt x="1279" y="1613"/>
                </a:lnTo>
                <a:lnTo>
                  <a:pt x="1365" y="1611"/>
                </a:lnTo>
                <a:lnTo>
                  <a:pt x="1411" y="1609"/>
                </a:lnTo>
                <a:lnTo>
                  <a:pt x="1456" y="1607"/>
                </a:lnTo>
                <a:lnTo>
                  <a:pt x="1501" y="1605"/>
                </a:lnTo>
                <a:lnTo>
                  <a:pt x="1543" y="1602"/>
                </a:lnTo>
                <a:lnTo>
                  <a:pt x="1584" y="1599"/>
                </a:lnTo>
                <a:lnTo>
                  <a:pt x="1619" y="1595"/>
                </a:lnTo>
                <a:lnTo>
                  <a:pt x="1635" y="1593"/>
                </a:lnTo>
                <a:lnTo>
                  <a:pt x="1649" y="1591"/>
                </a:lnTo>
                <a:lnTo>
                  <a:pt x="1662" y="1588"/>
                </a:lnTo>
                <a:lnTo>
                  <a:pt x="1672" y="1586"/>
                </a:lnTo>
                <a:lnTo>
                  <a:pt x="1683" y="1582"/>
                </a:lnTo>
                <a:lnTo>
                  <a:pt x="1694" y="1578"/>
                </a:lnTo>
                <a:lnTo>
                  <a:pt x="1704" y="1574"/>
                </a:lnTo>
                <a:lnTo>
                  <a:pt x="1714" y="1568"/>
                </a:lnTo>
                <a:lnTo>
                  <a:pt x="1723" y="1562"/>
                </a:lnTo>
                <a:lnTo>
                  <a:pt x="1732" y="1556"/>
                </a:lnTo>
                <a:lnTo>
                  <a:pt x="1741" y="1549"/>
                </a:lnTo>
                <a:lnTo>
                  <a:pt x="1749" y="1541"/>
                </a:lnTo>
                <a:lnTo>
                  <a:pt x="1756" y="1533"/>
                </a:lnTo>
                <a:lnTo>
                  <a:pt x="1763" y="1525"/>
                </a:lnTo>
                <a:lnTo>
                  <a:pt x="1770" y="1516"/>
                </a:lnTo>
                <a:lnTo>
                  <a:pt x="1776" y="1506"/>
                </a:lnTo>
                <a:lnTo>
                  <a:pt x="1781" y="1496"/>
                </a:lnTo>
                <a:lnTo>
                  <a:pt x="1786" y="1486"/>
                </a:lnTo>
                <a:lnTo>
                  <a:pt x="1790" y="1475"/>
                </a:lnTo>
                <a:lnTo>
                  <a:pt x="1793" y="1464"/>
                </a:lnTo>
                <a:lnTo>
                  <a:pt x="1798" y="1443"/>
                </a:lnTo>
                <a:lnTo>
                  <a:pt x="1802" y="1420"/>
                </a:lnTo>
                <a:lnTo>
                  <a:pt x="1806" y="1394"/>
                </a:lnTo>
                <a:lnTo>
                  <a:pt x="1809" y="1368"/>
                </a:lnTo>
                <a:lnTo>
                  <a:pt x="1812" y="1340"/>
                </a:lnTo>
                <a:lnTo>
                  <a:pt x="1814" y="1313"/>
                </a:lnTo>
                <a:lnTo>
                  <a:pt x="1816" y="1286"/>
                </a:lnTo>
                <a:lnTo>
                  <a:pt x="1818" y="1259"/>
                </a:lnTo>
                <a:lnTo>
                  <a:pt x="1819" y="1234"/>
                </a:lnTo>
                <a:lnTo>
                  <a:pt x="1820" y="1211"/>
                </a:lnTo>
                <a:lnTo>
                  <a:pt x="1821" y="1171"/>
                </a:lnTo>
                <a:lnTo>
                  <a:pt x="1821" y="1134"/>
                </a:lnTo>
                <a:lnTo>
                  <a:pt x="1821" y="1098"/>
                </a:lnTo>
                <a:lnTo>
                  <a:pt x="1820" y="1058"/>
                </a:lnTo>
                <a:lnTo>
                  <a:pt x="1818" y="1009"/>
                </a:lnTo>
                <a:lnTo>
                  <a:pt x="1816" y="983"/>
                </a:lnTo>
                <a:lnTo>
                  <a:pt x="1814" y="956"/>
                </a:lnTo>
                <a:lnTo>
                  <a:pt x="1812" y="928"/>
                </a:lnTo>
                <a:lnTo>
                  <a:pt x="1809" y="901"/>
                </a:lnTo>
                <a:lnTo>
                  <a:pt x="1806" y="874"/>
                </a:lnTo>
                <a:lnTo>
                  <a:pt x="1802" y="849"/>
                </a:lnTo>
                <a:lnTo>
                  <a:pt x="1800" y="837"/>
                </a:lnTo>
                <a:lnTo>
                  <a:pt x="1798" y="825"/>
                </a:lnTo>
                <a:lnTo>
                  <a:pt x="1793" y="804"/>
                </a:lnTo>
                <a:close/>
                <a:moveTo>
                  <a:pt x="0" y="1134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5">
            <a:hlinkClick r:id="rId7" tooltip="Web"/>
            <a:extLst>
              <a:ext uri="{FF2B5EF4-FFF2-40B4-BE49-F238E27FC236}">
                <a16:creationId xmlns:a16="http://schemas.microsoft.com/office/drawing/2014/main" id="{77D1733B-DF8E-1D81-337B-A70DF671CB0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840416" y="5914980"/>
            <a:ext cx="1942567" cy="360000"/>
          </a:xfrm>
          <a:custGeom>
            <a:avLst/>
            <a:gdLst>
              <a:gd name="T0" fmla="*/ 4321 w 4333"/>
              <a:gd name="T1" fmla="*/ 17 h 803"/>
              <a:gd name="T2" fmla="*/ 4234 w 4333"/>
              <a:gd name="T3" fmla="*/ 139 h 803"/>
              <a:gd name="T4" fmla="*/ 4237 w 4333"/>
              <a:gd name="T5" fmla="*/ 561 h 803"/>
              <a:gd name="T6" fmla="*/ 4256 w 4333"/>
              <a:gd name="T7" fmla="*/ 432 h 803"/>
              <a:gd name="T8" fmla="*/ 148 w 4333"/>
              <a:gd name="T9" fmla="*/ 550 h 803"/>
              <a:gd name="T10" fmla="*/ 81 w 4333"/>
              <a:gd name="T11" fmla="*/ 6 h 803"/>
              <a:gd name="T12" fmla="*/ 245 w 4333"/>
              <a:gd name="T13" fmla="*/ 538 h 803"/>
              <a:gd name="T14" fmla="*/ 287 w 4333"/>
              <a:gd name="T15" fmla="*/ 77 h 803"/>
              <a:gd name="T16" fmla="*/ 425 w 4333"/>
              <a:gd name="T17" fmla="*/ 25 h 803"/>
              <a:gd name="T18" fmla="*/ 320 w 4333"/>
              <a:gd name="T19" fmla="*/ 137 h 803"/>
              <a:gd name="T20" fmla="*/ 804 w 4333"/>
              <a:gd name="T21" fmla="*/ 404 h 803"/>
              <a:gd name="T22" fmla="*/ 542 w 4333"/>
              <a:gd name="T23" fmla="*/ 556 h 803"/>
              <a:gd name="T24" fmla="*/ 581 w 4333"/>
              <a:gd name="T25" fmla="*/ 421 h 803"/>
              <a:gd name="T26" fmla="*/ 694 w 4333"/>
              <a:gd name="T27" fmla="*/ 369 h 803"/>
              <a:gd name="T28" fmla="*/ 870 w 4333"/>
              <a:gd name="T29" fmla="*/ 508 h 803"/>
              <a:gd name="T30" fmla="*/ 967 w 4333"/>
              <a:gd name="T31" fmla="*/ 215 h 803"/>
              <a:gd name="T32" fmla="*/ 1207 w 4333"/>
              <a:gd name="T33" fmla="*/ 246 h 803"/>
              <a:gd name="T34" fmla="*/ 1012 w 4333"/>
              <a:gd name="T35" fmla="*/ 459 h 803"/>
              <a:gd name="T36" fmla="*/ 1163 w 4333"/>
              <a:gd name="T37" fmla="*/ 503 h 803"/>
              <a:gd name="T38" fmla="*/ 1079 w 4333"/>
              <a:gd name="T39" fmla="*/ 295 h 803"/>
              <a:gd name="T40" fmla="*/ 1607 w 4333"/>
              <a:gd name="T41" fmla="*/ 324 h 803"/>
              <a:gd name="T42" fmla="*/ 1399 w 4333"/>
              <a:gd name="T43" fmla="*/ 316 h 803"/>
              <a:gd name="T44" fmla="*/ 1590 w 4333"/>
              <a:gd name="T45" fmla="*/ 409 h 803"/>
              <a:gd name="T46" fmla="*/ 1440 w 4333"/>
              <a:gd name="T47" fmla="*/ 560 h 803"/>
              <a:gd name="T48" fmla="*/ 1373 w 4333"/>
              <a:gd name="T49" fmla="*/ 443 h 803"/>
              <a:gd name="T50" fmla="*/ 1472 w 4333"/>
              <a:gd name="T51" fmla="*/ 440 h 803"/>
              <a:gd name="T52" fmla="*/ 1277 w 4333"/>
              <a:gd name="T53" fmla="*/ 346 h 803"/>
              <a:gd name="T54" fmla="*/ 1407 w 4333"/>
              <a:gd name="T55" fmla="*/ 199 h 803"/>
              <a:gd name="T56" fmla="*/ 1993 w 4333"/>
              <a:gd name="T57" fmla="*/ 445 h 803"/>
              <a:gd name="T58" fmla="*/ 1919 w 4333"/>
              <a:gd name="T59" fmla="*/ 555 h 803"/>
              <a:gd name="T60" fmla="*/ 1769 w 4333"/>
              <a:gd name="T61" fmla="*/ 561 h 803"/>
              <a:gd name="T62" fmla="*/ 1673 w 4333"/>
              <a:gd name="T63" fmla="*/ 322 h 803"/>
              <a:gd name="T64" fmla="*/ 1874 w 4333"/>
              <a:gd name="T65" fmla="*/ 200 h 803"/>
              <a:gd name="T66" fmla="*/ 1819 w 4333"/>
              <a:gd name="T67" fmla="*/ 457 h 803"/>
              <a:gd name="T68" fmla="*/ 1809 w 4333"/>
              <a:gd name="T69" fmla="*/ 312 h 803"/>
              <a:gd name="T70" fmla="*/ 2447 w 4333"/>
              <a:gd name="T71" fmla="*/ 550 h 803"/>
              <a:gd name="T72" fmla="*/ 2282 w 4333"/>
              <a:gd name="T73" fmla="*/ 534 h 803"/>
              <a:gd name="T74" fmla="*/ 2091 w 4333"/>
              <a:gd name="T75" fmla="*/ 504 h 803"/>
              <a:gd name="T76" fmla="*/ 2203 w 4333"/>
              <a:gd name="T77" fmla="*/ 206 h 803"/>
              <a:gd name="T78" fmla="*/ 2212 w 4333"/>
              <a:gd name="T79" fmla="*/ 429 h 803"/>
              <a:gd name="T80" fmla="*/ 2306 w 4333"/>
              <a:gd name="T81" fmla="*/ 301 h 803"/>
              <a:gd name="T82" fmla="*/ 2596 w 4333"/>
              <a:gd name="T83" fmla="*/ 549 h 803"/>
              <a:gd name="T84" fmla="*/ 2655 w 4333"/>
              <a:gd name="T85" fmla="*/ 412 h 803"/>
              <a:gd name="T86" fmla="*/ 2750 w 4333"/>
              <a:gd name="T87" fmla="*/ 415 h 803"/>
              <a:gd name="T88" fmla="*/ 2706 w 4333"/>
              <a:gd name="T89" fmla="*/ 559 h 803"/>
              <a:gd name="T90" fmla="*/ 2937 w 4333"/>
              <a:gd name="T91" fmla="*/ 538 h 803"/>
              <a:gd name="T92" fmla="*/ 2979 w 4333"/>
              <a:gd name="T93" fmla="*/ 77 h 803"/>
              <a:gd name="T94" fmla="*/ 3118 w 4333"/>
              <a:gd name="T95" fmla="*/ 25 h 803"/>
              <a:gd name="T96" fmla="*/ 3013 w 4333"/>
              <a:gd name="T97" fmla="*/ 137 h 803"/>
              <a:gd name="T98" fmla="*/ 3487 w 4333"/>
              <a:gd name="T99" fmla="*/ 244 h 803"/>
              <a:gd name="T100" fmla="*/ 3380 w 4333"/>
              <a:gd name="T101" fmla="*/ 549 h 803"/>
              <a:gd name="T102" fmla="*/ 3139 w 4333"/>
              <a:gd name="T103" fmla="*/ 480 h 803"/>
              <a:gd name="T104" fmla="*/ 3278 w 4333"/>
              <a:gd name="T105" fmla="*/ 204 h 803"/>
              <a:gd name="T106" fmla="*/ 3296 w 4333"/>
              <a:gd name="T107" fmla="*/ 311 h 803"/>
              <a:gd name="T108" fmla="*/ 3328 w 4333"/>
              <a:gd name="T109" fmla="*/ 457 h 803"/>
              <a:gd name="T110" fmla="*/ 3573 w 4333"/>
              <a:gd name="T111" fmla="*/ 429 h 803"/>
              <a:gd name="T112" fmla="*/ 3671 w 4333"/>
              <a:gd name="T113" fmla="*/ 521 h 803"/>
              <a:gd name="T114" fmla="*/ 3535 w 4333"/>
              <a:gd name="T115" fmla="*/ 516 h 803"/>
              <a:gd name="T116" fmla="*/ 3938 w 4333"/>
              <a:gd name="T117" fmla="*/ 790 h 803"/>
              <a:gd name="T118" fmla="*/ 3728 w 4333"/>
              <a:gd name="T119" fmla="*/ 717 h 803"/>
              <a:gd name="T120" fmla="*/ 4053 w 4333"/>
              <a:gd name="T121" fmla="*/ 474 h 803"/>
              <a:gd name="T122" fmla="*/ 3938 w 4333"/>
              <a:gd name="T123" fmla="*/ 570 h 803"/>
              <a:gd name="T124" fmla="*/ 3872 w 4333"/>
              <a:gd name="T125" fmla="*/ 699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33" h="803">
                <a:moveTo>
                  <a:pt x="4189" y="88"/>
                </a:moveTo>
                <a:lnTo>
                  <a:pt x="4189" y="77"/>
                </a:lnTo>
                <a:lnTo>
                  <a:pt x="4190" y="67"/>
                </a:lnTo>
                <a:lnTo>
                  <a:pt x="4191" y="57"/>
                </a:lnTo>
                <a:lnTo>
                  <a:pt x="4194" y="48"/>
                </a:lnTo>
                <a:lnTo>
                  <a:pt x="4195" y="44"/>
                </a:lnTo>
                <a:lnTo>
                  <a:pt x="4197" y="40"/>
                </a:lnTo>
                <a:lnTo>
                  <a:pt x="4200" y="33"/>
                </a:lnTo>
                <a:lnTo>
                  <a:pt x="4204" y="27"/>
                </a:lnTo>
                <a:lnTo>
                  <a:pt x="4209" y="21"/>
                </a:lnTo>
                <a:lnTo>
                  <a:pt x="4215" y="16"/>
                </a:lnTo>
                <a:lnTo>
                  <a:pt x="4221" y="12"/>
                </a:lnTo>
                <a:lnTo>
                  <a:pt x="4228" y="8"/>
                </a:lnTo>
                <a:lnTo>
                  <a:pt x="4235" y="5"/>
                </a:lnTo>
                <a:lnTo>
                  <a:pt x="4243" y="3"/>
                </a:lnTo>
                <a:lnTo>
                  <a:pt x="4253" y="1"/>
                </a:lnTo>
                <a:lnTo>
                  <a:pt x="4262" y="0"/>
                </a:lnTo>
                <a:lnTo>
                  <a:pt x="4273" y="0"/>
                </a:lnTo>
                <a:lnTo>
                  <a:pt x="4280" y="0"/>
                </a:lnTo>
                <a:lnTo>
                  <a:pt x="4287" y="1"/>
                </a:lnTo>
                <a:lnTo>
                  <a:pt x="4293" y="2"/>
                </a:lnTo>
                <a:lnTo>
                  <a:pt x="4299" y="3"/>
                </a:lnTo>
                <a:lnTo>
                  <a:pt x="4304" y="5"/>
                </a:lnTo>
                <a:lnTo>
                  <a:pt x="4309" y="7"/>
                </a:lnTo>
                <a:lnTo>
                  <a:pt x="4314" y="10"/>
                </a:lnTo>
                <a:lnTo>
                  <a:pt x="4318" y="13"/>
                </a:lnTo>
                <a:lnTo>
                  <a:pt x="4321" y="17"/>
                </a:lnTo>
                <a:lnTo>
                  <a:pt x="4325" y="21"/>
                </a:lnTo>
                <a:lnTo>
                  <a:pt x="4327" y="25"/>
                </a:lnTo>
                <a:lnTo>
                  <a:pt x="4329" y="30"/>
                </a:lnTo>
                <a:lnTo>
                  <a:pt x="4331" y="35"/>
                </a:lnTo>
                <a:lnTo>
                  <a:pt x="4332" y="41"/>
                </a:lnTo>
                <a:lnTo>
                  <a:pt x="4333" y="47"/>
                </a:lnTo>
                <a:lnTo>
                  <a:pt x="4333" y="53"/>
                </a:lnTo>
                <a:lnTo>
                  <a:pt x="4333" y="64"/>
                </a:lnTo>
                <a:lnTo>
                  <a:pt x="4332" y="74"/>
                </a:lnTo>
                <a:lnTo>
                  <a:pt x="4330" y="84"/>
                </a:lnTo>
                <a:lnTo>
                  <a:pt x="4328" y="92"/>
                </a:lnTo>
                <a:lnTo>
                  <a:pt x="4327" y="96"/>
                </a:lnTo>
                <a:lnTo>
                  <a:pt x="4325" y="100"/>
                </a:lnTo>
                <a:lnTo>
                  <a:pt x="4321" y="107"/>
                </a:lnTo>
                <a:lnTo>
                  <a:pt x="4317" y="113"/>
                </a:lnTo>
                <a:lnTo>
                  <a:pt x="4313" y="119"/>
                </a:lnTo>
                <a:lnTo>
                  <a:pt x="4307" y="124"/>
                </a:lnTo>
                <a:lnTo>
                  <a:pt x="4301" y="128"/>
                </a:lnTo>
                <a:lnTo>
                  <a:pt x="4294" y="132"/>
                </a:lnTo>
                <a:lnTo>
                  <a:pt x="4286" y="135"/>
                </a:lnTo>
                <a:lnTo>
                  <a:pt x="4282" y="136"/>
                </a:lnTo>
                <a:lnTo>
                  <a:pt x="4278" y="137"/>
                </a:lnTo>
                <a:lnTo>
                  <a:pt x="4269" y="139"/>
                </a:lnTo>
                <a:lnTo>
                  <a:pt x="4259" y="140"/>
                </a:lnTo>
                <a:lnTo>
                  <a:pt x="4248" y="140"/>
                </a:lnTo>
                <a:lnTo>
                  <a:pt x="4241" y="140"/>
                </a:lnTo>
                <a:lnTo>
                  <a:pt x="4234" y="139"/>
                </a:lnTo>
                <a:lnTo>
                  <a:pt x="4228" y="138"/>
                </a:lnTo>
                <a:lnTo>
                  <a:pt x="4222" y="137"/>
                </a:lnTo>
                <a:lnTo>
                  <a:pt x="4217" y="135"/>
                </a:lnTo>
                <a:lnTo>
                  <a:pt x="4212" y="133"/>
                </a:lnTo>
                <a:lnTo>
                  <a:pt x="4207" y="130"/>
                </a:lnTo>
                <a:lnTo>
                  <a:pt x="4203" y="127"/>
                </a:lnTo>
                <a:lnTo>
                  <a:pt x="4200" y="124"/>
                </a:lnTo>
                <a:lnTo>
                  <a:pt x="4197" y="120"/>
                </a:lnTo>
                <a:lnTo>
                  <a:pt x="4194" y="115"/>
                </a:lnTo>
                <a:lnTo>
                  <a:pt x="4192" y="111"/>
                </a:lnTo>
                <a:lnTo>
                  <a:pt x="4191" y="106"/>
                </a:lnTo>
                <a:lnTo>
                  <a:pt x="4190" y="100"/>
                </a:lnTo>
                <a:lnTo>
                  <a:pt x="4189" y="94"/>
                </a:lnTo>
                <a:lnTo>
                  <a:pt x="4189" y="88"/>
                </a:lnTo>
                <a:close/>
                <a:moveTo>
                  <a:pt x="4277" y="459"/>
                </a:moveTo>
                <a:lnTo>
                  <a:pt x="4285" y="459"/>
                </a:lnTo>
                <a:lnTo>
                  <a:pt x="4293" y="457"/>
                </a:lnTo>
                <a:lnTo>
                  <a:pt x="4300" y="455"/>
                </a:lnTo>
                <a:lnTo>
                  <a:pt x="4306" y="452"/>
                </a:lnTo>
                <a:lnTo>
                  <a:pt x="4303" y="533"/>
                </a:lnTo>
                <a:lnTo>
                  <a:pt x="4294" y="540"/>
                </a:lnTo>
                <a:lnTo>
                  <a:pt x="4285" y="545"/>
                </a:lnTo>
                <a:lnTo>
                  <a:pt x="4276" y="550"/>
                </a:lnTo>
                <a:lnTo>
                  <a:pt x="4267" y="554"/>
                </a:lnTo>
                <a:lnTo>
                  <a:pt x="4257" y="557"/>
                </a:lnTo>
                <a:lnTo>
                  <a:pt x="4247" y="559"/>
                </a:lnTo>
                <a:lnTo>
                  <a:pt x="4237" y="561"/>
                </a:lnTo>
                <a:lnTo>
                  <a:pt x="4226" y="561"/>
                </a:lnTo>
                <a:lnTo>
                  <a:pt x="4210" y="561"/>
                </a:lnTo>
                <a:lnTo>
                  <a:pt x="4203" y="560"/>
                </a:lnTo>
                <a:lnTo>
                  <a:pt x="4196" y="559"/>
                </a:lnTo>
                <a:lnTo>
                  <a:pt x="4183" y="557"/>
                </a:lnTo>
                <a:lnTo>
                  <a:pt x="4172" y="553"/>
                </a:lnTo>
                <a:lnTo>
                  <a:pt x="4162" y="549"/>
                </a:lnTo>
                <a:lnTo>
                  <a:pt x="4158" y="547"/>
                </a:lnTo>
                <a:lnTo>
                  <a:pt x="4154" y="544"/>
                </a:lnTo>
                <a:lnTo>
                  <a:pt x="4150" y="541"/>
                </a:lnTo>
                <a:lnTo>
                  <a:pt x="4147" y="538"/>
                </a:lnTo>
                <a:lnTo>
                  <a:pt x="4144" y="534"/>
                </a:lnTo>
                <a:lnTo>
                  <a:pt x="4141" y="531"/>
                </a:lnTo>
                <a:lnTo>
                  <a:pt x="4138" y="526"/>
                </a:lnTo>
                <a:lnTo>
                  <a:pt x="4135" y="521"/>
                </a:lnTo>
                <a:lnTo>
                  <a:pt x="4133" y="515"/>
                </a:lnTo>
                <a:lnTo>
                  <a:pt x="4131" y="510"/>
                </a:lnTo>
                <a:lnTo>
                  <a:pt x="4130" y="505"/>
                </a:lnTo>
                <a:lnTo>
                  <a:pt x="4129" y="499"/>
                </a:lnTo>
                <a:lnTo>
                  <a:pt x="4128" y="488"/>
                </a:lnTo>
                <a:lnTo>
                  <a:pt x="4128" y="477"/>
                </a:lnTo>
                <a:lnTo>
                  <a:pt x="4129" y="467"/>
                </a:lnTo>
                <a:lnTo>
                  <a:pt x="4130" y="457"/>
                </a:lnTo>
                <a:lnTo>
                  <a:pt x="4131" y="448"/>
                </a:lnTo>
                <a:lnTo>
                  <a:pt x="4174" y="205"/>
                </a:lnTo>
                <a:lnTo>
                  <a:pt x="4296" y="205"/>
                </a:lnTo>
                <a:lnTo>
                  <a:pt x="4256" y="432"/>
                </a:lnTo>
                <a:lnTo>
                  <a:pt x="4255" y="440"/>
                </a:lnTo>
                <a:lnTo>
                  <a:pt x="4256" y="444"/>
                </a:lnTo>
                <a:lnTo>
                  <a:pt x="4257" y="448"/>
                </a:lnTo>
                <a:lnTo>
                  <a:pt x="4258" y="451"/>
                </a:lnTo>
                <a:lnTo>
                  <a:pt x="4261" y="454"/>
                </a:lnTo>
                <a:lnTo>
                  <a:pt x="4264" y="456"/>
                </a:lnTo>
                <a:lnTo>
                  <a:pt x="4268" y="458"/>
                </a:lnTo>
                <a:lnTo>
                  <a:pt x="4272" y="459"/>
                </a:lnTo>
                <a:lnTo>
                  <a:pt x="4277" y="459"/>
                </a:lnTo>
                <a:close/>
                <a:moveTo>
                  <a:pt x="127" y="440"/>
                </a:moveTo>
                <a:lnTo>
                  <a:pt x="128" y="445"/>
                </a:lnTo>
                <a:lnTo>
                  <a:pt x="128" y="448"/>
                </a:lnTo>
                <a:lnTo>
                  <a:pt x="130" y="452"/>
                </a:lnTo>
                <a:lnTo>
                  <a:pt x="132" y="454"/>
                </a:lnTo>
                <a:lnTo>
                  <a:pt x="135" y="456"/>
                </a:lnTo>
                <a:lnTo>
                  <a:pt x="138" y="458"/>
                </a:lnTo>
                <a:lnTo>
                  <a:pt x="142" y="459"/>
                </a:lnTo>
                <a:lnTo>
                  <a:pt x="146" y="459"/>
                </a:lnTo>
                <a:lnTo>
                  <a:pt x="155" y="459"/>
                </a:lnTo>
                <a:lnTo>
                  <a:pt x="164" y="457"/>
                </a:lnTo>
                <a:lnTo>
                  <a:pt x="168" y="456"/>
                </a:lnTo>
                <a:lnTo>
                  <a:pt x="171" y="455"/>
                </a:lnTo>
                <a:lnTo>
                  <a:pt x="178" y="452"/>
                </a:lnTo>
                <a:lnTo>
                  <a:pt x="175" y="533"/>
                </a:lnTo>
                <a:lnTo>
                  <a:pt x="166" y="540"/>
                </a:lnTo>
                <a:lnTo>
                  <a:pt x="157" y="545"/>
                </a:lnTo>
                <a:lnTo>
                  <a:pt x="148" y="550"/>
                </a:lnTo>
                <a:lnTo>
                  <a:pt x="138" y="554"/>
                </a:lnTo>
                <a:lnTo>
                  <a:pt x="128" y="557"/>
                </a:lnTo>
                <a:lnTo>
                  <a:pt x="118" y="559"/>
                </a:lnTo>
                <a:lnTo>
                  <a:pt x="108" y="561"/>
                </a:lnTo>
                <a:lnTo>
                  <a:pt x="97" y="561"/>
                </a:lnTo>
                <a:lnTo>
                  <a:pt x="81" y="561"/>
                </a:lnTo>
                <a:lnTo>
                  <a:pt x="74" y="560"/>
                </a:lnTo>
                <a:lnTo>
                  <a:pt x="67" y="559"/>
                </a:lnTo>
                <a:lnTo>
                  <a:pt x="55" y="557"/>
                </a:lnTo>
                <a:lnTo>
                  <a:pt x="43" y="553"/>
                </a:lnTo>
                <a:lnTo>
                  <a:pt x="33" y="549"/>
                </a:lnTo>
                <a:lnTo>
                  <a:pt x="29" y="547"/>
                </a:lnTo>
                <a:lnTo>
                  <a:pt x="25" y="544"/>
                </a:lnTo>
                <a:lnTo>
                  <a:pt x="21" y="541"/>
                </a:lnTo>
                <a:lnTo>
                  <a:pt x="18" y="538"/>
                </a:lnTo>
                <a:lnTo>
                  <a:pt x="15" y="534"/>
                </a:lnTo>
                <a:lnTo>
                  <a:pt x="12" y="531"/>
                </a:lnTo>
                <a:lnTo>
                  <a:pt x="9" y="526"/>
                </a:lnTo>
                <a:lnTo>
                  <a:pt x="7" y="521"/>
                </a:lnTo>
                <a:lnTo>
                  <a:pt x="3" y="511"/>
                </a:lnTo>
                <a:lnTo>
                  <a:pt x="1" y="500"/>
                </a:lnTo>
                <a:lnTo>
                  <a:pt x="0" y="488"/>
                </a:lnTo>
                <a:lnTo>
                  <a:pt x="0" y="477"/>
                </a:lnTo>
                <a:lnTo>
                  <a:pt x="1" y="467"/>
                </a:lnTo>
                <a:lnTo>
                  <a:pt x="2" y="457"/>
                </a:lnTo>
                <a:lnTo>
                  <a:pt x="3" y="448"/>
                </a:lnTo>
                <a:lnTo>
                  <a:pt x="81" y="6"/>
                </a:lnTo>
                <a:lnTo>
                  <a:pt x="203" y="6"/>
                </a:lnTo>
                <a:lnTo>
                  <a:pt x="128" y="432"/>
                </a:lnTo>
                <a:lnTo>
                  <a:pt x="127" y="440"/>
                </a:lnTo>
                <a:close/>
                <a:moveTo>
                  <a:pt x="375" y="459"/>
                </a:moveTo>
                <a:lnTo>
                  <a:pt x="383" y="459"/>
                </a:lnTo>
                <a:lnTo>
                  <a:pt x="390" y="457"/>
                </a:lnTo>
                <a:lnTo>
                  <a:pt x="398" y="455"/>
                </a:lnTo>
                <a:lnTo>
                  <a:pt x="404" y="452"/>
                </a:lnTo>
                <a:lnTo>
                  <a:pt x="401" y="533"/>
                </a:lnTo>
                <a:lnTo>
                  <a:pt x="392" y="540"/>
                </a:lnTo>
                <a:lnTo>
                  <a:pt x="383" y="545"/>
                </a:lnTo>
                <a:lnTo>
                  <a:pt x="374" y="550"/>
                </a:lnTo>
                <a:lnTo>
                  <a:pt x="365" y="554"/>
                </a:lnTo>
                <a:lnTo>
                  <a:pt x="355" y="557"/>
                </a:lnTo>
                <a:lnTo>
                  <a:pt x="345" y="559"/>
                </a:lnTo>
                <a:lnTo>
                  <a:pt x="334" y="561"/>
                </a:lnTo>
                <a:lnTo>
                  <a:pt x="324" y="561"/>
                </a:lnTo>
                <a:lnTo>
                  <a:pt x="308" y="561"/>
                </a:lnTo>
                <a:lnTo>
                  <a:pt x="301" y="560"/>
                </a:lnTo>
                <a:lnTo>
                  <a:pt x="294" y="559"/>
                </a:lnTo>
                <a:lnTo>
                  <a:pt x="281" y="557"/>
                </a:lnTo>
                <a:lnTo>
                  <a:pt x="270" y="553"/>
                </a:lnTo>
                <a:lnTo>
                  <a:pt x="260" y="549"/>
                </a:lnTo>
                <a:lnTo>
                  <a:pt x="256" y="547"/>
                </a:lnTo>
                <a:lnTo>
                  <a:pt x="252" y="544"/>
                </a:lnTo>
                <a:lnTo>
                  <a:pt x="248" y="541"/>
                </a:lnTo>
                <a:lnTo>
                  <a:pt x="245" y="538"/>
                </a:lnTo>
                <a:lnTo>
                  <a:pt x="242" y="534"/>
                </a:lnTo>
                <a:lnTo>
                  <a:pt x="239" y="531"/>
                </a:lnTo>
                <a:lnTo>
                  <a:pt x="236" y="526"/>
                </a:lnTo>
                <a:lnTo>
                  <a:pt x="233" y="521"/>
                </a:lnTo>
                <a:lnTo>
                  <a:pt x="231" y="515"/>
                </a:lnTo>
                <a:lnTo>
                  <a:pt x="229" y="510"/>
                </a:lnTo>
                <a:lnTo>
                  <a:pt x="228" y="505"/>
                </a:lnTo>
                <a:lnTo>
                  <a:pt x="227" y="499"/>
                </a:lnTo>
                <a:lnTo>
                  <a:pt x="226" y="488"/>
                </a:lnTo>
                <a:lnTo>
                  <a:pt x="226" y="477"/>
                </a:lnTo>
                <a:lnTo>
                  <a:pt x="227" y="467"/>
                </a:lnTo>
                <a:lnTo>
                  <a:pt x="228" y="457"/>
                </a:lnTo>
                <a:lnTo>
                  <a:pt x="229" y="448"/>
                </a:lnTo>
                <a:lnTo>
                  <a:pt x="272" y="205"/>
                </a:lnTo>
                <a:lnTo>
                  <a:pt x="394" y="205"/>
                </a:lnTo>
                <a:lnTo>
                  <a:pt x="354" y="432"/>
                </a:lnTo>
                <a:lnTo>
                  <a:pt x="353" y="440"/>
                </a:lnTo>
                <a:lnTo>
                  <a:pt x="354" y="444"/>
                </a:lnTo>
                <a:lnTo>
                  <a:pt x="355" y="448"/>
                </a:lnTo>
                <a:lnTo>
                  <a:pt x="356" y="451"/>
                </a:lnTo>
                <a:lnTo>
                  <a:pt x="359" y="454"/>
                </a:lnTo>
                <a:lnTo>
                  <a:pt x="362" y="456"/>
                </a:lnTo>
                <a:lnTo>
                  <a:pt x="365" y="458"/>
                </a:lnTo>
                <a:lnTo>
                  <a:pt x="370" y="459"/>
                </a:lnTo>
                <a:lnTo>
                  <a:pt x="375" y="459"/>
                </a:lnTo>
                <a:close/>
                <a:moveTo>
                  <a:pt x="286" y="88"/>
                </a:moveTo>
                <a:lnTo>
                  <a:pt x="287" y="77"/>
                </a:lnTo>
                <a:lnTo>
                  <a:pt x="288" y="67"/>
                </a:lnTo>
                <a:lnTo>
                  <a:pt x="289" y="57"/>
                </a:lnTo>
                <a:lnTo>
                  <a:pt x="292" y="48"/>
                </a:lnTo>
                <a:lnTo>
                  <a:pt x="293" y="44"/>
                </a:lnTo>
                <a:lnTo>
                  <a:pt x="294" y="40"/>
                </a:lnTo>
                <a:lnTo>
                  <a:pt x="298" y="33"/>
                </a:lnTo>
                <a:lnTo>
                  <a:pt x="302" y="27"/>
                </a:lnTo>
                <a:lnTo>
                  <a:pt x="307" y="21"/>
                </a:lnTo>
                <a:lnTo>
                  <a:pt x="312" y="16"/>
                </a:lnTo>
                <a:lnTo>
                  <a:pt x="319" y="12"/>
                </a:lnTo>
                <a:lnTo>
                  <a:pt x="325" y="8"/>
                </a:lnTo>
                <a:lnTo>
                  <a:pt x="333" y="5"/>
                </a:lnTo>
                <a:lnTo>
                  <a:pt x="341" y="3"/>
                </a:lnTo>
                <a:lnTo>
                  <a:pt x="350" y="1"/>
                </a:lnTo>
                <a:lnTo>
                  <a:pt x="360" y="0"/>
                </a:lnTo>
                <a:lnTo>
                  <a:pt x="370" y="0"/>
                </a:lnTo>
                <a:lnTo>
                  <a:pt x="378" y="0"/>
                </a:lnTo>
                <a:lnTo>
                  <a:pt x="385" y="1"/>
                </a:lnTo>
                <a:lnTo>
                  <a:pt x="391" y="2"/>
                </a:lnTo>
                <a:lnTo>
                  <a:pt x="397" y="3"/>
                </a:lnTo>
                <a:lnTo>
                  <a:pt x="402" y="5"/>
                </a:lnTo>
                <a:lnTo>
                  <a:pt x="407" y="7"/>
                </a:lnTo>
                <a:lnTo>
                  <a:pt x="412" y="10"/>
                </a:lnTo>
                <a:lnTo>
                  <a:pt x="416" y="13"/>
                </a:lnTo>
                <a:lnTo>
                  <a:pt x="419" y="17"/>
                </a:lnTo>
                <a:lnTo>
                  <a:pt x="422" y="21"/>
                </a:lnTo>
                <a:lnTo>
                  <a:pt x="425" y="25"/>
                </a:lnTo>
                <a:lnTo>
                  <a:pt x="427" y="30"/>
                </a:lnTo>
                <a:lnTo>
                  <a:pt x="429" y="35"/>
                </a:lnTo>
                <a:lnTo>
                  <a:pt x="430" y="41"/>
                </a:lnTo>
                <a:lnTo>
                  <a:pt x="431" y="47"/>
                </a:lnTo>
                <a:lnTo>
                  <a:pt x="431" y="53"/>
                </a:lnTo>
                <a:lnTo>
                  <a:pt x="431" y="64"/>
                </a:lnTo>
                <a:lnTo>
                  <a:pt x="430" y="74"/>
                </a:lnTo>
                <a:lnTo>
                  <a:pt x="428" y="84"/>
                </a:lnTo>
                <a:lnTo>
                  <a:pt x="426" y="92"/>
                </a:lnTo>
                <a:lnTo>
                  <a:pt x="424" y="96"/>
                </a:lnTo>
                <a:lnTo>
                  <a:pt x="423" y="100"/>
                </a:lnTo>
                <a:lnTo>
                  <a:pt x="419" y="107"/>
                </a:lnTo>
                <a:lnTo>
                  <a:pt x="415" y="113"/>
                </a:lnTo>
                <a:lnTo>
                  <a:pt x="410" y="119"/>
                </a:lnTo>
                <a:lnTo>
                  <a:pt x="405" y="124"/>
                </a:lnTo>
                <a:lnTo>
                  <a:pt x="399" y="128"/>
                </a:lnTo>
                <a:lnTo>
                  <a:pt x="392" y="132"/>
                </a:lnTo>
                <a:lnTo>
                  <a:pt x="384" y="135"/>
                </a:lnTo>
                <a:lnTo>
                  <a:pt x="380" y="136"/>
                </a:lnTo>
                <a:lnTo>
                  <a:pt x="376" y="137"/>
                </a:lnTo>
                <a:lnTo>
                  <a:pt x="367" y="139"/>
                </a:lnTo>
                <a:lnTo>
                  <a:pt x="357" y="140"/>
                </a:lnTo>
                <a:lnTo>
                  <a:pt x="346" y="140"/>
                </a:lnTo>
                <a:lnTo>
                  <a:pt x="339" y="140"/>
                </a:lnTo>
                <a:lnTo>
                  <a:pt x="332" y="139"/>
                </a:lnTo>
                <a:lnTo>
                  <a:pt x="326" y="138"/>
                </a:lnTo>
                <a:lnTo>
                  <a:pt x="320" y="137"/>
                </a:lnTo>
                <a:lnTo>
                  <a:pt x="315" y="135"/>
                </a:lnTo>
                <a:lnTo>
                  <a:pt x="310" y="133"/>
                </a:lnTo>
                <a:lnTo>
                  <a:pt x="305" y="130"/>
                </a:lnTo>
                <a:lnTo>
                  <a:pt x="301" y="127"/>
                </a:lnTo>
                <a:lnTo>
                  <a:pt x="298" y="124"/>
                </a:lnTo>
                <a:lnTo>
                  <a:pt x="295" y="120"/>
                </a:lnTo>
                <a:lnTo>
                  <a:pt x="292" y="115"/>
                </a:lnTo>
                <a:lnTo>
                  <a:pt x="290" y="111"/>
                </a:lnTo>
                <a:lnTo>
                  <a:pt x="289" y="106"/>
                </a:lnTo>
                <a:lnTo>
                  <a:pt x="287" y="100"/>
                </a:lnTo>
                <a:lnTo>
                  <a:pt x="287" y="94"/>
                </a:lnTo>
                <a:lnTo>
                  <a:pt x="286" y="88"/>
                </a:lnTo>
                <a:close/>
                <a:moveTo>
                  <a:pt x="813" y="205"/>
                </a:moveTo>
                <a:lnTo>
                  <a:pt x="815" y="213"/>
                </a:lnTo>
                <a:lnTo>
                  <a:pt x="817" y="222"/>
                </a:lnTo>
                <a:lnTo>
                  <a:pt x="820" y="240"/>
                </a:lnTo>
                <a:lnTo>
                  <a:pt x="822" y="262"/>
                </a:lnTo>
                <a:lnTo>
                  <a:pt x="823" y="273"/>
                </a:lnTo>
                <a:lnTo>
                  <a:pt x="823" y="285"/>
                </a:lnTo>
                <a:lnTo>
                  <a:pt x="822" y="310"/>
                </a:lnTo>
                <a:lnTo>
                  <a:pt x="821" y="322"/>
                </a:lnTo>
                <a:lnTo>
                  <a:pt x="820" y="334"/>
                </a:lnTo>
                <a:lnTo>
                  <a:pt x="818" y="346"/>
                </a:lnTo>
                <a:lnTo>
                  <a:pt x="816" y="358"/>
                </a:lnTo>
                <a:lnTo>
                  <a:pt x="811" y="381"/>
                </a:lnTo>
                <a:lnTo>
                  <a:pt x="807" y="393"/>
                </a:lnTo>
                <a:lnTo>
                  <a:pt x="804" y="404"/>
                </a:lnTo>
                <a:lnTo>
                  <a:pt x="800" y="415"/>
                </a:lnTo>
                <a:lnTo>
                  <a:pt x="795" y="426"/>
                </a:lnTo>
                <a:lnTo>
                  <a:pt x="791" y="437"/>
                </a:lnTo>
                <a:lnTo>
                  <a:pt x="785" y="448"/>
                </a:lnTo>
                <a:lnTo>
                  <a:pt x="780" y="458"/>
                </a:lnTo>
                <a:lnTo>
                  <a:pt x="774" y="469"/>
                </a:lnTo>
                <a:lnTo>
                  <a:pt x="767" y="479"/>
                </a:lnTo>
                <a:lnTo>
                  <a:pt x="760" y="488"/>
                </a:lnTo>
                <a:lnTo>
                  <a:pt x="756" y="493"/>
                </a:lnTo>
                <a:lnTo>
                  <a:pt x="752" y="497"/>
                </a:lnTo>
                <a:lnTo>
                  <a:pt x="744" y="506"/>
                </a:lnTo>
                <a:lnTo>
                  <a:pt x="740" y="510"/>
                </a:lnTo>
                <a:lnTo>
                  <a:pt x="735" y="514"/>
                </a:lnTo>
                <a:lnTo>
                  <a:pt x="726" y="522"/>
                </a:lnTo>
                <a:lnTo>
                  <a:pt x="715" y="529"/>
                </a:lnTo>
                <a:lnTo>
                  <a:pt x="705" y="535"/>
                </a:lnTo>
                <a:lnTo>
                  <a:pt x="693" y="541"/>
                </a:lnTo>
                <a:lnTo>
                  <a:pt x="682" y="547"/>
                </a:lnTo>
                <a:lnTo>
                  <a:pt x="670" y="551"/>
                </a:lnTo>
                <a:lnTo>
                  <a:pt x="657" y="555"/>
                </a:lnTo>
                <a:lnTo>
                  <a:pt x="643" y="557"/>
                </a:lnTo>
                <a:lnTo>
                  <a:pt x="630" y="559"/>
                </a:lnTo>
                <a:lnTo>
                  <a:pt x="616" y="561"/>
                </a:lnTo>
                <a:lnTo>
                  <a:pt x="602" y="561"/>
                </a:lnTo>
                <a:lnTo>
                  <a:pt x="580" y="560"/>
                </a:lnTo>
                <a:lnTo>
                  <a:pt x="561" y="559"/>
                </a:lnTo>
                <a:lnTo>
                  <a:pt x="542" y="556"/>
                </a:lnTo>
                <a:lnTo>
                  <a:pt x="526" y="552"/>
                </a:lnTo>
                <a:lnTo>
                  <a:pt x="519" y="549"/>
                </a:lnTo>
                <a:lnTo>
                  <a:pt x="511" y="547"/>
                </a:lnTo>
                <a:lnTo>
                  <a:pt x="505" y="544"/>
                </a:lnTo>
                <a:lnTo>
                  <a:pt x="498" y="540"/>
                </a:lnTo>
                <a:lnTo>
                  <a:pt x="493" y="537"/>
                </a:lnTo>
                <a:lnTo>
                  <a:pt x="487" y="533"/>
                </a:lnTo>
                <a:lnTo>
                  <a:pt x="482" y="529"/>
                </a:lnTo>
                <a:lnTo>
                  <a:pt x="478" y="524"/>
                </a:lnTo>
                <a:lnTo>
                  <a:pt x="472" y="518"/>
                </a:lnTo>
                <a:lnTo>
                  <a:pt x="468" y="511"/>
                </a:lnTo>
                <a:lnTo>
                  <a:pt x="464" y="502"/>
                </a:lnTo>
                <a:lnTo>
                  <a:pt x="461" y="493"/>
                </a:lnTo>
                <a:lnTo>
                  <a:pt x="458" y="484"/>
                </a:lnTo>
                <a:lnTo>
                  <a:pt x="456" y="473"/>
                </a:lnTo>
                <a:lnTo>
                  <a:pt x="455" y="462"/>
                </a:lnTo>
                <a:lnTo>
                  <a:pt x="455" y="450"/>
                </a:lnTo>
                <a:lnTo>
                  <a:pt x="455" y="437"/>
                </a:lnTo>
                <a:lnTo>
                  <a:pt x="456" y="424"/>
                </a:lnTo>
                <a:lnTo>
                  <a:pt x="458" y="410"/>
                </a:lnTo>
                <a:lnTo>
                  <a:pt x="461" y="396"/>
                </a:lnTo>
                <a:lnTo>
                  <a:pt x="494" y="205"/>
                </a:lnTo>
                <a:lnTo>
                  <a:pt x="616" y="205"/>
                </a:lnTo>
                <a:lnTo>
                  <a:pt x="583" y="396"/>
                </a:lnTo>
                <a:lnTo>
                  <a:pt x="581" y="407"/>
                </a:lnTo>
                <a:lnTo>
                  <a:pt x="581" y="416"/>
                </a:lnTo>
                <a:lnTo>
                  <a:pt x="581" y="421"/>
                </a:lnTo>
                <a:lnTo>
                  <a:pt x="581" y="425"/>
                </a:lnTo>
                <a:lnTo>
                  <a:pt x="582" y="430"/>
                </a:lnTo>
                <a:lnTo>
                  <a:pt x="583" y="434"/>
                </a:lnTo>
                <a:lnTo>
                  <a:pt x="585" y="437"/>
                </a:lnTo>
                <a:lnTo>
                  <a:pt x="586" y="441"/>
                </a:lnTo>
                <a:lnTo>
                  <a:pt x="589" y="444"/>
                </a:lnTo>
                <a:lnTo>
                  <a:pt x="591" y="447"/>
                </a:lnTo>
                <a:lnTo>
                  <a:pt x="594" y="449"/>
                </a:lnTo>
                <a:lnTo>
                  <a:pt x="597" y="451"/>
                </a:lnTo>
                <a:lnTo>
                  <a:pt x="604" y="454"/>
                </a:lnTo>
                <a:lnTo>
                  <a:pt x="613" y="456"/>
                </a:lnTo>
                <a:lnTo>
                  <a:pt x="618" y="457"/>
                </a:lnTo>
                <a:lnTo>
                  <a:pt x="623" y="457"/>
                </a:lnTo>
                <a:lnTo>
                  <a:pt x="632" y="456"/>
                </a:lnTo>
                <a:lnTo>
                  <a:pt x="640" y="454"/>
                </a:lnTo>
                <a:lnTo>
                  <a:pt x="648" y="451"/>
                </a:lnTo>
                <a:lnTo>
                  <a:pt x="657" y="447"/>
                </a:lnTo>
                <a:lnTo>
                  <a:pt x="663" y="442"/>
                </a:lnTo>
                <a:lnTo>
                  <a:pt x="666" y="438"/>
                </a:lnTo>
                <a:lnTo>
                  <a:pt x="669" y="435"/>
                </a:lnTo>
                <a:lnTo>
                  <a:pt x="675" y="427"/>
                </a:lnTo>
                <a:lnTo>
                  <a:pt x="680" y="418"/>
                </a:lnTo>
                <a:lnTo>
                  <a:pt x="684" y="407"/>
                </a:lnTo>
                <a:lnTo>
                  <a:pt x="686" y="402"/>
                </a:lnTo>
                <a:lnTo>
                  <a:pt x="688" y="396"/>
                </a:lnTo>
                <a:lnTo>
                  <a:pt x="691" y="383"/>
                </a:lnTo>
                <a:lnTo>
                  <a:pt x="694" y="369"/>
                </a:lnTo>
                <a:lnTo>
                  <a:pt x="696" y="353"/>
                </a:lnTo>
                <a:lnTo>
                  <a:pt x="697" y="337"/>
                </a:lnTo>
                <a:lnTo>
                  <a:pt x="698" y="319"/>
                </a:lnTo>
                <a:lnTo>
                  <a:pt x="699" y="300"/>
                </a:lnTo>
                <a:lnTo>
                  <a:pt x="698" y="281"/>
                </a:lnTo>
                <a:lnTo>
                  <a:pt x="697" y="262"/>
                </a:lnTo>
                <a:lnTo>
                  <a:pt x="695" y="241"/>
                </a:lnTo>
                <a:lnTo>
                  <a:pt x="693" y="219"/>
                </a:lnTo>
                <a:lnTo>
                  <a:pt x="691" y="205"/>
                </a:lnTo>
                <a:lnTo>
                  <a:pt x="813" y="205"/>
                </a:lnTo>
                <a:close/>
                <a:moveTo>
                  <a:pt x="1008" y="561"/>
                </a:moveTo>
                <a:lnTo>
                  <a:pt x="989" y="561"/>
                </a:lnTo>
                <a:lnTo>
                  <a:pt x="973" y="559"/>
                </a:lnTo>
                <a:lnTo>
                  <a:pt x="957" y="557"/>
                </a:lnTo>
                <a:lnTo>
                  <a:pt x="942" y="555"/>
                </a:lnTo>
                <a:lnTo>
                  <a:pt x="935" y="553"/>
                </a:lnTo>
                <a:lnTo>
                  <a:pt x="929" y="551"/>
                </a:lnTo>
                <a:lnTo>
                  <a:pt x="922" y="549"/>
                </a:lnTo>
                <a:lnTo>
                  <a:pt x="916" y="546"/>
                </a:lnTo>
                <a:lnTo>
                  <a:pt x="911" y="544"/>
                </a:lnTo>
                <a:lnTo>
                  <a:pt x="905" y="541"/>
                </a:lnTo>
                <a:lnTo>
                  <a:pt x="895" y="535"/>
                </a:lnTo>
                <a:lnTo>
                  <a:pt x="887" y="528"/>
                </a:lnTo>
                <a:lnTo>
                  <a:pt x="883" y="525"/>
                </a:lnTo>
                <a:lnTo>
                  <a:pt x="879" y="521"/>
                </a:lnTo>
                <a:lnTo>
                  <a:pt x="873" y="512"/>
                </a:lnTo>
                <a:lnTo>
                  <a:pt x="870" y="508"/>
                </a:lnTo>
                <a:lnTo>
                  <a:pt x="867" y="503"/>
                </a:lnTo>
                <a:lnTo>
                  <a:pt x="865" y="498"/>
                </a:lnTo>
                <a:lnTo>
                  <a:pt x="863" y="493"/>
                </a:lnTo>
                <a:lnTo>
                  <a:pt x="862" y="487"/>
                </a:lnTo>
                <a:lnTo>
                  <a:pt x="860" y="482"/>
                </a:lnTo>
                <a:lnTo>
                  <a:pt x="859" y="470"/>
                </a:lnTo>
                <a:lnTo>
                  <a:pt x="858" y="464"/>
                </a:lnTo>
                <a:lnTo>
                  <a:pt x="858" y="458"/>
                </a:lnTo>
                <a:lnTo>
                  <a:pt x="859" y="443"/>
                </a:lnTo>
                <a:lnTo>
                  <a:pt x="861" y="427"/>
                </a:lnTo>
                <a:lnTo>
                  <a:pt x="876" y="338"/>
                </a:lnTo>
                <a:lnTo>
                  <a:pt x="878" y="329"/>
                </a:lnTo>
                <a:lnTo>
                  <a:pt x="880" y="321"/>
                </a:lnTo>
                <a:lnTo>
                  <a:pt x="882" y="313"/>
                </a:lnTo>
                <a:lnTo>
                  <a:pt x="885" y="305"/>
                </a:lnTo>
                <a:lnTo>
                  <a:pt x="888" y="298"/>
                </a:lnTo>
                <a:lnTo>
                  <a:pt x="891" y="290"/>
                </a:lnTo>
                <a:lnTo>
                  <a:pt x="898" y="277"/>
                </a:lnTo>
                <a:lnTo>
                  <a:pt x="907" y="264"/>
                </a:lnTo>
                <a:lnTo>
                  <a:pt x="911" y="258"/>
                </a:lnTo>
                <a:lnTo>
                  <a:pt x="916" y="252"/>
                </a:lnTo>
                <a:lnTo>
                  <a:pt x="927" y="241"/>
                </a:lnTo>
                <a:lnTo>
                  <a:pt x="933" y="236"/>
                </a:lnTo>
                <a:lnTo>
                  <a:pt x="940" y="232"/>
                </a:lnTo>
                <a:lnTo>
                  <a:pt x="953" y="223"/>
                </a:lnTo>
                <a:lnTo>
                  <a:pt x="960" y="219"/>
                </a:lnTo>
                <a:lnTo>
                  <a:pt x="967" y="215"/>
                </a:lnTo>
                <a:lnTo>
                  <a:pt x="975" y="212"/>
                </a:lnTo>
                <a:lnTo>
                  <a:pt x="983" y="209"/>
                </a:lnTo>
                <a:lnTo>
                  <a:pt x="991" y="206"/>
                </a:lnTo>
                <a:lnTo>
                  <a:pt x="999" y="204"/>
                </a:lnTo>
                <a:lnTo>
                  <a:pt x="1008" y="202"/>
                </a:lnTo>
                <a:lnTo>
                  <a:pt x="1017" y="200"/>
                </a:lnTo>
                <a:lnTo>
                  <a:pt x="1026" y="198"/>
                </a:lnTo>
                <a:lnTo>
                  <a:pt x="1036" y="197"/>
                </a:lnTo>
                <a:lnTo>
                  <a:pt x="1055" y="195"/>
                </a:lnTo>
                <a:lnTo>
                  <a:pt x="1065" y="195"/>
                </a:lnTo>
                <a:lnTo>
                  <a:pt x="1076" y="195"/>
                </a:lnTo>
                <a:lnTo>
                  <a:pt x="1094" y="195"/>
                </a:lnTo>
                <a:lnTo>
                  <a:pt x="1111" y="196"/>
                </a:lnTo>
                <a:lnTo>
                  <a:pt x="1118" y="197"/>
                </a:lnTo>
                <a:lnTo>
                  <a:pt x="1126" y="198"/>
                </a:lnTo>
                <a:lnTo>
                  <a:pt x="1133" y="200"/>
                </a:lnTo>
                <a:lnTo>
                  <a:pt x="1140" y="201"/>
                </a:lnTo>
                <a:lnTo>
                  <a:pt x="1153" y="205"/>
                </a:lnTo>
                <a:lnTo>
                  <a:pt x="1165" y="210"/>
                </a:lnTo>
                <a:lnTo>
                  <a:pt x="1176" y="215"/>
                </a:lnTo>
                <a:lnTo>
                  <a:pt x="1180" y="219"/>
                </a:lnTo>
                <a:lnTo>
                  <a:pt x="1185" y="222"/>
                </a:lnTo>
                <a:lnTo>
                  <a:pt x="1194" y="229"/>
                </a:lnTo>
                <a:lnTo>
                  <a:pt x="1197" y="233"/>
                </a:lnTo>
                <a:lnTo>
                  <a:pt x="1201" y="237"/>
                </a:lnTo>
                <a:lnTo>
                  <a:pt x="1204" y="242"/>
                </a:lnTo>
                <a:lnTo>
                  <a:pt x="1207" y="246"/>
                </a:lnTo>
                <a:lnTo>
                  <a:pt x="1210" y="251"/>
                </a:lnTo>
                <a:lnTo>
                  <a:pt x="1212" y="256"/>
                </a:lnTo>
                <a:lnTo>
                  <a:pt x="1216" y="267"/>
                </a:lnTo>
                <a:lnTo>
                  <a:pt x="1218" y="272"/>
                </a:lnTo>
                <a:lnTo>
                  <a:pt x="1219" y="278"/>
                </a:lnTo>
                <a:lnTo>
                  <a:pt x="1221" y="291"/>
                </a:lnTo>
                <a:lnTo>
                  <a:pt x="1221" y="297"/>
                </a:lnTo>
                <a:lnTo>
                  <a:pt x="1221" y="304"/>
                </a:lnTo>
                <a:lnTo>
                  <a:pt x="1221" y="320"/>
                </a:lnTo>
                <a:lnTo>
                  <a:pt x="1218" y="338"/>
                </a:lnTo>
                <a:lnTo>
                  <a:pt x="1210" y="389"/>
                </a:lnTo>
                <a:lnTo>
                  <a:pt x="990" y="389"/>
                </a:lnTo>
                <a:lnTo>
                  <a:pt x="987" y="406"/>
                </a:lnTo>
                <a:lnTo>
                  <a:pt x="986" y="414"/>
                </a:lnTo>
                <a:lnTo>
                  <a:pt x="985" y="422"/>
                </a:lnTo>
                <a:lnTo>
                  <a:pt x="985" y="426"/>
                </a:lnTo>
                <a:lnTo>
                  <a:pt x="986" y="431"/>
                </a:lnTo>
                <a:lnTo>
                  <a:pt x="987" y="435"/>
                </a:lnTo>
                <a:lnTo>
                  <a:pt x="988" y="439"/>
                </a:lnTo>
                <a:lnTo>
                  <a:pt x="990" y="442"/>
                </a:lnTo>
                <a:lnTo>
                  <a:pt x="992" y="446"/>
                </a:lnTo>
                <a:lnTo>
                  <a:pt x="994" y="449"/>
                </a:lnTo>
                <a:lnTo>
                  <a:pt x="997" y="451"/>
                </a:lnTo>
                <a:lnTo>
                  <a:pt x="1000" y="454"/>
                </a:lnTo>
                <a:lnTo>
                  <a:pt x="1004" y="456"/>
                </a:lnTo>
                <a:lnTo>
                  <a:pt x="1007" y="457"/>
                </a:lnTo>
                <a:lnTo>
                  <a:pt x="1012" y="459"/>
                </a:lnTo>
                <a:lnTo>
                  <a:pt x="1016" y="460"/>
                </a:lnTo>
                <a:lnTo>
                  <a:pt x="1021" y="460"/>
                </a:lnTo>
                <a:lnTo>
                  <a:pt x="1026" y="461"/>
                </a:lnTo>
                <a:lnTo>
                  <a:pt x="1032" y="461"/>
                </a:lnTo>
                <a:lnTo>
                  <a:pt x="1036" y="461"/>
                </a:lnTo>
                <a:lnTo>
                  <a:pt x="1040" y="460"/>
                </a:lnTo>
                <a:lnTo>
                  <a:pt x="1044" y="460"/>
                </a:lnTo>
                <a:lnTo>
                  <a:pt x="1048" y="458"/>
                </a:lnTo>
                <a:lnTo>
                  <a:pt x="1055" y="455"/>
                </a:lnTo>
                <a:lnTo>
                  <a:pt x="1058" y="453"/>
                </a:lnTo>
                <a:lnTo>
                  <a:pt x="1061" y="450"/>
                </a:lnTo>
                <a:lnTo>
                  <a:pt x="1067" y="445"/>
                </a:lnTo>
                <a:lnTo>
                  <a:pt x="1071" y="439"/>
                </a:lnTo>
                <a:lnTo>
                  <a:pt x="1073" y="435"/>
                </a:lnTo>
                <a:lnTo>
                  <a:pt x="1074" y="432"/>
                </a:lnTo>
                <a:lnTo>
                  <a:pt x="1076" y="425"/>
                </a:lnTo>
                <a:lnTo>
                  <a:pt x="1196" y="427"/>
                </a:lnTo>
                <a:lnTo>
                  <a:pt x="1193" y="443"/>
                </a:lnTo>
                <a:lnTo>
                  <a:pt x="1190" y="451"/>
                </a:lnTo>
                <a:lnTo>
                  <a:pt x="1188" y="458"/>
                </a:lnTo>
                <a:lnTo>
                  <a:pt x="1185" y="465"/>
                </a:lnTo>
                <a:lnTo>
                  <a:pt x="1182" y="472"/>
                </a:lnTo>
                <a:lnTo>
                  <a:pt x="1179" y="479"/>
                </a:lnTo>
                <a:lnTo>
                  <a:pt x="1175" y="485"/>
                </a:lnTo>
                <a:lnTo>
                  <a:pt x="1172" y="492"/>
                </a:lnTo>
                <a:lnTo>
                  <a:pt x="1168" y="497"/>
                </a:lnTo>
                <a:lnTo>
                  <a:pt x="1163" y="503"/>
                </a:lnTo>
                <a:lnTo>
                  <a:pt x="1159" y="508"/>
                </a:lnTo>
                <a:lnTo>
                  <a:pt x="1149" y="518"/>
                </a:lnTo>
                <a:lnTo>
                  <a:pt x="1143" y="523"/>
                </a:lnTo>
                <a:lnTo>
                  <a:pt x="1137" y="527"/>
                </a:lnTo>
                <a:lnTo>
                  <a:pt x="1131" y="531"/>
                </a:lnTo>
                <a:lnTo>
                  <a:pt x="1125" y="535"/>
                </a:lnTo>
                <a:lnTo>
                  <a:pt x="1119" y="539"/>
                </a:lnTo>
                <a:lnTo>
                  <a:pt x="1112" y="542"/>
                </a:lnTo>
                <a:lnTo>
                  <a:pt x="1097" y="548"/>
                </a:lnTo>
                <a:lnTo>
                  <a:pt x="1081" y="553"/>
                </a:lnTo>
                <a:lnTo>
                  <a:pt x="1073" y="555"/>
                </a:lnTo>
                <a:lnTo>
                  <a:pt x="1064" y="556"/>
                </a:lnTo>
                <a:lnTo>
                  <a:pt x="1055" y="558"/>
                </a:lnTo>
                <a:lnTo>
                  <a:pt x="1046" y="559"/>
                </a:lnTo>
                <a:lnTo>
                  <a:pt x="1037" y="560"/>
                </a:lnTo>
                <a:lnTo>
                  <a:pt x="1027" y="560"/>
                </a:lnTo>
                <a:lnTo>
                  <a:pt x="1008" y="561"/>
                </a:lnTo>
                <a:close/>
                <a:moveTo>
                  <a:pt x="1095" y="345"/>
                </a:moveTo>
                <a:lnTo>
                  <a:pt x="1097" y="334"/>
                </a:lnTo>
                <a:lnTo>
                  <a:pt x="1098" y="323"/>
                </a:lnTo>
                <a:lnTo>
                  <a:pt x="1097" y="318"/>
                </a:lnTo>
                <a:lnTo>
                  <a:pt x="1095" y="312"/>
                </a:lnTo>
                <a:lnTo>
                  <a:pt x="1092" y="307"/>
                </a:lnTo>
                <a:lnTo>
                  <a:pt x="1088" y="302"/>
                </a:lnTo>
                <a:lnTo>
                  <a:pt x="1086" y="299"/>
                </a:lnTo>
                <a:lnTo>
                  <a:pt x="1082" y="297"/>
                </a:lnTo>
                <a:lnTo>
                  <a:pt x="1079" y="295"/>
                </a:lnTo>
                <a:lnTo>
                  <a:pt x="1075" y="294"/>
                </a:lnTo>
                <a:lnTo>
                  <a:pt x="1071" y="292"/>
                </a:lnTo>
                <a:lnTo>
                  <a:pt x="1067" y="291"/>
                </a:lnTo>
                <a:lnTo>
                  <a:pt x="1057" y="291"/>
                </a:lnTo>
                <a:lnTo>
                  <a:pt x="1047" y="292"/>
                </a:lnTo>
                <a:lnTo>
                  <a:pt x="1043" y="293"/>
                </a:lnTo>
                <a:lnTo>
                  <a:pt x="1038" y="294"/>
                </a:lnTo>
                <a:lnTo>
                  <a:pt x="1033" y="296"/>
                </a:lnTo>
                <a:lnTo>
                  <a:pt x="1029" y="298"/>
                </a:lnTo>
                <a:lnTo>
                  <a:pt x="1020" y="304"/>
                </a:lnTo>
                <a:lnTo>
                  <a:pt x="1016" y="308"/>
                </a:lnTo>
                <a:lnTo>
                  <a:pt x="1012" y="312"/>
                </a:lnTo>
                <a:lnTo>
                  <a:pt x="1009" y="317"/>
                </a:lnTo>
                <a:lnTo>
                  <a:pt x="1006" y="322"/>
                </a:lnTo>
                <a:lnTo>
                  <a:pt x="1003" y="327"/>
                </a:lnTo>
                <a:lnTo>
                  <a:pt x="1001" y="333"/>
                </a:lnTo>
                <a:lnTo>
                  <a:pt x="997" y="345"/>
                </a:lnTo>
                <a:lnTo>
                  <a:pt x="1095" y="345"/>
                </a:lnTo>
                <a:close/>
                <a:moveTo>
                  <a:pt x="1621" y="280"/>
                </a:moveTo>
                <a:lnTo>
                  <a:pt x="1621" y="286"/>
                </a:lnTo>
                <a:lnTo>
                  <a:pt x="1620" y="292"/>
                </a:lnTo>
                <a:lnTo>
                  <a:pt x="1619" y="297"/>
                </a:lnTo>
                <a:lnTo>
                  <a:pt x="1617" y="303"/>
                </a:lnTo>
                <a:lnTo>
                  <a:pt x="1615" y="308"/>
                </a:lnTo>
                <a:lnTo>
                  <a:pt x="1613" y="314"/>
                </a:lnTo>
                <a:lnTo>
                  <a:pt x="1610" y="319"/>
                </a:lnTo>
                <a:lnTo>
                  <a:pt x="1607" y="324"/>
                </a:lnTo>
                <a:lnTo>
                  <a:pt x="1488" y="324"/>
                </a:lnTo>
                <a:lnTo>
                  <a:pt x="1490" y="321"/>
                </a:lnTo>
                <a:lnTo>
                  <a:pt x="1492" y="318"/>
                </a:lnTo>
                <a:lnTo>
                  <a:pt x="1493" y="314"/>
                </a:lnTo>
                <a:lnTo>
                  <a:pt x="1494" y="309"/>
                </a:lnTo>
                <a:lnTo>
                  <a:pt x="1493" y="307"/>
                </a:lnTo>
                <a:lnTo>
                  <a:pt x="1493" y="305"/>
                </a:lnTo>
                <a:lnTo>
                  <a:pt x="1492" y="303"/>
                </a:lnTo>
                <a:lnTo>
                  <a:pt x="1491" y="300"/>
                </a:lnTo>
                <a:lnTo>
                  <a:pt x="1487" y="297"/>
                </a:lnTo>
                <a:lnTo>
                  <a:pt x="1482" y="293"/>
                </a:lnTo>
                <a:lnTo>
                  <a:pt x="1476" y="291"/>
                </a:lnTo>
                <a:lnTo>
                  <a:pt x="1469" y="289"/>
                </a:lnTo>
                <a:lnTo>
                  <a:pt x="1461" y="288"/>
                </a:lnTo>
                <a:lnTo>
                  <a:pt x="1453" y="287"/>
                </a:lnTo>
                <a:lnTo>
                  <a:pt x="1440" y="288"/>
                </a:lnTo>
                <a:lnTo>
                  <a:pt x="1434" y="288"/>
                </a:lnTo>
                <a:lnTo>
                  <a:pt x="1429" y="289"/>
                </a:lnTo>
                <a:lnTo>
                  <a:pt x="1420" y="292"/>
                </a:lnTo>
                <a:lnTo>
                  <a:pt x="1412" y="295"/>
                </a:lnTo>
                <a:lnTo>
                  <a:pt x="1409" y="298"/>
                </a:lnTo>
                <a:lnTo>
                  <a:pt x="1406" y="300"/>
                </a:lnTo>
                <a:lnTo>
                  <a:pt x="1404" y="303"/>
                </a:lnTo>
                <a:lnTo>
                  <a:pt x="1402" y="306"/>
                </a:lnTo>
                <a:lnTo>
                  <a:pt x="1401" y="309"/>
                </a:lnTo>
                <a:lnTo>
                  <a:pt x="1400" y="313"/>
                </a:lnTo>
                <a:lnTo>
                  <a:pt x="1399" y="316"/>
                </a:lnTo>
                <a:lnTo>
                  <a:pt x="1399" y="320"/>
                </a:lnTo>
                <a:lnTo>
                  <a:pt x="1399" y="323"/>
                </a:lnTo>
                <a:lnTo>
                  <a:pt x="1400" y="326"/>
                </a:lnTo>
                <a:lnTo>
                  <a:pt x="1402" y="329"/>
                </a:lnTo>
                <a:lnTo>
                  <a:pt x="1404" y="331"/>
                </a:lnTo>
                <a:lnTo>
                  <a:pt x="1407" y="334"/>
                </a:lnTo>
                <a:lnTo>
                  <a:pt x="1410" y="336"/>
                </a:lnTo>
                <a:lnTo>
                  <a:pt x="1414" y="337"/>
                </a:lnTo>
                <a:lnTo>
                  <a:pt x="1419" y="339"/>
                </a:lnTo>
                <a:lnTo>
                  <a:pt x="1429" y="342"/>
                </a:lnTo>
                <a:lnTo>
                  <a:pt x="1441" y="344"/>
                </a:lnTo>
                <a:lnTo>
                  <a:pt x="1454" y="346"/>
                </a:lnTo>
                <a:lnTo>
                  <a:pt x="1468" y="348"/>
                </a:lnTo>
                <a:lnTo>
                  <a:pt x="1496" y="353"/>
                </a:lnTo>
                <a:lnTo>
                  <a:pt x="1526" y="359"/>
                </a:lnTo>
                <a:lnTo>
                  <a:pt x="1533" y="361"/>
                </a:lnTo>
                <a:lnTo>
                  <a:pt x="1540" y="363"/>
                </a:lnTo>
                <a:lnTo>
                  <a:pt x="1547" y="366"/>
                </a:lnTo>
                <a:lnTo>
                  <a:pt x="1553" y="369"/>
                </a:lnTo>
                <a:lnTo>
                  <a:pt x="1559" y="372"/>
                </a:lnTo>
                <a:lnTo>
                  <a:pt x="1564" y="376"/>
                </a:lnTo>
                <a:lnTo>
                  <a:pt x="1570" y="381"/>
                </a:lnTo>
                <a:lnTo>
                  <a:pt x="1575" y="386"/>
                </a:lnTo>
                <a:lnTo>
                  <a:pt x="1580" y="391"/>
                </a:lnTo>
                <a:lnTo>
                  <a:pt x="1584" y="397"/>
                </a:lnTo>
                <a:lnTo>
                  <a:pt x="1587" y="403"/>
                </a:lnTo>
                <a:lnTo>
                  <a:pt x="1590" y="409"/>
                </a:lnTo>
                <a:lnTo>
                  <a:pt x="1592" y="416"/>
                </a:lnTo>
                <a:lnTo>
                  <a:pt x="1593" y="420"/>
                </a:lnTo>
                <a:lnTo>
                  <a:pt x="1594" y="424"/>
                </a:lnTo>
                <a:lnTo>
                  <a:pt x="1595" y="431"/>
                </a:lnTo>
                <a:lnTo>
                  <a:pt x="1595" y="440"/>
                </a:lnTo>
                <a:lnTo>
                  <a:pt x="1595" y="447"/>
                </a:lnTo>
                <a:lnTo>
                  <a:pt x="1594" y="454"/>
                </a:lnTo>
                <a:lnTo>
                  <a:pt x="1593" y="461"/>
                </a:lnTo>
                <a:lnTo>
                  <a:pt x="1592" y="468"/>
                </a:lnTo>
                <a:lnTo>
                  <a:pt x="1588" y="480"/>
                </a:lnTo>
                <a:lnTo>
                  <a:pt x="1586" y="486"/>
                </a:lnTo>
                <a:lnTo>
                  <a:pt x="1583" y="492"/>
                </a:lnTo>
                <a:lnTo>
                  <a:pt x="1580" y="498"/>
                </a:lnTo>
                <a:lnTo>
                  <a:pt x="1576" y="503"/>
                </a:lnTo>
                <a:lnTo>
                  <a:pt x="1573" y="508"/>
                </a:lnTo>
                <a:lnTo>
                  <a:pt x="1568" y="513"/>
                </a:lnTo>
                <a:lnTo>
                  <a:pt x="1564" y="517"/>
                </a:lnTo>
                <a:lnTo>
                  <a:pt x="1559" y="522"/>
                </a:lnTo>
                <a:lnTo>
                  <a:pt x="1547" y="530"/>
                </a:lnTo>
                <a:lnTo>
                  <a:pt x="1535" y="537"/>
                </a:lnTo>
                <a:lnTo>
                  <a:pt x="1521" y="544"/>
                </a:lnTo>
                <a:lnTo>
                  <a:pt x="1512" y="546"/>
                </a:lnTo>
                <a:lnTo>
                  <a:pt x="1504" y="549"/>
                </a:lnTo>
                <a:lnTo>
                  <a:pt x="1488" y="553"/>
                </a:lnTo>
                <a:lnTo>
                  <a:pt x="1470" y="557"/>
                </a:lnTo>
                <a:lnTo>
                  <a:pt x="1450" y="559"/>
                </a:lnTo>
                <a:lnTo>
                  <a:pt x="1440" y="560"/>
                </a:lnTo>
                <a:lnTo>
                  <a:pt x="1429" y="560"/>
                </a:lnTo>
                <a:lnTo>
                  <a:pt x="1407" y="561"/>
                </a:lnTo>
                <a:lnTo>
                  <a:pt x="1385" y="561"/>
                </a:lnTo>
                <a:lnTo>
                  <a:pt x="1375" y="560"/>
                </a:lnTo>
                <a:lnTo>
                  <a:pt x="1365" y="559"/>
                </a:lnTo>
                <a:lnTo>
                  <a:pt x="1356" y="558"/>
                </a:lnTo>
                <a:lnTo>
                  <a:pt x="1347" y="557"/>
                </a:lnTo>
                <a:lnTo>
                  <a:pt x="1330" y="554"/>
                </a:lnTo>
                <a:lnTo>
                  <a:pt x="1322" y="552"/>
                </a:lnTo>
                <a:lnTo>
                  <a:pt x="1315" y="549"/>
                </a:lnTo>
                <a:lnTo>
                  <a:pt x="1301" y="544"/>
                </a:lnTo>
                <a:lnTo>
                  <a:pt x="1295" y="542"/>
                </a:lnTo>
                <a:lnTo>
                  <a:pt x="1289" y="538"/>
                </a:lnTo>
                <a:lnTo>
                  <a:pt x="1284" y="535"/>
                </a:lnTo>
                <a:lnTo>
                  <a:pt x="1279" y="532"/>
                </a:lnTo>
                <a:lnTo>
                  <a:pt x="1273" y="526"/>
                </a:lnTo>
                <a:lnTo>
                  <a:pt x="1267" y="519"/>
                </a:lnTo>
                <a:lnTo>
                  <a:pt x="1262" y="512"/>
                </a:lnTo>
                <a:lnTo>
                  <a:pt x="1258" y="504"/>
                </a:lnTo>
                <a:lnTo>
                  <a:pt x="1255" y="496"/>
                </a:lnTo>
                <a:lnTo>
                  <a:pt x="1253" y="492"/>
                </a:lnTo>
                <a:lnTo>
                  <a:pt x="1252" y="487"/>
                </a:lnTo>
                <a:lnTo>
                  <a:pt x="1251" y="478"/>
                </a:lnTo>
                <a:lnTo>
                  <a:pt x="1251" y="468"/>
                </a:lnTo>
                <a:lnTo>
                  <a:pt x="1251" y="457"/>
                </a:lnTo>
                <a:lnTo>
                  <a:pt x="1253" y="445"/>
                </a:lnTo>
                <a:lnTo>
                  <a:pt x="1373" y="443"/>
                </a:lnTo>
                <a:lnTo>
                  <a:pt x="1373" y="446"/>
                </a:lnTo>
                <a:lnTo>
                  <a:pt x="1373" y="448"/>
                </a:lnTo>
                <a:lnTo>
                  <a:pt x="1374" y="450"/>
                </a:lnTo>
                <a:lnTo>
                  <a:pt x="1375" y="453"/>
                </a:lnTo>
                <a:lnTo>
                  <a:pt x="1377" y="455"/>
                </a:lnTo>
                <a:lnTo>
                  <a:pt x="1378" y="456"/>
                </a:lnTo>
                <a:lnTo>
                  <a:pt x="1379" y="457"/>
                </a:lnTo>
                <a:lnTo>
                  <a:pt x="1385" y="461"/>
                </a:lnTo>
                <a:lnTo>
                  <a:pt x="1392" y="464"/>
                </a:lnTo>
                <a:lnTo>
                  <a:pt x="1396" y="465"/>
                </a:lnTo>
                <a:lnTo>
                  <a:pt x="1401" y="466"/>
                </a:lnTo>
                <a:lnTo>
                  <a:pt x="1406" y="467"/>
                </a:lnTo>
                <a:lnTo>
                  <a:pt x="1412" y="468"/>
                </a:lnTo>
                <a:lnTo>
                  <a:pt x="1424" y="468"/>
                </a:lnTo>
                <a:lnTo>
                  <a:pt x="1436" y="468"/>
                </a:lnTo>
                <a:lnTo>
                  <a:pt x="1446" y="467"/>
                </a:lnTo>
                <a:lnTo>
                  <a:pt x="1455" y="465"/>
                </a:lnTo>
                <a:lnTo>
                  <a:pt x="1461" y="463"/>
                </a:lnTo>
                <a:lnTo>
                  <a:pt x="1466" y="460"/>
                </a:lnTo>
                <a:lnTo>
                  <a:pt x="1468" y="457"/>
                </a:lnTo>
                <a:lnTo>
                  <a:pt x="1469" y="456"/>
                </a:lnTo>
                <a:lnTo>
                  <a:pt x="1470" y="455"/>
                </a:lnTo>
                <a:lnTo>
                  <a:pt x="1471" y="452"/>
                </a:lnTo>
                <a:lnTo>
                  <a:pt x="1472" y="449"/>
                </a:lnTo>
                <a:lnTo>
                  <a:pt x="1473" y="446"/>
                </a:lnTo>
                <a:lnTo>
                  <a:pt x="1473" y="442"/>
                </a:lnTo>
                <a:lnTo>
                  <a:pt x="1472" y="440"/>
                </a:lnTo>
                <a:lnTo>
                  <a:pt x="1471" y="438"/>
                </a:lnTo>
                <a:lnTo>
                  <a:pt x="1470" y="436"/>
                </a:lnTo>
                <a:lnTo>
                  <a:pt x="1468" y="434"/>
                </a:lnTo>
                <a:lnTo>
                  <a:pt x="1465" y="432"/>
                </a:lnTo>
                <a:lnTo>
                  <a:pt x="1461" y="431"/>
                </a:lnTo>
                <a:lnTo>
                  <a:pt x="1457" y="429"/>
                </a:lnTo>
                <a:lnTo>
                  <a:pt x="1453" y="428"/>
                </a:lnTo>
                <a:lnTo>
                  <a:pt x="1430" y="425"/>
                </a:lnTo>
                <a:lnTo>
                  <a:pt x="1403" y="422"/>
                </a:lnTo>
                <a:lnTo>
                  <a:pt x="1389" y="420"/>
                </a:lnTo>
                <a:lnTo>
                  <a:pt x="1374" y="418"/>
                </a:lnTo>
                <a:lnTo>
                  <a:pt x="1360" y="415"/>
                </a:lnTo>
                <a:lnTo>
                  <a:pt x="1345" y="412"/>
                </a:lnTo>
                <a:lnTo>
                  <a:pt x="1338" y="410"/>
                </a:lnTo>
                <a:lnTo>
                  <a:pt x="1331" y="408"/>
                </a:lnTo>
                <a:lnTo>
                  <a:pt x="1325" y="405"/>
                </a:lnTo>
                <a:lnTo>
                  <a:pt x="1318" y="402"/>
                </a:lnTo>
                <a:lnTo>
                  <a:pt x="1312" y="399"/>
                </a:lnTo>
                <a:lnTo>
                  <a:pt x="1307" y="394"/>
                </a:lnTo>
                <a:lnTo>
                  <a:pt x="1301" y="390"/>
                </a:lnTo>
                <a:lnTo>
                  <a:pt x="1296" y="385"/>
                </a:lnTo>
                <a:lnTo>
                  <a:pt x="1291" y="380"/>
                </a:lnTo>
                <a:lnTo>
                  <a:pt x="1287" y="374"/>
                </a:lnTo>
                <a:lnTo>
                  <a:pt x="1284" y="367"/>
                </a:lnTo>
                <a:lnTo>
                  <a:pt x="1281" y="361"/>
                </a:lnTo>
                <a:lnTo>
                  <a:pt x="1279" y="354"/>
                </a:lnTo>
                <a:lnTo>
                  <a:pt x="1277" y="346"/>
                </a:lnTo>
                <a:lnTo>
                  <a:pt x="1276" y="339"/>
                </a:lnTo>
                <a:lnTo>
                  <a:pt x="1276" y="330"/>
                </a:lnTo>
                <a:lnTo>
                  <a:pt x="1276" y="322"/>
                </a:lnTo>
                <a:lnTo>
                  <a:pt x="1277" y="314"/>
                </a:lnTo>
                <a:lnTo>
                  <a:pt x="1278" y="307"/>
                </a:lnTo>
                <a:lnTo>
                  <a:pt x="1278" y="303"/>
                </a:lnTo>
                <a:lnTo>
                  <a:pt x="1279" y="300"/>
                </a:lnTo>
                <a:lnTo>
                  <a:pt x="1281" y="292"/>
                </a:lnTo>
                <a:lnTo>
                  <a:pt x="1283" y="286"/>
                </a:lnTo>
                <a:lnTo>
                  <a:pt x="1286" y="279"/>
                </a:lnTo>
                <a:lnTo>
                  <a:pt x="1288" y="272"/>
                </a:lnTo>
                <a:lnTo>
                  <a:pt x="1292" y="266"/>
                </a:lnTo>
                <a:lnTo>
                  <a:pt x="1296" y="260"/>
                </a:lnTo>
                <a:lnTo>
                  <a:pt x="1300" y="255"/>
                </a:lnTo>
                <a:lnTo>
                  <a:pt x="1304" y="249"/>
                </a:lnTo>
                <a:lnTo>
                  <a:pt x="1309" y="244"/>
                </a:lnTo>
                <a:lnTo>
                  <a:pt x="1315" y="239"/>
                </a:lnTo>
                <a:lnTo>
                  <a:pt x="1326" y="230"/>
                </a:lnTo>
                <a:lnTo>
                  <a:pt x="1333" y="225"/>
                </a:lnTo>
                <a:lnTo>
                  <a:pt x="1340" y="221"/>
                </a:lnTo>
                <a:lnTo>
                  <a:pt x="1347" y="218"/>
                </a:lnTo>
                <a:lnTo>
                  <a:pt x="1355" y="214"/>
                </a:lnTo>
                <a:lnTo>
                  <a:pt x="1363" y="211"/>
                </a:lnTo>
                <a:lnTo>
                  <a:pt x="1371" y="208"/>
                </a:lnTo>
                <a:lnTo>
                  <a:pt x="1388" y="203"/>
                </a:lnTo>
                <a:lnTo>
                  <a:pt x="1398" y="201"/>
                </a:lnTo>
                <a:lnTo>
                  <a:pt x="1407" y="199"/>
                </a:lnTo>
                <a:lnTo>
                  <a:pt x="1428" y="197"/>
                </a:lnTo>
                <a:lnTo>
                  <a:pt x="1450" y="195"/>
                </a:lnTo>
                <a:lnTo>
                  <a:pt x="1473" y="195"/>
                </a:lnTo>
                <a:lnTo>
                  <a:pt x="1491" y="195"/>
                </a:lnTo>
                <a:lnTo>
                  <a:pt x="1507" y="196"/>
                </a:lnTo>
                <a:lnTo>
                  <a:pt x="1524" y="198"/>
                </a:lnTo>
                <a:lnTo>
                  <a:pt x="1538" y="200"/>
                </a:lnTo>
                <a:lnTo>
                  <a:pt x="1551" y="203"/>
                </a:lnTo>
                <a:lnTo>
                  <a:pt x="1558" y="205"/>
                </a:lnTo>
                <a:lnTo>
                  <a:pt x="1563" y="207"/>
                </a:lnTo>
                <a:lnTo>
                  <a:pt x="1574" y="211"/>
                </a:lnTo>
                <a:lnTo>
                  <a:pt x="1584" y="216"/>
                </a:lnTo>
                <a:lnTo>
                  <a:pt x="1593" y="222"/>
                </a:lnTo>
                <a:lnTo>
                  <a:pt x="1597" y="225"/>
                </a:lnTo>
                <a:lnTo>
                  <a:pt x="1600" y="228"/>
                </a:lnTo>
                <a:lnTo>
                  <a:pt x="1604" y="231"/>
                </a:lnTo>
                <a:lnTo>
                  <a:pt x="1607" y="235"/>
                </a:lnTo>
                <a:lnTo>
                  <a:pt x="1609" y="239"/>
                </a:lnTo>
                <a:lnTo>
                  <a:pt x="1612" y="243"/>
                </a:lnTo>
                <a:lnTo>
                  <a:pt x="1614" y="247"/>
                </a:lnTo>
                <a:lnTo>
                  <a:pt x="1616" y="251"/>
                </a:lnTo>
                <a:lnTo>
                  <a:pt x="1619" y="260"/>
                </a:lnTo>
                <a:lnTo>
                  <a:pt x="1620" y="270"/>
                </a:lnTo>
                <a:lnTo>
                  <a:pt x="1621" y="275"/>
                </a:lnTo>
                <a:lnTo>
                  <a:pt x="1621" y="280"/>
                </a:lnTo>
                <a:close/>
                <a:moveTo>
                  <a:pt x="1993" y="440"/>
                </a:moveTo>
                <a:lnTo>
                  <a:pt x="1993" y="445"/>
                </a:lnTo>
                <a:lnTo>
                  <a:pt x="1994" y="448"/>
                </a:lnTo>
                <a:lnTo>
                  <a:pt x="1996" y="452"/>
                </a:lnTo>
                <a:lnTo>
                  <a:pt x="1998" y="454"/>
                </a:lnTo>
                <a:lnTo>
                  <a:pt x="2000" y="456"/>
                </a:lnTo>
                <a:lnTo>
                  <a:pt x="2004" y="458"/>
                </a:lnTo>
                <a:lnTo>
                  <a:pt x="2008" y="459"/>
                </a:lnTo>
                <a:lnTo>
                  <a:pt x="2012" y="459"/>
                </a:lnTo>
                <a:lnTo>
                  <a:pt x="2021" y="459"/>
                </a:lnTo>
                <a:lnTo>
                  <a:pt x="2030" y="457"/>
                </a:lnTo>
                <a:lnTo>
                  <a:pt x="2033" y="456"/>
                </a:lnTo>
                <a:lnTo>
                  <a:pt x="2037" y="455"/>
                </a:lnTo>
                <a:lnTo>
                  <a:pt x="2044" y="452"/>
                </a:lnTo>
                <a:lnTo>
                  <a:pt x="2040" y="533"/>
                </a:lnTo>
                <a:lnTo>
                  <a:pt x="2032" y="540"/>
                </a:lnTo>
                <a:lnTo>
                  <a:pt x="2023" y="545"/>
                </a:lnTo>
                <a:lnTo>
                  <a:pt x="2013" y="550"/>
                </a:lnTo>
                <a:lnTo>
                  <a:pt x="2004" y="554"/>
                </a:lnTo>
                <a:lnTo>
                  <a:pt x="1994" y="557"/>
                </a:lnTo>
                <a:lnTo>
                  <a:pt x="1984" y="559"/>
                </a:lnTo>
                <a:lnTo>
                  <a:pt x="1973" y="561"/>
                </a:lnTo>
                <a:lnTo>
                  <a:pt x="1963" y="561"/>
                </a:lnTo>
                <a:lnTo>
                  <a:pt x="1953" y="561"/>
                </a:lnTo>
                <a:lnTo>
                  <a:pt x="1948" y="560"/>
                </a:lnTo>
                <a:lnTo>
                  <a:pt x="1943" y="560"/>
                </a:lnTo>
                <a:lnTo>
                  <a:pt x="1935" y="559"/>
                </a:lnTo>
                <a:lnTo>
                  <a:pt x="1927" y="557"/>
                </a:lnTo>
                <a:lnTo>
                  <a:pt x="1919" y="555"/>
                </a:lnTo>
                <a:lnTo>
                  <a:pt x="1912" y="553"/>
                </a:lnTo>
                <a:lnTo>
                  <a:pt x="1906" y="550"/>
                </a:lnTo>
                <a:lnTo>
                  <a:pt x="1900" y="547"/>
                </a:lnTo>
                <a:lnTo>
                  <a:pt x="1895" y="543"/>
                </a:lnTo>
                <a:lnTo>
                  <a:pt x="1890" y="539"/>
                </a:lnTo>
                <a:lnTo>
                  <a:pt x="1886" y="534"/>
                </a:lnTo>
                <a:lnTo>
                  <a:pt x="1883" y="529"/>
                </a:lnTo>
                <a:lnTo>
                  <a:pt x="1880" y="523"/>
                </a:lnTo>
                <a:lnTo>
                  <a:pt x="1877" y="517"/>
                </a:lnTo>
                <a:lnTo>
                  <a:pt x="1875" y="510"/>
                </a:lnTo>
                <a:lnTo>
                  <a:pt x="1874" y="504"/>
                </a:lnTo>
                <a:lnTo>
                  <a:pt x="1870" y="510"/>
                </a:lnTo>
                <a:lnTo>
                  <a:pt x="1865" y="517"/>
                </a:lnTo>
                <a:lnTo>
                  <a:pt x="1859" y="523"/>
                </a:lnTo>
                <a:lnTo>
                  <a:pt x="1854" y="529"/>
                </a:lnTo>
                <a:lnTo>
                  <a:pt x="1848" y="534"/>
                </a:lnTo>
                <a:lnTo>
                  <a:pt x="1842" y="539"/>
                </a:lnTo>
                <a:lnTo>
                  <a:pt x="1836" y="543"/>
                </a:lnTo>
                <a:lnTo>
                  <a:pt x="1830" y="547"/>
                </a:lnTo>
                <a:lnTo>
                  <a:pt x="1823" y="550"/>
                </a:lnTo>
                <a:lnTo>
                  <a:pt x="1816" y="553"/>
                </a:lnTo>
                <a:lnTo>
                  <a:pt x="1809" y="555"/>
                </a:lnTo>
                <a:lnTo>
                  <a:pt x="1801" y="557"/>
                </a:lnTo>
                <a:lnTo>
                  <a:pt x="1793" y="559"/>
                </a:lnTo>
                <a:lnTo>
                  <a:pt x="1785" y="560"/>
                </a:lnTo>
                <a:lnTo>
                  <a:pt x="1777" y="561"/>
                </a:lnTo>
                <a:lnTo>
                  <a:pt x="1769" y="561"/>
                </a:lnTo>
                <a:lnTo>
                  <a:pt x="1754" y="561"/>
                </a:lnTo>
                <a:lnTo>
                  <a:pt x="1741" y="559"/>
                </a:lnTo>
                <a:lnTo>
                  <a:pt x="1728" y="557"/>
                </a:lnTo>
                <a:lnTo>
                  <a:pt x="1717" y="555"/>
                </a:lnTo>
                <a:lnTo>
                  <a:pt x="1706" y="551"/>
                </a:lnTo>
                <a:lnTo>
                  <a:pt x="1697" y="547"/>
                </a:lnTo>
                <a:lnTo>
                  <a:pt x="1692" y="544"/>
                </a:lnTo>
                <a:lnTo>
                  <a:pt x="1688" y="542"/>
                </a:lnTo>
                <a:lnTo>
                  <a:pt x="1684" y="539"/>
                </a:lnTo>
                <a:lnTo>
                  <a:pt x="1680" y="536"/>
                </a:lnTo>
                <a:lnTo>
                  <a:pt x="1677" y="532"/>
                </a:lnTo>
                <a:lnTo>
                  <a:pt x="1673" y="529"/>
                </a:lnTo>
                <a:lnTo>
                  <a:pt x="1670" y="525"/>
                </a:lnTo>
                <a:lnTo>
                  <a:pt x="1667" y="521"/>
                </a:lnTo>
                <a:lnTo>
                  <a:pt x="1662" y="513"/>
                </a:lnTo>
                <a:lnTo>
                  <a:pt x="1658" y="504"/>
                </a:lnTo>
                <a:lnTo>
                  <a:pt x="1655" y="494"/>
                </a:lnTo>
                <a:lnTo>
                  <a:pt x="1654" y="489"/>
                </a:lnTo>
                <a:lnTo>
                  <a:pt x="1653" y="483"/>
                </a:lnTo>
                <a:lnTo>
                  <a:pt x="1651" y="472"/>
                </a:lnTo>
                <a:lnTo>
                  <a:pt x="1651" y="460"/>
                </a:lnTo>
                <a:lnTo>
                  <a:pt x="1651" y="451"/>
                </a:lnTo>
                <a:lnTo>
                  <a:pt x="1652" y="442"/>
                </a:lnTo>
                <a:lnTo>
                  <a:pt x="1653" y="432"/>
                </a:lnTo>
                <a:lnTo>
                  <a:pt x="1654" y="422"/>
                </a:lnTo>
                <a:lnTo>
                  <a:pt x="1669" y="338"/>
                </a:lnTo>
                <a:lnTo>
                  <a:pt x="1673" y="322"/>
                </a:lnTo>
                <a:lnTo>
                  <a:pt x="1677" y="307"/>
                </a:lnTo>
                <a:lnTo>
                  <a:pt x="1679" y="300"/>
                </a:lnTo>
                <a:lnTo>
                  <a:pt x="1682" y="293"/>
                </a:lnTo>
                <a:lnTo>
                  <a:pt x="1688" y="279"/>
                </a:lnTo>
                <a:lnTo>
                  <a:pt x="1695" y="267"/>
                </a:lnTo>
                <a:lnTo>
                  <a:pt x="1703" y="255"/>
                </a:lnTo>
                <a:lnTo>
                  <a:pt x="1708" y="250"/>
                </a:lnTo>
                <a:lnTo>
                  <a:pt x="1712" y="244"/>
                </a:lnTo>
                <a:lnTo>
                  <a:pt x="1722" y="234"/>
                </a:lnTo>
                <a:lnTo>
                  <a:pt x="1727" y="230"/>
                </a:lnTo>
                <a:lnTo>
                  <a:pt x="1733" y="225"/>
                </a:lnTo>
                <a:lnTo>
                  <a:pt x="1739" y="221"/>
                </a:lnTo>
                <a:lnTo>
                  <a:pt x="1744" y="218"/>
                </a:lnTo>
                <a:lnTo>
                  <a:pt x="1750" y="214"/>
                </a:lnTo>
                <a:lnTo>
                  <a:pt x="1757" y="211"/>
                </a:lnTo>
                <a:lnTo>
                  <a:pt x="1770" y="206"/>
                </a:lnTo>
                <a:lnTo>
                  <a:pt x="1784" y="201"/>
                </a:lnTo>
                <a:lnTo>
                  <a:pt x="1791" y="200"/>
                </a:lnTo>
                <a:lnTo>
                  <a:pt x="1798" y="198"/>
                </a:lnTo>
                <a:lnTo>
                  <a:pt x="1806" y="197"/>
                </a:lnTo>
                <a:lnTo>
                  <a:pt x="1814" y="197"/>
                </a:lnTo>
                <a:lnTo>
                  <a:pt x="1822" y="196"/>
                </a:lnTo>
                <a:lnTo>
                  <a:pt x="1830" y="196"/>
                </a:lnTo>
                <a:lnTo>
                  <a:pt x="1846" y="196"/>
                </a:lnTo>
                <a:lnTo>
                  <a:pt x="1853" y="197"/>
                </a:lnTo>
                <a:lnTo>
                  <a:pt x="1860" y="198"/>
                </a:lnTo>
                <a:lnTo>
                  <a:pt x="1874" y="200"/>
                </a:lnTo>
                <a:lnTo>
                  <a:pt x="1880" y="202"/>
                </a:lnTo>
                <a:lnTo>
                  <a:pt x="1886" y="204"/>
                </a:lnTo>
                <a:lnTo>
                  <a:pt x="1896" y="208"/>
                </a:lnTo>
                <a:lnTo>
                  <a:pt x="1901" y="211"/>
                </a:lnTo>
                <a:lnTo>
                  <a:pt x="1906" y="213"/>
                </a:lnTo>
                <a:lnTo>
                  <a:pt x="1914" y="220"/>
                </a:lnTo>
                <a:lnTo>
                  <a:pt x="1917" y="223"/>
                </a:lnTo>
                <a:lnTo>
                  <a:pt x="1920" y="227"/>
                </a:lnTo>
                <a:lnTo>
                  <a:pt x="1924" y="205"/>
                </a:lnTo>
                <a:lnTo>
                  <a:pt x="2034" y="205"/>
                </a:lnTo>
                <a:lnTo>
                  <a:pt x="1994" y="432"/>
                </a:lnTo>
                <a:lnTo>
                  <a:pt x="1993" y="440"/>
                </a:lnTo>
                <a:close/>
                <a:moveTo>
                  <a:pt x="1779" y="406"/>
                </a:moveTo>
                <a:lnTo>
                  <a:pt x="1778" y="414"/>
                </a:lnTo>
                <a:lnTo>
                  <a:pt x="1778" y="424"/>
                </a:lnTo>
                <a:lnTo>
                  <a:pt x="1779" y="429"/>
                </a:lnTo>
                <a:lnTo>
                  <a:pt x="1779" y="432"/>
                </a:lnTo>
                <a:lnTo>
                  <a:pt x="1781" y="435"/>
                </a:lnTo>
                <a:lnTo>
                  <a:pt x="1784" y="441"/>
                </a:lnTo>
                <a:lnTo>
                  <a:pt x="1789" y="446"/>
                </a:lnTo>
                <a:lnTo>
                  <a:pt x="1792" y="449"/>
                </a:lnTo>
                <a:lnTo>
                  <a:pt x="1795" y="451"/>
                </a:lnTo>
                <a:lnTo>
                  <a:pt x="1799" y="453"/>
                </a:lnTo>
                <a:lnTo>
                  <a:pt x="1803" y="455"/>
                </a:lnTo>
                <a:lnTo>
                  <a:pt x="1808" y="456"/>
                </a:lnTo>
                <a:lnTo>
                  <a:pt x="1813" y="457"/>
                </a:lnTo>
                <a:lnTo>
                  <a:pt x="1819" y="457"/>
                </a:lnTo>
                <a:lnTo>
                  <a:pt x="1825" y="458"/>
                </a:lnTo>
                <a:lnTo>
                  <a:pt x="1831" y="457"/>
                </a:lnTo>
                <a:lnTo>
                  <a:pt x="1837" y="456"/>
                </a:lnTo>
                <a:lnTo>
                  <a:pt x="1843" y="455"/>
                </a:lnTo>
                <a:lnTo>
                  <a:pt x="1849" y="452"/>
                </a:lnTo>
                <a:lnTo>
                  <a:pt x="1854" y="450"/>
                </a:lnTo>
                <a:lnTo>
                  <a:pt x="1859" y="446"/>
                </a:lnTo>
                <a:lnTo>
                  <a:pt x="1864" y="442"/>
                </a:lnTo>
                <a:lnTo>
                  <a:pt x="1869" y="437"/>
                </a:lnTo>
                <a:lnTo>
                  <a:pt x="1891" y="317"/>
                </a:lnTo>
                <a:lnTo>
                  <a:pt x="1888" y="312"/>
                </a:lnTo>
                <a:lnTo>
                  <a:pt x="1885" y="309"/>
                </a:lnTo>
                <a:lnTo>
                  <a:pt x="1884" y="307"/>
                </a:lnTo>
                <a:lnTo>
                  <a:pt x="1882" y="306"/>
                </a:lnTo>
                <a:lnTo>
                  <a:pt x="1877" y="303"/>
                </a:lnTo>
                <a:lnTo>
                  <a:pt x="1872" y="301"/>
                </a:lnTo>
                <a:lnTo>
                  <a:pt x="1867" y="300"/>
                </a:lnTo>
                <a:lnTo>
                  <a:pt x="1860" y="299"/>
                </a:lnTo>
                <a:lnTo>
                  <a:pt x="1853" y="299"/>
                </a:lnTo>
                <a:lnTo>
                  <a:pt x="1847" y="299"/>
                </a:lnTo>
                <a:lnTo>
                  <a:pt x="1840" y="300"/>
                </a:lnTo>
                <a:lnTo>
                  <a:pt x="1834" y="301"/>
                </a:lnTo>
                <a:lnTo>
                  <a:pt x="1828" y="302"/>
                </a:lnTo>
                <a:lnTo>
                  <a:pt x="1823" y="304"/>
                </a:lnTo>
                <a:lnTo>
                  <a:pt x="1818" y="306"/>
                </a:lnTo>
                <a:lnTo>
                  <a:pt x="1814" y="309"/>
                </a:lnTo>
                <a:lnTo>
                  <a:pt x="1809" y="312"/>
                </a:lnTo>
                <a:lnTo>
                  <a:pt x="1806" y="316"/>
                </a:lnTo>
                <a:lnTo>
                  <a:pt x="1802" y="319"/>
                </a:lnTo>
                <a:lnTo>
                  <a:pt x="1799" y="324"/>
                </a:lnTo>
                <a:lnTo>
                  <a:pt x="1796" y="329"/>
                </a:lnTo>
                <a:lnTo>
                  <a:pt x="1794" y="334"/>
                </a:lnTo>
                <a:lnTo>
                  <a:pt x="1792" y="339"/>
                </a:lnTo>
                <a:lnTo>
                  <a:pt x="1790" y="345"/>
                </a:lnTo>
                <a:lnTo>
                  <a:pt x="1789" y="352"/>
                </a:lnTo>
                <a:lnTo>
                  <a:pt x="1779" y="406"/>
                </a:lnTo>
                <a:close/>
                <a:moveTo>
                  <a:pt x="2426" y="440"/>
                </a:moveTo>
                <a:lnTo>
                  <a:pt x="2427" y="445"/>
                </a:lnTo>
                <a:lnTo>
                  <a:pt x="2428" y="448"/>
                </a:lnTo>
                <a:lnTo>
                  <a:pt x="2429" y="452"/>
                </a:lnTo>
                <a:lnTo>
                  <a:pt x="2431" y="454"/>
                </a:lnTo>
                <a:lnTo>
                  <a:pt x="2434" y="456"/>
                </a:lnTo>
                <a:lnTo>
                  <a:pt x="2437" y="458"/>
                </a:lnTo>
                <a:lnTo>
                  <a:pt x="2441" y="459"/>
                </a:lnTo>
                <a:lnTo>
                  <a:pt x="2445" y="459"/>
                </a:lnTo>
                <a:lnTo>
                  <a:pt x="2454" y="459"/>
                </a:lnTo>
                <a:lnTo>
                  <a:pt x="2463" y="457"/>
                </a:lnTo>
                <a:lnTo>
                  <a:pt x="2467" y="456"/>
                </a:lnTo>
                <a:lnTo>
                  <a:pt x="2470" y="455"/>
                </a:lnTo>
                <a:lnTo>
                  <a:pt x="2477" y="452"/>
                </a:lnTo>
                <a:lnTo>
                  <a:pt x="2474" y="533"/>
                </a:lnTo>
                <a:lnTo>
                  <a:pt x="2465" y="540"/>
                </a:lnTo>
                <a:lnTo>
                  <a:pt x="2456" y="545"/>
                </a:lnTo>
                <a:lnTo>
                  <a:pt x="2447" y="550"/>
                </a:lnTo>
                <a:lnTo>
                  <a:pt x="2437" y="554"/>
                </a:lnTo>
                <a:lnTo>
                  <a:pt x="2427" y="557"/>
                </a:lnTo>
                <a:lnTo>
                  <a:pt x="2417" y="559"/>
                </a:lnTo>
                <a:lnTo>
                  <a:pt x="2407" y="561"/>
                </a:lnTo>
                <a:lnTo>
                  <a:pt x="2396" y="561"/>
                </a:lnTo>
                <a:lnTo>
                  <a:pt x="2387" y="561"/>
                </a:lnTo>
                <a:lnTo>
                  <a:pt x="2381" y="560"/>
                </a:lnTo>
                <a:lnTo>
                  <a:pt x="2376" y="560"/>
                </a:lnTo>
                <a:lnTo>
                  <a:pt x="2368" y="559"/>
                </a:lnTo>
                <a:lnTo>
                  <a:pt x="2360" y="557"/>
                </a:lnTo>
                <a:lnTo>
                  <a:pt x="2353" y="555"/>
                </a:lnTo>
                <a:lnTo>
                  <a:pt x="2346" y="553"/>
                </a:lnTo>
                <a:lnTo>
                  <a:pt x="2339" y="550"/>
                </a:lnTo>
                <a:lnTo>
                  <a:pt x="2334" y="547"/>
                </a:lnTo>
                <a:lnTo>
                  <a:pt x="2328" y="543"/>
                </a:lnTo>
                <a:lnTo>
                  <a:pt x="2324" y="539"/>
                </a:lnTo>
                <a:lnTo>
                  <a:pt x="2320" y="534"/>
                </a:lnTo>
                <a:lnTo>
                  <a:pt x="2316" y="529"/>
                </a:lnTo>
                <a:lnTo>
                  <a:pt x="2313" y="523"/>
                </a:lnTo>
                <a:lnTo>
                  <a:pt x="2311" y="517"/>
                </a:lnTo>
                <a:lnTo>
                  <a:pt x="2309" y="510"/>
                </a:lnTo>
                <a:lnTo>
                  <a:pt x="2307" y="504"/>
                </a:lnTo>
                <a:lnTo>
                  <a:pt x="2303" y="510"/>
                </a:lnTo>
                <a:lnTo>
                  <a:pt x="2298" y="517"/>
                </a:lnTo>
                <a:lnTo>
                  <a:pt x="2293" y="523"/>
                </a:lnTo>
                <a:lnTo>
                  <a:pt x="2287" y="529"/>
                </a:lnTo>
                <a:lnTo>
                  <a:pt x="2282" y="534"/>
                </a:lnTo>
                <a:lnTo>
                  <a:pt x="2276" y="539"/>
                </a:lnTo>
                <a:lnTo>
                  <a:pt x="2270" y="543"/>
                </a:lnTo>
                <a:lnTo>
                  <a:pt x="2263" y="547"/>
                </a:lnTo>
                <a:lnTo>
                  <a:pt x="2256" y="550"/>
                </a:lnTo>
                <a:lnTo>
                  <a:pt x="2249" y="553"/>
                </a:lnTo>
                <a:lnTo>
                  <a:pt x="2242" y="555"/>
                </a:lnTo>
                <a:lnTo>
                  <a:pt x="2235" y="557"/>
                </a:lnTo>
                <a:lnTo>
                  <a:pt x="2227" y="559"/>
                </a:lnTo>
                <a:lnTo>
                  <a:pt x="2219" y="560"/>
                </a:lnTo>
                <a:lnTo>
                  <a:pt x="2210" y="561"/>
                </a:lnTo>
                <a:lnTo>
                  <a:pt x="2202" y="561"/>
                </a:lnTo>
                <a:lnTo>
                  <a:pt x="2188" y="561"/>
                </a:lnTo>
                <a:lnTo>
                  <a:pt x="2174" y="559"/>
                </a:lnTo>
                <a:lnTo>
                  <a:pt x="2162" y="557"/>
                </a:lnTo>
                <a:lnTo>
                  <a:pt x="2150" y="555"/>
                </a:lnTo>
                <a:lnTo>
                  <a:pt x="2140" y="551"/>
                </a:lnTo>
                <a:lnTo>
                  <a:pt x="2130" y="547"/>
                </a:lnTo>
                <a:lnTo>
                  <a:pt x="2126" y="544"/>
                </a:lnTo>
                <a:lnTo>
                  <a:pt x="2121" y="542"/>
                </a:lnTo>
                <a:lnTo>
                  <a:pt x="2117" y="539"/>
                </a:lnTo>
                <a:lnTo>
                  <a:pt x="2113" y="536"/>
                </a:lnTo>
                <a:lnTo>
                  <a:pt x="2110" y="532"/>
                </a:lnTo>
                <a:lnTo>
                  <a:pt x="2107" y="529"/>
                </a:lnTo>
                <a:lnTo>
                  <a:pt x="2103" y="525"/>
                </a:lnTo>
                <a:lnTo>
                  <a:pt x="2101" y="521"/>
                </a:lnTo>
                <a:lnTo>
                  <a:pt x="2096" y="513"/>
                </a:lnTo>
                <a:lnTo>
                  <a:pt x="2091" y="504"/>
                </a:lnTo>
                <a:lnTo>
                  <a:pt x="2088" y="494"/>
                </a:lnTo>
                <a:lnTo>
                  <a:pt x="2087" y="489"/>
                </a:lnTo>
                <a:lnTo>
                  <a:pt x="2086" y="483"/>
                </a:lnTo>
                <a:lnTo>
                  <a:pt x="2084" y="472"/>
                </a:lnTo>
                <a:lnTo>
                  <a:pt x="2084" y="460"/>
                </a:lnTo>
                <a:lnTo>
                  <a:pt x="2084" y="451"/>
                </a:lnTo>
                <a:lnTo>
                  <a:pt x="2085" y="442"/>
                </a:lnTo>
                <a:lnTo>
                  <a:pt x="2086" y="432"/>
                </a:lnTo>
                <a:lnTo>
                  <a:pt x="2088" y="422"/>
                </a:lnTo>
                <a:lnTo>
                  <a:pt x="2103" y="338"/>
                </a:lnTo>
                <a:lnTo>
                  <a:pt x="2106" y="322"/>
                </a:lnTo>
                <a:lnTo>
                  <a:pt x="2110" y="307"/>
                </a:lnTo>
                <a:lnTo>
                  <a:pt x="2113" y="300"/>
                </a:lnTo>
                <a:lnTo>
                  <a:pt x="2116" y="293"/>
                </a:lnTo>
                <a:lnTo>
                  <a:pt x="2122" y="279"/>
                </a:lnTo>
                <a:lnTo>
                  <a:pt x="2129" y="267"/>
                </a:lnTo>
                <a:lnTo>
                  <a:pt x="2137" y="255"/>
                </a:lnTo>
                <a:lnTo>
                  <a:pt x="2141" y="250"/>
                </a:lnTo>
                <a:lnTo>
                  <a:pt x="2146" y="244"/>
                </a:lnTo>
                <a:lnTo>
                  <a:pt x="2156" y="234"/>
                </a:lnTo>
                <a:lnTo>
                  <a:pt x="2161" y="230"/>
                </a:lnTo>
                <a:lnTo>
                  <a:pt x="2166" y="225"/>
                </a:lnTo>
                <a:lnTo>
                  <a:pt x="2172" y="221"/>
                </a:lnTo>
                <a:lnTo>
                  <a:pt x="2178" y="218"/>
                </a:lnTo>
                <a:lnTo>
                  <a:pt x="2184" y="214"/>
                </a:lnTo>
                <a:lnTo>
                  <a:pt x="2190" y="211"/>
                </a:lnTo>
                <a:lnTo>
                  <a:pt x="2203" y="206"/>
                </a:lnTo>
                <a:lnTo>
                  <a:pt x="2217" y="201"/>
                </a:lnTo>
                <a:lnTo>
                  <a:pt x="2224" y="200"/>
                </a:lnTo>
                <a:lnTo>
                  <a:pt x="2232" y="198"/>
                </a:lnTo>
                <a:lnTo>
                  <a:pt x="2239" y="197"/>
                </a:lnTo>
                <a:lnTo>
                  <a:pt x="2247" y="197"/>
                </a:lnTo>
                <a:lnTo>
                  <a:pt x="2255" y="196"/>
                </a:lnTo>
                <a:lnTo>
                  <a:pt x="2263" y="196"/>
                </a:lnTo>
                <a:lnTo>
                  <a:pt x="2279" y="196"/>
                </a:lnTo>
                <a:lnTo>
                  <a:pt x="2287" y="197"/>
                </a:lnTo>
                <a:lnTo>
                  <a:pt x="2294" y="198"/>
                </a:lnTo>
                <a:lnTo>
                  <a:pt x="2307" y="200"/>
                </a:lnTo>
                <a:lnTo>
                  <a:pt x="2313" y="202"/>
                </a:lnTo>
                <a:lnTo>
                  <a:pt x="2319" y="204"/>
                </a:lnTo>
                <a:lnTo>
                  <a:pt x="2330" y="208"/>
                </a:lnTo>
                <a:lnTo>
                  <a:pt x="2334" y="211"/>
                </a:lnTo>
                <a:lnTo>
                  <a:pt x="2339" y="213"/>
                </a:lnTo>
                <a:lnTo>
                  <a:pt x="2347" y="220"/>
                </a:lnTo>
                <a:lnTo>
                  <a:pt x="2350" y="223"/>
                </a:lnTo>
                <a:lnTo>
                  <a:pt x="2353" y="227"/>
                </a:lnTo>
                <a:lnTo>
                  <a:pt x="2357" y="205"/>
                </a:lnTo>
                <a:lnTo>
                  <a:pt x="2467" y="205"/>
                </a:lnTo>
                <a:lnTo>
                  <a:pt x="2427" y="432"/>
                </a:lnTo>
                <a:lnTo>
                  <a:pt x="2426" y="440"/>
                </a:lnTo>
                <a:close/>
                <a:moveTo>
                  <a:pt x="2213" y="406"/>
                </a:moveTo>
                <a:lnTo>
                  <a:pt x="2212" y="414"/>
                </a:lnTo>
                <a:lnTo>
                  <a:pt x="2211" y="424"/>
                </a:lnTo>
                <a:lnTo>
                  <a:pt x="2212" y="429"/>
                </a:lnTo>
                <a:lnTo>
                  <a:pt x="2213" y="432"/>
                </a:lnTo>
                <a:lnTo>
                  <a:pt x="2214" y="435"/>
                </a:lnTo>
                <a:lnTo>
                  <a:pt x="2217" y="441"/>
                </a:lnTo>
                <a:lnTo>
                  <a:pt x="2222" y="446"/>
                </a:lnTo>
                <a:lnTo>
                  <a:pt x="2225" y="449"/>
                </a:lnTo>
                <a:lnTo>
                  <a:pt x="2228" y="451"/>
                </a:lnTo>
                <a:lnTo>
                  <a:pt x="2232" y="453"/>
                </a:lnTo>
                <a:lnTo>
                  <a:pt x="2236" y="455"/>
                </a:lnTo>
                <a:lnTo>
                  <a:pt x="2241" y="456"/>
                </a:lnTo>
                <a:lnTo>
                  <a:pt x="2246" y="457"/>
                </a:lnTo>
                <a:lnTo>
                  <a:pt x="2252" y="457"/>
                </a:lnTo>
                <a:lnTo>
                  <a:pt x="2258" y="458"/>
                </a:lnTo>
                <a:lnTo>
                  <a:pt x="2265" y="457"/>
                </a:lnTo>
                <a:lnTo>
                  <a:pt x="2271" y="456"/>
                </a:lnTo>
                <a:lnTo>
                  <a:pt x="2276" y="455"/>
                </a:lnTo>
                <a:lnTo>
                  <a:pt x="2282" y="452"/>
                </a:lnTo>
                <a:lnTo>
                  <a:pt x="2287" y="450"/>
                </a:lnTo>
                <a:lnTo>
                  <a:pt x="2293" y="446"/>
                </a:lnTo>
                <a:lnTo>
                  <a:pt x="2298" y="442"/>
                </a:lnTo>
                <a:lnTo>
                  <a:pt x="2302" y="437"/>
                </a:lnTo>
                <a:lnTo>
                  <a:pt x="2324" y="317"/>
                </a:lnTo>
                <a:lnTo>
                  <a:pt x="2322" y="312"/>
                </a:lnTo>
                <a:lnTo>
                  <a:pt x="2319" y="309"/>
                </a:lnTo>
                <a:lnTo>
                  <a:pt x="2317" y="307"/>
                </a:lnTo>
                <a:lnTo>
                  <a:pt x="2315" y="306"/>
                </a:lnTo>
                <a:lnTo>
                  <a:pt x="2311" y="303"/>
                </a:lnTo>
                <a:lnTo>
                  <a:pt x="2306" y="301"/>
                </a:lnTo>
                <a:lnTo>
                  <a:pt x="2300" y="300"/>
                </a:lnTo>
                <a:lnTo>
                  <a:pt x="2294" y="299"/>
                </a:lnTo>
                <a:lnTo>
                  <a:pt x="2287" y="299"/>
                </a:lnTo>
                <a:lnTo>
                  <a:pt x="2280" y="299"/>
                </a:lnTo>
                <a:lnTo>
                  <a:pt x="2274" y="300"/>
                </a:lnTo>
                <a:lnTo>
                  <a:pt x="2268" y="301"/>
                </a:lnTo>
                <a:lnTo>
                  <a:pt x="2262" y="302"/>
                </a:lnTo>
                <a:lnTo>
                  <a:pt x="2257" y="304"/>
                </a:lnTo>
                <a:lnTo>
                  <a:pt x="2252" y="306"/>
                </a:lnTo>
                <a:lnTo>
                  <a:pt x="2247" y="309"/>
                </a:lnTo>
                <a:lnTo>
                  <a:pt x="2243" y="312"/>
                </a:lnTo>
                <a:lnTo>
                  <a:pt x="2239" y="316"/>
                </a:lnTo>
                <a:lnTo>
                  <a:pt x="2235" y="319"/>
                </a:lnTo>
                <a:lnTo>
                  <a:pt x="2232" y="324"/>
                </a:lnTo>
                <a:lnTo>
                  <a:pt x="2230" y="329"/>
                </a:lnTo>
                <a:lnTo>
                  <a:pt x="2227" y="334"/>
                </a:lnTo>
                <a:lnTo>
                  <a:pt x="2225" y="339"/>
                </a:lnTo>
                <a:lnTo>
                  <a:pt x="2223" y="345"/>
                </a:lnTo>
                <a:lnTo>
                  <a:pt x="2222" y="352"/>
                </a:lnTo>
                <a:lnTo>
                  <a:pt x="2213" y="406"/>
                </a:lnTo>
                <a:close/>
                <a:moveTo>
                  <a:pt x="2675" y="561"/>
                </a:moveTo>
                <a:lnTo>
                  <a:pt x="2655" y="560"/>
                </a:lnTo>
                <a:lnTo>
                  <a:pt x="2637" y="559"/>
                </a:lnTo>
                <a:lnTo>
                  <a:pt x="2628" y="557"/>
                </a:lnTo>
                <a:lnTo>
                  <a:pt x="2619" y="556"/>
                </a:lnTo>
                <a:lnTo>
                  <a:pt x="2604" y="552"/>
                </a:lnTo>
                <a:lnTo>
                  <a:pt x="2596" y="549"/>
                </a:lnTo>
                <a:lnTo>
                  <a:pt x="2589" y="546"/>
                </a:lnTo>
                <a:lnTo>
                  <a:pt x="2583" y="543"/>
                </a:lnTo>
                <a:lnTo>
                  <a:pt x="2577" y="540"/>
                </a:lnTo>
                <a:lnTo>
                  <a:pt x="2571" y="536"/>
                </a:lnTo>
                <a:lnTo>
                  <a:pt x="2565" y="532"/>
                </a:lnTo>
                <a:lnTo>
                  <a:pt x="2555" y="524"/>
                </a:lnTo>
                <a:lnTo>
                  <a:pt x="2549" y="517"/>
                </a:lnTo>
                <a:lnTo>
                  <a:pt x="2543" y="509"/>
                </a:lnTo>
                <a:lnTo>
                  <a:pt x="2539" y="501"/>
                </a:lnTo>
                <a:lnTo>
                  <a:pt x="2537" y="496"/>
                </a:lnTo>
                <a:lnTo>
                  <a:pt x="2535" y="492"/>
                </a:lnTo>
                <a:lnTo>
                  <a:pt x="2533" y="487"/>
                </a:lnTo>
                <a:lnTo>
                  <a:pt x="2532" y="482"/>
                </a:lnTo>
                <a:lnTo>
                  <a:pt x="2530" y="472"/>
                </a:lnTo>
                <a:lnTo>
                  <a:pt x="2529" y="462"/>
                </a:lnTo>
                <a:lnTo>
                  <a:pt x="2528" y="450"/>
                </a:lnTo>
                <a:lnTo>
                  <a:pt x="2529" y="435"/>
                </a:lnTo>
                <a:lnTo>
                  <a:pt x="2531" y="418"/>
                </a:lnTo>
                <a:lnTo>
                  <a:pt x="2580" y="140"/>
                </a:lnTo>
                <a:lnTo>
                  <a:pt x="2711" y="85"/>
                </a:lnTo>
                <a:lnTo>
                  <a:pt x="2691" y="205"/>
                </a:lnTo>
                <a:lnTo>
                  <a:pt x="2890" y="205"/>
                </a:lnTo>
                <a:lnTo>
                  <a:pt x="2872" y="307"/>
                </a:lnTo>
                <a:lnTo>
                  <a:pt x="2673" y="307"/>
                </a:lnTo>
                <a:lnTo>
                  <a:pt x="2658" y="388"/>
                </a:lnTo>
                <a:lnTo>
                  <a:pt x="2656" y="401"/>
                </a:lnTo>
                <a:lnTo>
                  <a:pt x="2655" y="412"/>
                </a:lnTo>
                <a:lnTo>
                  <a:pt x="2655" y="418"/>
                </a:lnTo>
                <a:lnTo>
                  <a:pt x="2656" y="423"/>
                </a:lnTo>
                <a:lnTo>
                  <a:pt x="2657" y="428"/>
                </a:lnTo>
                <a:lnTo>
                  <a:pt x="2658" y="432"/>
                </a:lnTo>
                <a:lnTo>
                  <a:pt x="2660" y="436"/>
                </a:lnTo>
                <a:lnTo>
                  <a:pt x="2661" y="440"/>
                </a:lnTo>
                <a:lnTo>
                  <a:pt x="2664" y="443"/>
                </a:lnTo>
                <a:lnTo>
                  <a:pt x="2666" y="446"/>
                </a:lnTo>
                <a:lnTo>
                  <a:pt x="2669" y="449"/>
                </a:lnTo>
                <a:lnTo>
                  <a:pt x="2672" y="451"/>
                </a:lnTo>
                <a:lnTo>
                  <a:pt x="2676" y="453"/>
                </a:lnTo>
                <a:lnTo>
                  <a:pt x="2680" y="455"/>
                </a:lnTo>
                <a:lnTo>
                  <a:pt x="2684" y="456"/>
                </a:lnTo>
                <a:lnTo>
                  <a:pt x="2688" y="457"/>
                </a:lnTo>
                <a:lnTo>
                  <a:pt x="2698" y="458"/>
                </a:lnTo>
                <a:lnTo>
                  <a:pt x="2704" y="457"/>
                </a:lnTo>
                <a:lnTo>
                  <a:pt x="2709" y="456"/>
                </a:lnTo>
                <a:lnTo>
                  <a:pt x="2715" y="455"/>
                </a:lnTo>
                <a:lnTo>
                  <a:pt x="2720" y="453"/>
                </a:lnTo>
                <a:lnTo>
                  <a:pt x="2724" y="450"/>
                </a:lnTo>
                <a:lnTo>
                  <a:pt x="2729" y="447"/>
                </a:lnTo>
                <a:lnTo>
                  <a:pt x="2733" y="443"/>
                </a:lnTo>
                <a:lnTo>
                  <a:pt x="2737" y="438"/>
                </a:lnTo>
                <a:lnTo>
                  <a:pt x="2741" y="433"/>
                </a:lnTo>
                <a:lnTo>
                  <a:pt x="2744" y="428"/>
                </a:lnTo>
                <a:lnTo>
                  <a:pt x="2747" y="422"/>
                </a:lnTo>
                <a:lnTo>
                  <a:pt x="2750" y="415"/>
                </a:lnTo>
                <a:lnTo>
                  <a:pt x="2755" y="402"/>
                </a:lnTo>
                <a:lnTo>
                  <a:pt x="2758" y="386"/>
                </a:lnTo>
                <a:lnTo>
                  <a:pt x="2878" y="386"/>
                </a:lnTo>
                <a:lnTo>
                  <a:pt x="2874" y="408"/>
                </a:lnTo>
                <a:lnTo>
                  <a:pt x="2869" y="427"/>
                </a:lnTo>
                <a:lnTo>
                  <a:pt x="2862" y="446"/>
                </a:lnTo>
                <a:lnTo>
                  <a:pt x="2858" y="454"/>
                </a:lnTo>
                <a:lnTo>
                  <a:pt x="2854" y="463"/>
                </a:lnTo>
                <a:lnTo>
                  <a:pt x="2846" y="478"/>
                </a:lnTo>
                <a:lnTo>
                  <a:pt x="2841" y="486"/>
                </a:lnTo>
                <a:lnTo>
                  <a:pt x="2836" y="493"/>
                </a:lnTo>
                <a:lnTo>
                  <a:pt x="2830" y="499"/>
                </a:lnTo>
                <a:lnTo>
                  <a:pt x="2825" y="506"/>
                </a:lnTo>
                <a:lnTo>
                  <a:pt x="2818" y="512"/>
                </a:lnTo>
                <a:lnTo>
                  <a:pt x="2812" y="517"/>
                </a:lnTo>
                <a:lnTo>
                  <a:pt x="2805" y="523"/>
                </a:lnTo>
                <a:lnTo>
                  <a:pt x="2799" y="528"/>
                </a:lnTo>
                <a:lnTo>
                  <a:pt x="2795" y="530"/>
                </a:lnTo>
                <a:lnTo>
                  <a:pt x="2792" y="532"/>
                </a:lnTo>
                <a:lnTo>
                  <a:pt x="2784" y="536"/>
                </a:lnTo>
                <a:lnTo>
                  <a:pt x="2777" y="540"/>
                </a:lnTo>
                <a:lnTo>
                  <a:pt x="2769" y="544"/>
                </a:lnTo>
                <a:lnTo>
                  <a:pt x="2752" y="550"/>
                </a:lnTo>
                <a:lnTo>
                  <a:pt x="2744" y="553"/>
                </a:lnTo>
                <a:lnTo>
                  <a:pt x="2735" y="555"/>
                </a:lnTo>
                <a:lnTo>
                  <a:pt x="2716" y="558"/>
                </a:lnTo>
                <a:lnTo>
                  <a:pt x="2706" y="559"/>
                </a:lnTo>
                <a:lnTo>
                  <a:pt x="2696" y="560"/>
                </a:lnTo>
                <a:lnTo>
                  <a:pt x="2686" y="561"/>
                </a:lnTo>
                <a:lnTo>
                  <a:pt x="2675" y="561"/>
                </a:lnTo>
                <a:close/>
                <a:moveTo>
                  <a:pt x="3068" y="459"/>
                </a:moveTo>
                <a:lnTo>
                  <a:pt x="3076" y="459"/>
                </a:lnTo>
                <a:lnTo>
                  <a:pt x="3083" y="457"/>
                </a:lnTo>
                <a:lnTo>
                  <a:pt x="3090" y="455"/>
                </a:lnTo>
                <a:lnTo>
                  <a:pt x="3097" y="452"/>
                </a:lnTo>
                <a:lnTo>
                  <a:pt x="3093" y="533"/>
                </a:lnTo>
                <a:lnTo>
                  <a:pt x="3085" y="540"/>
                </a:lnTo>
                <a:lnTo>
                  <a:pt x="3076" y="545"/>
                </a:lnTo>
                <a:lnTo>
                  <a:pt x="3067" y="550"/>
                </a:lnTo>
                <a:lnTo>
                  <a:pt x="3057" y="554"/>
                </a:lnTo>
                <a:lnTo>
                  <a:pt x="3048" y="557"/>
                </a:lnTo>
                <a:lnTo>
                  <a:pt x="3037" y="559"/>
                </a:lnTo>
                <a:lnTo>
                  <a:pt x="3027" y="561"/>
                </a:lnTo>
                <a:lnTo>
                  <a:pt x="3016" y="561"/>
                </a:lnTo>
                <a:lnTo>
                  <a:pt x="3001" y="561"/>
                </a:lnTo>
                <a:lnTo>
                  <a:pt x="2994" y="560"/>
                </a:lnTo>
                <a:lnTo>
                  <a:pt x="2987" y="559"/>
                </a:lnTo>
                <a:lnTo>
                  <a:pt x="2974" y="557"/>
                </a:lnTo>
                <a:lnTo>
                  <a:pt x="2963" y="553"/>
                </a:lnTo>
                <a:lnTo>
                  <a:pt x="2953" y="549"/>
                </a:lnTo>
                <a:lnTo>
                  <a:pt x="2948" y="547"/>
                </a:lnTo>
                <a:lnTo>
                  <a:pt x="2944" y="544"/>
                </a:lnTo>
                <a:lnTo>
                  <a:pt x="2941" y="541"/>
                </a:lnTo>
                <a:lnTo>
                  <a:pt x="2937" y="538"/>
                </a:lnTo>
                <a:lnTo>
                  <a:pt x="2934" y="534"/>
                </a:lnTo>
                <a:lnTo>
                  <a:pt x="2932" y="531"/>
                </a:lnTo>
                <a:lnTo>
                  <a:pt x="2929" y="526"/>
                </a:lnTo>
                <a:lnTo>
                  <a:pt x="2926" y="521"/>
                </a:lnTo>
                <a:lnTo>
                  <a:pt x="2924" y="515"/>
                </a:lnTo>
                <a:lnTo>
                  <a:pt x="2922" y="510"/>
                </a:lnTo>
                <a:lnTo>
                  <a:pt x="2921" y="505"/>
                </a:lnTo>
                <a:lnTo>
                  <a:pt x="2920" y="499"/>
                </a:lnTo>
                <a:lnTo>
                  <a:pt x="2919" y="488"/>
                </a:lnTo>
                <a:lnTo>
                  <a:pt x="2919" y="477"/>
                </a:lnTo>
                <a:lnTo>
                  <a:pt x="2919" y="467"/>
                </a:lnTo>
                <a:lnTo>
                  <a:pt x="2920" y="457"/>
                </a:lnTo>
                <a:lnTo>
                  <a:pt x="2922" y="448"/>
                </a:lnTo>
                <a:lnTo>
                  <a:pt x="2965" y="205"/>
                </a:lnTo>
                <a:lnTo>
                  <a:pt x="3087" y="205"/>
                </a:lnTo>
                <a:lnTo>
                  <a:pt x="3047" y="432"/>
                </a:lnTo>
                <a:lnTo>
                  <a:pt x="3046" y="440"/>
                </a:lnTo>
                <a:lnTo>
                  <a:pt x="3046" y="444"/>
                </a:lnTo>
                <a:lnTo>
                  <a:pt x="3047" y="448"/>
                </a:lnTo>
                <a:lnTo>
                  <a:pt x="3049" y="451"/>
                </a:lnTo>
                <a:lnTo>
                  <a:pt x="3051" y="454"/>
                </a:lnTo>
                <a:lnTo>
                  <a:pt x="3054" y="456"/>
                </a:lnTo>
                <a:lnTo>
                  <a:pt x="3058" y="458"/>
                </a:lnTo>
                <a:lnTo>
                  <a:pt x="3062" y="459"/>
                </a:lnTo>
                <a:lnTo>
                  <a:pt x="3068" y="459"/>
                </a:lnTo>
                <a:close/>
                <a:moveTo>
                  <a:pt x="2979" y="88"/>
                </a:moveTo>
                <a:lnTo>
                  <a:pt x="2979" y="77"/>
                </a:lnTo>
                <a:lnTo>
                  <a:pt x="2980" y="67"/>
                </a:lnTo>
                <a:lnTo>
                  <a:pt x="2982" y="57"/>
                </a:lnTo>
                <a:lnTo>
                  <a:pt x="2984" y="48"/>
                </a:lnTo>
                <a:lnTo>
                  <a:pt x="2986" y="44"/>
                </a:lnTo>
                <a:lnTo>
                  <a:pt x="2987" y="40"/>
                </a:lnTo>
                <a:lnTo>
                  <a:pt x="2991" y="33"/>
                </a:lnTo>
                <a:lnTo>
                  <a:pt x="2995" y="27"/>
                </a:lnTo>
                <a:lnTo>
                  <a:pt x="3000" y="21"/>
                </a:lnTo>
                <a:lnTo>
                  <a:pt x="3005" y="16"/>
                </a:lnTo>
                <a:lnTo>
                  <a:pt x="3011" y="12"/>
                </a:lnTo>
                <a:lnTo>
                  <a:pt x="3018" y="8"/>
                </a:lnTo>
                <a:lnTo>
                  <a:pt x="3026" y="5"/>
                </a:lnTo>
                <a:lnTo>
                  <a:pt x="3034" y="3"/>
                </a:lnTo>
                <a:lnTo>
                  <a:pt x="3043" y="1"/>
                </a:lnTo>
                <a:lnTo>
                  <a:pt x="3053" y="0"/>
                </a:lnTo>
                <a:lnTo>
                  <a:pt x="3063" y="0"/>
                </a:lnTo>
                <a:lnTo>
                  <a:pt x="3071" y="0"/>
                </a:lnTo>
                <a:lnTo>
                  <a:pt x="3077" y="1"/>
                </a:lnTo>
                <a:lnTo>
                  <a:pt x="3084" y="2"/>
                </a:lnTo>
                <a:lnTo>
                  <a:pt x="3090" y="3"/>
                </a:lnTo>
                <a:lnTo>
                  <a:pt x="3095" y="5"/>
                </a:lnTo>
                <a:lnTo>
                  <a:pt x="3100" y="7"/>
                </a:lnTo>
                <a:lnTo>
                  <a:pt x="3104" y="10"/>
                </a:lnTo>
                <a:lnTo>
                  <a:pt x="3108" y="13"/>
                </a:lnTo>
                <a:lnTo>
                  <a:pt x="3112" y="17"/>
                </a:lnTo>
                <a:lnTo>
                  <a:pt x="3115" y="21"/>
                </a:lnTo>
                <a:lnTo>
                  <a:pt x="3118" y="25"/>
                </a:lnTo>
                <a:lnTo>
                  <a:pt x="3120" y="30"/>
                </a:lnTo>
                <a:lnTo>
                  <a:pt x="3121" y="35"/>
                </a:lnTo>
                <a:lnTo>
                  <a:pt x="3123" y="41"/>
                </a:lnTo>
                <a:lnTo>
                  <a:pt x="3123" y="47"/>
                </a:lnTo>
                <a:lnTo>
                  <a:pt x="3124" y="53"/>
                </a:lnTo>
                <a:lnTo>
                  <a:pt x="3123" y="64"/>
                </a:lnTo>
                <a:lnTo>
                  <a:pt x="3122" y="74"/>
                </a:lnTo>
                <a:lnTo>
                  <a:pt x="3121" y="84"/>
                </a:lnTo>
                <a:lnTo>
                  <a:pt x="3118" y="92"/>
                </a:lnTo>
                <a:lnTo>
                  <a:pt x="3117" y="96"/>
                </a:lnTo>
                <a:lnTo>
                  <a:pt x="3116" y="100"/>
                </a:lnTo>
                <a:lnTo>
                  <a:pt x="3112" y="107"/>
                </a:lnTo>
                <a:lnTo>
                  <a:pt x="3108" y="113"/>
                </a:lnTo>
                <a:lnTo>
                  <a:pt x="3103" y="119"/>
                </a:lnTo>
                <a:lnTo>
                  <a:pt x="3098" y="124"/>
                </a:lnTo>
                <a:lnTo>
                  <a:pt x="3091" y="128"/>
                </a:lnTo>
                <a:lnTo>
                  <a:pt x="3084" y="132"/>
                </a:lnTo>
                <a:lnTo>
                  <a:pt x="3077" y="135"/>
                </a:lnTo>
                <a:lnTo>
                  <a:pt x="3073" y="136"/>
                </a:lnTo>
                <a:lnTo>
                  <a:pt x="3068" y="137"/>
                </a:lnTo>
                <a:lnTo>
                  <a:pt x="3059" y="139"/>
                </a:lnTo>
                <a:lnTo>
                  <a:pt x="3049" y="140"/>
                </a:lnTo>
                <a:lnTo>
                  <a:pt x="3039" y="140"/>
                </a:lnTo>
                <a:lnTo>
                  <a:pt x="3032" y="140"/>
                </a:lnTo>
                <a:lnTo>
                  <a:pt x="3025" y="139"/>
                </a:lnTo>
                <a:lnTo>
                  <a:pt x="3019" y="138"/>
                </a:lnTo>
                <a:lnTo>
                  <a:pt x="3013" y="137"/>
                </a:lnTo>
                <a:lnTo>
                  <a:pt x="3007" y="135"/>
                </a:lnTo>
                <a:lnTo>
                  <a:pt x="3002" y="133"/>
                </a:lnTo>
                <a:lnTo>
                  <a:pt x="2998" y="130"/>
                </a:lnTo>
                <a:lnTo>
                  <a:pt x="2994" y="127"/>
                </a:lnTo>
                <a:lnTo>
                  <a:pt x="2991" y="124"/>
                </a:lnTo>
                <a:lnTo>
                  <a:pt x="2988" y="120"/>
                </a:lnTo>
                <a:lnTo>
                  <a:pt x="2985" y="115"/>
                </a:lnTo>
                <a:lnTo>
                  <a:pt x="2983" y="111"/>
                </a:lnTo>
                <a:lnTo>
                  <a:pt x="2981" y="106"/>
                </a:lnTo>
                <a:lnTo>
                  <a:pt x="2980" y="100"/>
                </a:lnTo>
                <a:lnTo>
                  <a:pt x="2979" y="94"/>
                </a:lnTo>
                <a:lnTo>
                  <a:pt x="2979" y="88"/>
                </a:lnTo>
                <a:close/>
                <a:moveTo>
                  <a:pt x="3356" y="195"/>
                </a:moveTo>
                <a:lnTo>
                  <a:pt x="3375" y="196"/>
                </a:lnTo>
                <a:lnTo>
                  <a:pt x="3384" y="196"/>
                </a:lnTo>
                <a:lnTo>
                  <a:pt x="3393" y="197"/>
                </a:lnTo>
                <a:lnTo>
                  <a:pt x="3401" y="199"/>
                </a:lnTo>
                <a:lnTo>
                  <a:pt x="3409" y="200"/>
                </a:lnTo>
                <a:lnTo>
                  <a:pt x="3417" y="202"/>
                </a:lnTo>
                <a:lnTo>
                  <a:pt x="3424" y="204"/>
                </a:lnTo>
                <a:lnTo>
                  <a:pt x="3438" y="208"/>
                </a:lnTo>
                <a:lnTo>
                  <a:pt x="3451" y="214"/>
                </a:lnTo>
                <a:lnTo>
                  <a:pt x="3463" y="221"/>
                </a:lnTo>
                <a:lnTo>
                  <a:pt x="3468" y="225"/>
                </a:lnTo>
                <a:lnTo>
                  <a:pt x="3473" y="229"/>
                </a:lnTo>
                <a:lnTo>
                  <a:pt x="3481" y="236"/>
                </a:lnTo>
                <a:lnTo>
                  <a:pt x="3487" y="244"/>
                </a:lnTo>
                <a:lnTo>
                  <a:pt x="3492" y="252"/>
                </a:lnTo>
                <a:lnTo>
                  <a:pt x="3496" y="261"/>
                </a:lnTo>
                <a:lnTo>
                  <a:pt x="3500" y="270"/>
                </a:lnTo>
                <a:lnTo>
                  <a:pt x="3502" y="281"/>
                </a:lnTo>
                <a:lnTo>
                  <a:pt x="3503" y="286"/>
                </a:lnTo>
                <a:lnTo>
                  <a:pt x="3504" y="292"/>
                </a:lnTo>
                <a:lnTo>
                  <a:pt x="3504" y="303"/>
                </a:lnTo>
                <a:lnTo>
                  <a:pt x="3504" y="311"/>
                </a:lnTo>
                <a:lnTo>
                  <a:pt x="3503" y="320"/>
                </a:lnTo>
                <a:lnTo>
                  <a:pt x="3502" y="328"/>
                </a:lnTo>
                <a:lnTo>
                  <a:pt x="3501" y="338"/>
                </a:lnTo>
                <a:lnTo>
                  <a:pt x="3485" y="422"/>
                </a:lnTo>
                <a:lnTo>
                  <a:pt x="3482" y="440"/>
                </a:lnTo>
                <a:lnTo>
                  <a:pt x="3476" y="457"/>
                </a:lnTo>
                <a:lnTo>
                  <a:pt x="3470" y="472"/>
                </a:lnTo>
                <a:lnTo>
                  <a:pt x="3467" y="480"/>
                </a:lnTo>
                <a:lnTo>
                  <a:pt x="3463" y="487"/>
                </a:lnTo>
                <a:lnTo>
                  <a:pt x="3454" y="499"/>
                </a:lnTo>
                <a:lnTo>
                  <a:pt x="3450" y="505"/>
                </a:lnTo>
                <a:lnTo>
                  <a:pt x="3445" y="511"/>
                </a:lnTo>
                <a:lnTo>
                  <a:pt x="3439" y="516"/>
                </a:lnTo>
                <a:lnTo>
                  <a:pt x="3434" y="521"/>
                </a:lnTo>
                <a:lnTo>
                  <a:pt x="3428" y="525"/>
                </a:lnTo>
                <a:lnTo>
                  <a:pt x="3422" y="529"/>
                </a:lnTo>
                <a:lnTo>
                  <a:pt x="3409" y="537"/>
                </a:lnTo>
                <a:lnTo>
                  <a:pt x="3395" y="543"/>
                </a:lnTo>
                <a:lnTo>
                  <a:pt x="3380" y="549"/>
                </a:lnTo>
                <a:lnTo>
                  <a:pt x="3372" y="551"/>
                </a:lnTo>
                <a:lnTo>
                  <a:pt x="3364" y="553"/>
                </a:lnTo>
                <a:lnTo>
                  <a:pt x="3346" y="557"/>
                </a:lnTo>
                <a:lnTo>
                  <a:pt x="3328" y="559"/>
                </a:lnTo>
                <a:lnTo>
                  <a:pt x="3319" y="560"/>
                </a:lnTo>
                <a:lnTo>
                  <a:pt x="3309" y="560"/>
                </a:lnTo>
                <a:lnTo>
                  <a:pt x="3289" y="561"/>
                </a:lnTo>
                <a:lnTo>
                  <a:pt x="3268" y="560"/>
                </a:lnTo>
                <a:lnTo>
                  <a:pt x="3259" y="560"/>
                </a:lnTo>
                <a:lnTo>
                  <a:pt x="3249" y="559"/>
                </a:lnTo>
                <a:lnTo>
                  <a:pt x="3231" y="557"/>
                </a:lnTo>
                <a:lnTo>
                  <a:pt x="3215" y="553"/>
                </a:lnTo>
                <a:lnTo>
                  <a:pt x="3208" y="551"/>
                </a:lnTo>
                <a:lnTo>
                  <a:pt x="3201" y="549"/>
                </a:lnTo>
                <a:lnTo>
                  <a:pt x="3188" y="543"/>
                </a:lnTo>
                <a:lnTo>
                  <a:pt x="3182" y="540"/>
                </a:lnTo>
                <a:lnTo>
                  <a:pt x="3176" y="537"/>
                </a:lnTo>
                <a:lnTo>
                  <a:pt x="3170" y="533"/>
                </a:lnTo>
                <a:lnTo>
                  <a:pt x="3165" y="529"/>
                </a:lnTo>
                <a:lnTo>
                  <a:pt x="3162" y="526"/>
                </a:lnTo>
                <a:lnTo>
                  <a:pt x="3159" y="523"/>
                </a:lnTo>
                <a:lnTo>
                  <a:pt x="3153" y="516"/>
                </a:lnTo>
                <a:lnTo>
                  <a:pt x="3148" y="508"/>
                </a:lnTo>
                <a:lnTo>
                  <a:pt x="3144" y="500"/>
                </a:lnTo>
                <a:lnTo>
                  <a:pt x="3141" y="490"/>
                </a:lnTo>
                <a:lnTo>
                  <a:pt x="3140" y="486"/>
                </a:lnTo>
                <a:lnTo>
                  <a:pt x="3139" y="480"/>
                </a:lnTo>
                <a:lnTo>
                  <a:pt x="3137" y="470"/>
                </a:lnTo>
                <a:lnTo>
                  <a:pt x="3137" y="458"/>
                </a:lnTo>
                <a:lnTo>
                  <a:pt x="3137" y="450"/>
                </a:lnTo>
                <a:lnTo>
                  <a:pt x="3138" y="441"/>
                </a:lnTo>
                <a:lnTo>
                  <a:pt x="3139" y="431"/>
                </a:lnTo>
                <a:lnTo>
                  <a:pt x="3140" y="422"/>
                </a:lnTo>
                <a:lnTo>
                  <a:pt x="3155" y="338"/>
                </a:lnTo>
                <a:lnTo>
                  <a:pt x="3157" y="329"/>
                </a:lnTo>
                <a:lnTo>
                  <a:pt x="3159" y="320"/>
                </a:lnTo>
                <a:lnTo>
                  <a:pt x="3161" y="312"/>
                </a:lnTo>
                <a:lnTo>
                  <a:pt x="3164" y="304"/>
                </a:lnTo>
                <a:lnTo>
                  <a:pt x="3167" y="297"/>
                </a:lnTo>
                <a:lnTo>
                  <a:pt x="3170" y="289"/>
                </a:lnTo>
                <a:lnTo>
                  <a:pt x="3177" y="275"/>
                </a:lnTo>
                <a:lnTo>
                  <a:pt x="3181" y="269"/>
                </a:lnTo>
                <a:lnTo>
                  <a:pt x="3186" y="262"/>
                </a:lnTo>
                <a:lnTo>
                  <a:pt x="3195" y="251"/>
                </a:lnTo>
                <a:lnTo>
                  <a:pt x="3200" y="245"/>
                </a:lnTo>
                <a:lnTo>
                  <a:pt x="3206" y="240"/>
                </a:lnTo>
                <a:lnTo>
                  <a:pt x="3212" y="235"/>
                </a:lnTo>
                <a:lnTo>
                  <a:pt x="3218" y="231"/>
                </a:lnTo>
                <a:lnTo>
                  <a:pt x="3224" y="227"/>
                </a:lnTo>
                <a:lnTo>
                  <a:pt x="3231" y="222"/>
                </a:lnTo>
                <a:lnTo>
                  <a:pt x="3245" y="215"/>
                </a:lnTo>
                <a:lnTo>
                  <a:pt x="3254" y="212"/>
                </a:lnTo>
                <a:lnTo>
                  <a:pt x="3262" y="209"/>
                </a:lnTo>
                <a:lnTo>
                  <a:pt x="3278" y="204"/>
                </a:lnTo>
                <a:lnTo>
                  <a:pt x="3296" y="200"/>
                </a:lnTo>
                <a:lnTo>
                  <a:pt x="3315" y="197"/>
                </a:lnTo>
                <a:lnTo>
                  <a:pt x="3335" y="196"/>
                </a:lnTo>
                <a:lnTo>
                  <a:pt x="3356" y="195"/>
                </a:lnTo>
                <a:close/>
                <a:moveTo>
                  <a:pt x="3376" y="352"/>
                </a:moveTo>
                <a:lnTo>
                  <a:pt x="3377" y="344"/>
                </a:lnTo>
                <a:lnTo>
                  <a:pt x="3377" y="334"/>
                </a:lnTo>
                <a:lnTo>
                  <a:pt x="3376" y="328"/>
                </a:lnTo>
                <a:lnTo>
                  <a:pt x="3375" y="322"/>
                </a:lnTo>
                <a:lnTo>
                  <a:pt x="3372" y="315"/>
                </a:lnTo>
                <a:lnTo>
                  <a:pt x="3368" y="309"/>
                </a:lnTo>
                <a:lnTo>
                  <a:pt x="3365" y="306"/>
                </a:lnTo>
                <a:lnTo>
                  <a:pt x="3362" y="303"/>
                </a:lnTo>
                <a:lnTo>
                  <a:pt x="3359" y="300"/>
                </a:lnTo>
                <a:lnTo>
                  <a:pt x="3355" y="299"/>
                </a:lnTo>
                <a:lnTo>
                  <a:pt x="3350" y="297"/>
                </a:lnTo>
                <a:lnTo>
                  <a:pt x="3346" y="296"/>
                </a:lnTo>
                <a:lnTo>
                  <a:pt x="3341" y="295"/>
                </a:lnTo>
                <a:lnTo>
                  <a:pt x="3335" y="295"/>
                </a:lnTo>
                <a:lnTo>
                  <a:pt x="3329" y="295"/>
                </a:lnTo>
                <a:lnTo>
                  <a:pt x="3324" y="296"/>
                </a:lnTo>
                <a:lnTo>
                  <a:pt x="3318" y="297"/>
                </a:lnTo>
                <a:lnTo>
                  <a:pt x="3313" y="299"/>
                </a:lnTo>
                <a:lnTo>
                  <a:pt x="3309" y="301"/>
                </a:lnTo>
                <a:lnTo>
                  <a:pt x="3304" y="304"/>
                </a:lnTo>
                <a:lnTo>
                  <a:pt x="3300" y="307"/>
                </a:lnTo>
                <a:lnTo>
                  <a:pt x="3296" y="311"/>
                </a:lnTo>
                <a:lnTo>
                  <a:pt x="3292" y="315"/>
                </a:lnTo>
                <a:lnTo>
                  <a:pt x="3289" y="319"/>
                </a:lnTo>
                <a:lnTo>
                  <a:pt x="3286" y="324"/>
                </a:lnTo>
                <a:lnTo>
                  <a:pt x="3283" y="329"/>
                </a:lnTo>
                <a:lnTo>
                  <a:pt x="3281" y="334"/>
                </a:lnTo>
                <a:lnTo>
                  <a:pt x="3279" y="340"/>
                </a:lnTo>
                <a:lnTo>
                  <a:pt x="3277" y="346"/>
                </a:lnTo>
                <a:lnTo>
                  <a:pt x="3276" y="352"/>
                </a:lnTo>
                <a:lnTo>
                  <a:pt x="3266" y="406"/>
                </a:lnTo>
                <a:lnTo>
                  <a:pt x="3265" y="414"/>
                </a:lnTo>
                <a:lnTo>
                  <a:pt x="3265" y="424"/>
                </a:lnTo>
                <a:lnTo>
                  <a:pt x="3265" y="430"/>
                </a:lnTo>
                <a:lnTo>
                  <a:pt x="3267" y="436"/>
                </a:lnTo>
                <a:lnTo>
                  <a:pt x="3270" y="442"/>
                </a:lnTo>
                <a:lnTo>
                  <a:pt x="3274" y="448"/>
                </a:lnTo>
                <a:lnTo>
                  <a:pt x="3277" y="451"/>
                </a:lnTo>
                <a:lnTo>
                  <a:pt x="3280" y="454"/>
                </a:lnTo>
                <a:lnTo>
                  <a:pt x="3283" y="456"/>
                </a:lnTo>
                <a:lnTo>
                  <a:pt x="3287" y="458"/>
                </a:lnTo>
                <a:lnTo>
                  <a:pt x="3291" y="459"/>
                </a:lnTo>
                <a:lnTo>
                  <a:pt x="3296" y="460"/>
                </a:lnTo>
                <a:lnTo>
                  <a:pt x="3301" y="461"/>
                </a:lnTo>
                <a:lnTo>
                  <a:pt x="3307" y="461"/>
                </a:lnTo>
                <a:lnTo>
                  <a:pt x="3313" y="461"/>
                </a:lnTo>
                <a:lnTo>
                  <a:pt x="3318" y="460"/>
                </a:lnTo>
                <a:lnTo>
                  <a:pt x="3323" y="459"/>
                </a:lnTo>
                <a:lnTo>
                  <a:pt x="3328" y="457"/>
                </a:lnTo>
                <a:lnTo>
                  <a:pt x="3333" y="455"/>
                </a:lnTo>
                <a:lnTo>
                  <a:pt x="3338" y="452"/>
                </a:lnTo>
                <a:lnTo>
                  <a:pt x="3342" y="449"/>
                </a:lnTo>
                <a:lnTo>
                  <a:pt x="3346" y="445"/>
                </a:lnTo>
                <a:lnTo>
                  <a:pt x="3350" y="441"/>
                </a:lnTo>
                <a:lnTo>
                  <a:pt x="3353" y="436"/>
                </a:lnTo>
                <a:lnTo>
                  <a:pt x="3356" y="432"/>
                </a:lnTo>
                <a:lnTo>
                  <a:pt x="3359" y="427"/>
                </a:lnTo>
                <a:lnTo>
                  <a:pt x="3361" y="422"/>
                </a:lnTo>
                <a:lnTo>
                  <a:pt x="3363" y="417"/>
                </a:lnTo>
                <a:lnTo>
                  <a:pt x="3364" y="414"/>
                </a:lnTo>
                <a:lnTo>
                  <a:pt x="3365" y="411"/>
                </a:lnTo>
                <a:lnTo>
                  <a:pt x="3366" y="406"/>
                </a:lnTo>
                <a:lnTo>
                  <a:pt x="3376" y="352"/>
                </a:lnTo>
                <a:close/>
                <a:moveTo>
                  <a:pt x="3535" y="509"/>
                </a:moveTo>
                <a:lnTo>
                  <a:pt x="3535" y="498"/>
                </a:lnTo>
                <a:lnTo>
                  <a:pt x="3536" y="488"/>
                </a:lnTo>
                <a:lnTo>
                  <a:pt x="3538" y="478"/>
                </a:lnTo>
                <a:lnTo>
                  <a:pt x="3539" y="474"/>
                </a:lnTo>
                <a:lnTo>
                  <a:pt x="3540" y="469"/>
                </a:lnTo>
                <a:lnTo>
                  <a:pt x="3543" y="461"/>
                </a:lnTo>
                <a:lnTo>
                  <a:pt x="3546" y="454"/>
                </a:lnTo>
                <a:lnTo>
                  <a:pt x="3550" y="448"/>
                </a:lnTo>
                <a:lnTo>
                  <a:pt x="3555" y="442"/>
                </a:lnTo>
                <a:lnTo>
                  <a:pt x="3560" y="437"/>
                </a:lnTo>
                <a:lnTo>
                  <a:pt x="3566" y="433"/>
                </a:lnTo>
                <a:lnTo>
                  <a:pt x="3573" y="429"/>
                </a:lnTo>
                <a:lnTo>
                  <a:pt x="3581" y="426"/>
                </a:lnTo>
                <a:lnTo>
                  <a:pt x="3589" y="424"/>
                </a:lnTo>
                <a:lnTo>
                  <a:pt x="3598" y="422"/>
                </a:lnTo>
                <a:lnTo>
                  <a:pt x="3608" y="421"/>
                </a:lnTo>
                <a:lnTo>
                  <a:pt x="3619" y="421"/>
                </a:lnTo>
                <a:lnTo>
                  <a:pt x="3626" y="421"/>
                </a:lnTo>
                <a:lnTo>
                  <a:pt x="3633" y="422"/>
                </a:lnTo>
                <a:lnTo>
                  <a:pt x="3639" y="423"/>
                </a:lnTo>
                <a:lnTo>
                  <a:pt x="3645" y="424"/>
                </a:lnTo>
                <a:lnTo>
                  <a:pt x="3651" y="426"/>
                </a:lnTo>
                <a:lnTo>
                  <a:pt x="3656" y="428"/>
                </a:lnTo>
                <a:lnTo>
                  <a:pt x="3660" y="431"/>
                </a:lnTo>
                <a:lnTo>
                  <a:pt x="3664" y="434"/>
                </a:lnTo>
                <a:lnTo>
                  <a:pt x="3668" y="438"/>
                </a:lnTo>
                <a:lnTo>
                  <a:pt x="3671" y="442"/>
                </a:lnTo>
                <a:lnTo>
                  <a:pt x="3673" y="446"/>
                </a:lnTo>
                <a:lnTo>
                  <a:pt x="3675" y="451"/>
                </a:lnTo>
                <a:lnTo>
                  <a:pt x="3677" y="456"/>
                </a:lnTo>
                <a:lnTo>
                  <a:pt x="3678" y="462"/>
                </a:lnTo>
                <a:lnTo>
                  <a:pt x="3679" y="468"/>
                </a:lnTo>
                <a:lnTo>
                  <a:pt x="3679" y="474"/>
                </a:lnTo>
                <a:lnTo>
                  <a:pt x="3679" y="485"/>
                </a:lnTo>
                <a:lnTo>
                  <a:pt x="3678" y="495"/>
                </a:lnTo>
                <a:lnTo>
                  <a:pt x="3676" y="505"/>
                </a:lnTo>
                <a:lnTo>
                  <a:pt x="3674" y="513"/>
                </a:lnTo>
                <a:lnTo>
                  <a:pt x="3673" y="517"/>
                </a:lnTo>
                <a:lnTo>
                  <a:pt x="3671" y="521"/>
                </a:lnTo>
                <a:lnTo>
                  <a:pt x="3668" y="528"/>
                </a:lnTo>
                <a:lnTo>
                  <a:pt x="3663" y="535"/>
                </a:lnTo>
                <a:lnTo>
                  <a:pt x="3659" y="540"/>
                </a:lnTo>
                <a:lnTo>
                  <a:pt x="3653" y="545"/>
                </a:lnTo>
                <a:lnTo>
                  <a:pt x="3647" y="549"/>
                </a:lnTo>
                <a:lnTo>
                  <a:pt x="3640" y="553"/>
                </a:lnTo>
                <a:lnTo>
                  <a:pt x="3632" y="556"/>
                </a:lnTo>
                <a:lnTo>
                  <a:pt x="3628" y="557"/>
                </a:lnTo>
                <a:lnTo>
                  <a:pt x="3624" y="558"/>
                </a:lnTo>
                <a:lnTo>
                  <a:pt x="3615" y="560"/>
                </a:lnTo>
                <a:lnTo>
                  <a:pt x="3605" y="561"/>
                </a:lnTo>
                <a:lnTo>
                  <a:pt x="3594" y="561"/>
                </a:lnTo>
                <a:lnTo>
                  <a:pt x="3587" y="561"/>
                </a:lnTo>
                <a:lnTo>
                  <a:pt x="3580" y="560"/>
                </a:lnTo>
                <a:lnTo>
                  <a:pt x="3574" y="559"/>
                </a:lnTo>
                <a:lnTo>
                  <a:pt x="3568" y="558"/>
                </a:lnTo>
                <a:lnTo>
                  <a:pt x="3563" y="556"/>
                </a:lnTo>
                <a:lnTo>
                  <a:pt x="3558" y="554"/>
                </a:lnTo>
                <a:lnTo>
                  <a:pt x="3554" y="551"/>
                </a:lnTo>
                <a:lnTo>
                  <a:pt x="3550" y="548"/>
                </a:lnTo>
                <a:lnTo>
                  <a:pt x="3546" y="545"/>
                </a:lnTo>
                <a:lnTo>
                  <a:pt x="3543" y="541"/>
                </a:lnTo>
                <a:lnTo>
                  <a:pt x="3541" y="537"/>
                </a:lnTo>
                <a:lnTo>
                  <a:pt x="3538" y="532"/>
                </a:lnTo>
                <a:lnTo>
                  <a:pt x="3537" y="527"/>
                </a:lnTo>
                <a:lnTo>
                  <a:pt x="3536" y="521"/>
                </a:lnTo>
                <a:lnTo>
                  <a:pt x="3535" y="516"/>
                </a:lnTo>
                <a:lnTo>
                  <a:pt x="3535" y="509"/>
                </a:lnTo>
                <a:close/>
                <a:moveTo>
                  <a:pt x="4064" y="564"/>
                </a:moveTo>
                <a:lnTo>
                  <a:pt x="4064" y="577"/>
                </a:lnTo>
                <a:lnTo>
                  <a:pt x="4063" y="589"/>
                </a:lnTo>
                <a:lnTo>
                  <a:pt x="4062" y="602"/>
                </a:lnTo>
                <a:lnTo>
                  <a:pt x="4061" y="614"/>
                </a:lnTo>
                <a:lnTo>
                  <a:pt x="4059" y="626"/>
                </a:lnTo>
                <a:lnTo>
                  <a:pt x="4057" y="637"/>
                </a:lnTo>
                <a:lnTo>
                  <a:pt x="4054" y="648"/>
                </a:lnTo>
                <a:lnTo>
                  <a:pt x="4051" y="659"/>
                </a:lnTo>
                <a:lnTo>
                  <a:pt x="4047" y="670"/>
                </a:lnTo>
                <a:lnTo>
                  <a:pt x="4043" y="680"/>
                </a:lnTo>
                <a:lnTo>
                  <a:pt x="4039" y="690"/>
                </a:lnTo>
                <a:lnTo>
                  <a:pt x="4034" y="700"/>
                </a:lnTo>
                <a:lnTo>
                  <a:pt x="4029" y="709"/>
                </a:lnTo>
                <a:lnTo>
                  <a:pt x="4023" y="719"/>
                </a:lnTo>
                <a:lnTo>
                  <a:pt x="4017" y="727"/>
                </a:lnTo>
                <a:lnTo>
                  <a:pt x="4011" y="736"/>
                </a:lnTo>
                <a:lnTo>
                  <a:pt x="4004" y="744"/>
                </a:lnTo>
                <a:lnTo>
                  <a:pt x="3997" y="752"/>
                </a:lnTo>
                <a:lnTo>
                  <a:pt x="3989" y="759"/>
                </a:lnTo>
                <a:lnTo>
                  <a:pt x="3982" y="765"/>
                </a:lnTo>
                <a:lnTo>
                  <a:pt x="3974" y="771"/>
                </a:lnTo>
                <a:lnTo>
                  <a:pt x="3965" y="777"/>
                </a:lnTo>
                <a:lnTo>
                  <a:pt x="3957" y="782"/>
                </a:lnTo>
                <a:lnTo>
                  <a:pt x="3948" y="786"/>
                </a:lnTo>
                <a:lnTo>
                  <a:pt x="3938" y="790"/>
                </a:lnTo>
                <a:lnTo>
                  <a:pt x="3929" y="794"/>
                </a:lnTo>
                <a:lnTo>
                  <a:pt x="3919" y="797"/>
                </a:lnTo>
                <a:lnTo>
                  <a:pt x="3909" y="799"/>
                </a:lnTo>
                <a:lnTo>
                  <a:pt x="3899" y="801"/>
                </a:lnTo>
                <a:lnTo>
                  <a:pt x="3888" y="802"/>
                </a:lnTo>
                <a:lnTo>
                  <a:pt x="3877" y="803"/>
                </a:lnTo>
                <a:lnTo>
                  <a:pt x="3866" y="803"/>
                </a:lnTo>
                <a:lnTo>
                  <a:pt x="3854" y="803"/>
                </a:lnTo>
                <a:lnTo>
                  <a:pt x="3844" y="802"/>
                </a:lnTo>
                <a:lnTo>
                  <a:pt x="3824" y="800"/>
                </a:lnTo>
                <a:lnTo>
                  <a:pt x="3814" y="799"/>
                </a:lnTo>
                <a:lnTo>
                  <a:pt x="3806" y="797"/>
                </a:lnTo>
                <a:lnTo>
                  <a:pt x="3797" y="794"/>
                </a:lnTo>
                <a:lnTo>
                  <a:pt x="3789" y="792"/>
                </a:lnTo>
                <a:lnTo>
                  <a:pt x="3775" y="785"/>
                </a:lnTo>
                <a:lnTo>
                  <a:pt x="3769" y="782"/>
                </a:lnTo>
                <a:lnTo>
                  <a:pt x="3763" y="778"/>
                </a:lnTo>
                <a:lnTo>
                  <a:pt x="3757" y="773"/>
                </a:lnTo>
                <a:lnTo>
                  <a:pt x="3752" y="768"/>
                </a:lnTo>
                <a:lnTo>
                  <a:pt x="3748" y="763"/>
                </a:lnTo>
                <a:lnTo>
                  <a:pt x="3744" y="758"/>
                </a:lnTo>
                <a:lnTo>
                  <a:pt x="3739" y="750"/>
                </a:lnTo>
                <a:lnTo>
                  <a:pt x="3737" y="747"/>
                </a:lnTo>
                <a:lnTo>
                  <a:pt x="3736" y="743"/>
                </a:lnTo>
                <a:lnTo>
                  <a:pt x="3732" y="735"/>
                </a:lnTo>
                <a:lnTo>
                  <a:pt x="3730" y="726"/>
                </a:lnTo>
                <a:lnTo>
                  <a:pt x="3728" y="717"/>
                </a:lnTo>
                <a:lnTo>
                  <a:pt x="3726" y="708"/>
                </a:lnTo>
                <a:lnTo>
                  <a:pt x="3725" y="698"/>
                </a:lnTo>
                <a:lnTo>
                  <a:pt x="3725" y="688"/>
                </a:lnTo>
                <a:lnTo>
                  <a:pt x="3726" y="667"/>
                </a:lnTo>
                <a:lnTo>
                  <a:pt x="3727" y="647"/>
                </a:lnTo>
                <a:lnTo>
                  <a:pt x="3729" y="626"/>
                </a:lnTo>
                <a:lnTo>
                  <a:pt x="3732" y="606"/>
                </a:lnTo>
                <a:lnTo>
                  <a:pt x="3824" y="85"/>
                </a:lnTo>
                <a:lnTo>
                  <a:pt x="3946" y="85"/>
                </a:lnTo>
                <a:lnTo>
                  <a:pt x="3925" y="205"/>
                </a:lnTo>
                <a:lnTo>
                  <a:pt x="4104" y="205"/>
                </a:lnTo>
                <a:lnTo>
                  <a:pt x="4086" y="307"/>
                </a:lnTo>
                <a:lnTo>
                  <a:pt x="3945" y="307"/>
                </a:lnTo>
                <a:lnTo>
                  <a:pt x="3957" y="317"/>
                </a:lnTo>
                <a:lnTo>
                  <a:pt x="3969" y="329"/>
                </a:lnTo>
                <a:lnTo>
                  <a:pt x="3981" y="341"/>
                </a:lnTo>
                <a:lnTo>
                  <a:pt x="3992" y="354"/>
                </a:lnTo>
                <a:lnTo>
                  <a:pt x="4002" y="367"/>
                </a:lnTo>
                <a:lnTo>
                  <a:pt x="4007" y="374"/>
                </a:lnTo>
                <a:lnTo>
                  <a:pt x="4012" y="382"/>
                </a:lnTo>
                <a:lnTo>
                  <a:pt x="4021" y="397"/>
                </a:lnTo>
                <a:lnTo>
                  <a:pt x="4030" y="413"/>
                </a:lnTo>
                <a:lnTo>
                  <a:pt x="4038" y="430"/>
                </a:lnTo>
                <a:lnTo>
                  <a:pt x="4045" y="447"/>
                </a:lnTo>
                <a:lnTo>
                  <a:pt x="4048" y="456"/>
                </a:lnTo>
                <a:lnTo>
                  <a:pt x="4051" y="465"/>
                </a:lnTo>
                <a:lnTo>
                  <a:pt x="4053" y="474"/>
                </a:lnTo>
                <a:lnTo>
                  <a:pt x="4056" y="483"/>
                </a:lnTo>
                <a:lnTo>
                  <a:pt x="4058" y="493"/>
                </a:lnTo>
                <a:lnTo>
                  <a:pt x="4059" y="503"/>
                </a:lnTo>
                <a:lnTo>
                  <a:pt x="4062" y="522"/>
                </a:lnTo>
                <a:lnTo>
                  <a:pt x="4063" y="532"/>
                </a:lnTo>
                <a:lnTo>
                  <a:pt x="4064" y="543"/>
                </a:lnTo>
                <a:lnTo>
                  <a:pt x="4064" y="564"/>
                </a:lnTo>
                <a:close/>
                <a:moveTo>
                  <a:pt x="3884" y="700"/>
                </a:moveTo>
                <a:lnTo>
                  <a:pt x="3889" y="700"/>
                </a:lnTo>
                <a:lnTo>
                  <a:pt x="3892" y="699"/>
                </a:lnTo>
                <a:lnTo>
                  <a:pt x="3895" y="698"/>
                </a:lnTo>
                <a:lnTo>
                  <a:pt x="3900" y="695"/>
                </a:lnTo>
                <a:lnTo>
                  <a:pt x="3902" y="693"/>
                </a:lnTo>
                <a:lnTo>
                  <a:pt x="3905" y="691"/>
                </a:lnTo>
                <a:lnTo>
                  <a:pt x="3909" y="686"/>
                </a:lnTo>
                <a:lnTo>
                  <a:pt x="3914" y="680"/>
                </a:lnTo>
                <a:lnTo>
                  <a:pt x="3918" y="673"/>
                </a:lnTo>
                <a:lnTo>
                  <a:pt x="3920" y="669"/>
                </a:lnTo>
                <a:lnTo>
                  <a:pt x="3922" y="664"/>
                </a:lnTo>
                <a:lnTo>
                  <a:pt x="3926" y="655"/>
                </a:lnTo>
                <a:lnTo>
                  <a:pt x="3929" y="645"/>
                </a:lnTo>
                <a:lnTo>
                  <a:pt x="3932" y="634"/>
                </a:lnTo>
                <a:lnTo>
                  <a:pt x="3934" y="623"/>
                </a:lnTo>
                <a:lnTo>
                  <a:pt x="3936" y="611"/>
                </a:lnTo>
                <a:lnTo>
                  <a:pt x="3937" y="598"/>
                </a:lnTo>
                <a:lnTo>
                  <a:pt x="3938" y="584"/>
                </a:lnTo>
                <a:lnTo>
                  <a:pt x="3938" y="570"/>
                </a:lnTo>
                <a:lnTo>
                  <a:pt x="3937" y="541"/>
                </a:lnTo>
                <a:lnTo>
                  <a:pt x="3935" y="511"/>
                </a:lnTo>
                <a:lnTo>
                  <a:pt x="3931" y="482"/>
                </a:lnTo>
                <a:lnTo>
                  <a:pt x="3926" y="452"/>
                </a:lnTo>
                <a:lnTo>
                  <a:pt x="3920" y="424"/>
                </a:lnTo>
                <a:lnTo>
                  <a:pt x="3913" y="399"/>
                </a:lnTo>
                <a:lnTo>
                  <a:pt x="3909" y="387"/>
                </a:lnTo>
                <a:lnTo>
                  <a:pt x="3906" y="377"/>
                </a:lnTo>
                <a:lnTo>
                  <a:pt x="3902" y="367"/>
                </a:lnTo>
                <a:lnTo>
                  <a:pt x="3898" y="358"/>
                </a:lnTo>
                <a:lnTo>
                  <a:pt x="3854" y="605"/>
                </a:lnTo>
                <a:lnTo>
                  <a:pt x="3853" y="617"/>
                </a:lnTo>
                <a:lnTo>
                  <a:pt x="3851" y="628"/>
                </a:lnTo>
                <a:lnTo>
                  <a:pt x="3850" y="639"/>
                </a:lnTo>
                <a:lnTo>
                  <a:pt x="3850" y="649"/>
                </a:lnTo>
                <a:lnTo>
                  <a:pt x="3851" y="661"/>
                </a:lnTo>
                <a:lnTo>
                  <a:pt x="3851" y="666"/>
                </a:lnTo>
                <a:lnTo>
                  <a:pt x="3852" y="671"/>
                </a:lnTo>
                <a:lnTo>
                  <a:pt x="3853" y="676"/>
                </a:lnTo>
                <a:lnTo>
                  <a:pt x="3855" y="680"/>
                </a:lnTo>
                <a:lnTo>
                  <a:pt x="3857" y="684"/>
                </a:lnTo>
                <a:lnTo>
                  <a:pt x="3859" y="687"/>
                </a:lnTo>
                <a:lnTo>
                  <a:pt x="3861" y="690"/>
                </a:lnTo>
                <a:lnTo>
                  <a:pt x="3863" y="693"/>
                </a:lnTo>
                <a:lnTo>
                  <a:pt x="3866" y="695"/>
                </a:lnTo>
                <a:lnTo>
                  <a:pt x="3869" y="697"/>
                </a:lnTo>
                <a:lnTo>
                  <a:pt x="3872" y="699"/>
                </a:lnTo>
                <a:lnTo>
                  <a:pt x="3876" y="700"/>
                </a:lnTo>
                <a:lnTo>
                  <a:pt x="3880" y="700"/>
                </a:lnTo>
                <a:lnTo>
                  <a:pt x="3884" y="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2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5AD3F6D-772E-BF99-1486-8AC23BBD221A}"/>
              </a:ext>
            </a:extLst>
          </p:cNvPr>
          <p:cNvGrpSpPr/>
          <p:nvPr userDrawn="1"/>
        </p:nvGrpSpPr>
        <p:grpSpPr>
          <a:xfrm>
            <a:off x="6106324" y="4948190"/>
            <a:ext cx="6085677" cy="1909810"/>
            <a:chOff x="6106324" y="4948190"/>
            <a:chExt cx="6085677" cy="190981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CB58B8-8792-8554-FAE5-540DC2A2C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90DF14-B2F9-2892-08F0-CED6A04C1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DE2C95-1179-4CA6-888A-07E203BB3158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710E43-28B1-DB0B-AF1D-8A1B1C95F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2413337"/>
            <a:ext cx="7704137" cy="2031325"/>
          </a:xfrm>
        </p:spPr>
        <p:txBody>
          <a:bodyPr wrap="square">
            <a:noAutofit/>
          </a:bodyPr>
          <a:lstStyle>
            <a:lvl1pPr>
              <a:defRPr sz="440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Thank You Message</a:t>
            </a:r>
            <a:endParaRPr lang="fi-FI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47D67F-6AC3-17A4-CAAB-6120BFDE17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725144"/>
            <a:ext cx="7704138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Your Contact Details Here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408EAEA5-E97F-ABB4-E843-9F1D53224E7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404813"/>
            <a:ext cx="1105414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Freeform 5">
            <a:hlinkClick r:id="rId2" tooltip="Facebook"/>
            <a:extLst>
              <a:ext uri="{FF2B5EF4-FFF2-40B4-BE49-F238E27FC236}">
                <a16:creationId xmlns:a16="http://schemas.microsoft.com/office/drawing/2014/main" id="{36DF225F-F56B-5D97-44FB-476FB20FF11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07368" y="5877850"/>
            <a:ext cx="289674" cy="288000"/>
          </a:xfrm>
          <a:custGeom>
            <a:avLst/>
            <a:gdLst>
              <a:gd name="T0" fmla="*/ 7 w 2770"/>
              <a:gd name="T1" fmla="*/ 1241 h 2755"/>
              <a:gd name="T2" fmla="*/ 42 w 2770"/>
              <a:gd name="T3" fmla="*/ 1036 h 2755"/>
              <a:gd name="T4" fmla="*/ 108 w 2770"/>
              <a:gd name="T5" fmla="*/ 845 h 2755"/>
              <a:gd name="T6" fmla="*/ 200 w 2770"/>
              <a:gd name="T7" fmla="*/ 666 h 2755"/>
              <a:gd name="T8" fmla="*/ 316 w 2770"/>
              <a:gd name="T9" fmla="*/ 503 h 2755"/>
              <a:gd name="T10" fmla="*/ 405 w 2770"/>
              <a:gd name="T11" fmla="*/ 405 h 2755"/>
              <a:gd name="T12" fmla="*/ 555 w 2770"/>
              <a:gd name="T13" fmla="*/ 274 h 2755"/>
              <a:gd name="T14" fmla="*/ 724 w 2770"/>
              <a:gd name="T15" fmla="*/ 167 h 2755"/>
              <a:gd name="T16" fmla="*/ 908 w 2770"/>
              <a:gd name="T17" fmla="*/ 84 h 2755"/>
              <a:gd name="T18" fmla="*/ 1105 w 2770"/>
              <a:gd name="T19" fmla="*/ 28 h 2755"/>
              <a:gd name="T20" fmla="*/ 1313 w 2770"/>
              <a:gd name="T21" fmla="*/ 1 h 2755"/>
              <a:gd name="T22" fmla="*/ 1526 w 2770"/>
              <a:gd name="T23" fmla="*/ 7 h 2755"/>
              <a:gd name="T24" fmla="*/ 1730 w 2770"/>
              <a:gd name="T25" fmla="*/ 44 h 2755"/>
              <a:gd name="T26" fmla="*/ 1923 w 2770"/>
              <a:gd name="T27" fmla="*/ 109 h 2755"/>
              <a:gd name="T28" fmla="*/ 2103 w 2770"/>
              <a:gd name="T29" fmla="*/ 200 h 2755"/>
              <a:gd name="T30" fmla="*/ 2266 w 2770"/>
              <a:gd name="T31" fmla="*/ 316 h 2755"/>
              <a:gd name="T32" fmla="*/ 2363 w 2770"/>
              <a:gd name="T33" fmla="*/ 405 h 2755"/>
              <a:gd name="T34" fmla="*/ 2494 w 2770"/>
              <a:gd name="T35" fmla="*/ 555 h 2755"/>
              <a:gd name="T36" fmla="*/ 2603 w 2770"/>
              <a:gd name="T37" fmla="*/ 723 h 2755"/>
              <a:gd name="T38" fmla="*/ 2686 w 2770"/>
              <a:gd name="T39" fmla="*/ 907 h 2755"/>
              <a:gd name="T40" fmla="*/ 2741 w 2770"/>
              <a:gd name="T41" fmla="*/ 1103 h 2755"/>
              <a:gd name="T42" fmla="*/ 2768 w 2770"/>
              <a:gd name="T43" fmla="*/ 1312 h 2755"/>
              <a:gd name="T44" fmla="*/ 2763 w 2770"/>
              <a:gd name="T45" fmla="*/ 1514 h 2755"/>
              <a:gd name="T46" fmla="*/ 2746 w 2770"/>
              <a:gd name="T47" fmla="*/ 1642 h 2755"/>
              <a:gd name="T48" fmla="*/ 2675 w 2770"/>
              <a:gd name="T49" fmla="*/ 1885 h 2755"/>
              <a:gd name="T50" fmla="*/ 2595 w 2770"/>
              <a:gd name="T51" fmla="*/ 2054 h 2755"/>
              <a:gd name="T52" fmla="*/ 2494 w 2770"/>
              <a:gd name="T53" fmla="*/ 2210 h 2755"/>
              <a:gd name="T54" fmla="*/ 2373 w 2770"/>
              <a:gd name="T55" fmla="*/ 2350 h 2755"/>
              <a:gd name="T56" fmla="*/ 2235 w 2770"/>
              <a:gd name="T57" fmla="*/ 2473 h 2755"/>
              <a:gd name="T58" fmla="*/ 2081 w 2770"/>
              <a:gd name="T59" fmla="*/ 2577 h 2755"/>
              <a:gd name="T60" fmla="*/ 1914 w 2770"/>
              <a:gd name="T61" fmla="*/ 2660 h 2755"/>
              <a:gd name="T62" fmla="*/ 1734 w 2770"/>
              <a:gd name="T63" fmla="*/ 2720 h 2755"/>
              <a:gd name="T64" fmla="*/ 1544 w 2770"/>
              <a:gd name="T65" fmla="*/ 2755 h 2755"/>
              <a:gd name="T66" fmla="*/ 1931 w 2770"/>
              <a:gd name="T67" fmla="*/ 1408 h 2755"/>
              <a:gd name="T68" fmla="*/ 1546 w 2770"/>
              <a:gd name="T69" fmla="*/ 1119 h 2755"/>
              <a:gd name="T70" fmla="*/ 1562 w 2770"/>
              <a:gd name="T71" fmla="*/ 1050 h 2755"/>
              <a:gd name="T72" fmla="*/ 1605 w 2770"/>
              <a:gd name="T73" fmla="*/ 1000 h 2755"/>
              <a:gd name="T74" fmla="*/ 1660 w 2770"/>
              <a:gd name="T75" fmla="*/ 978 h 2755"/>
              <a:gd name="T76" fmla="*/ 1738 w 2770"/>
              <a:gd name="T77" fmla="*/ 970 h 2755"/>
              <a:gd name="T78" fmla="*/ 1834 w 2770"/>
              <a:gd name="T79" fmla="*/ 612 h 2755"/>
              <a:gd name="T80" fmla="*/ 1643 w 2770"/>
              <a:gd name="T81" fmla="*/ 606 h 2755"/>
              <a:gd name="T82" fmla="*/ 1511 w 2770"/>
              <a:gd name="T83" fmla="*/ 619 h 2755"/>
              <a:gd name="T84" fmla="*/ 1395 w 2770"/>
              <a:gd name="T85" fmla="*/ 658 h 2755"/>
              <a:gd name="T86" fmla="*/ 1280 w 2770"/>
              <a:gd name="T87" fmla="*/ 739 h 2755"/>
              <a:gd name="T88" fmla="*/ 1198 w 2770"/>
              <a:gd name="T89" fmla="*/ 853 h 2755"/>
              <a:gd name="T90" fmla="*/ 1155 w 2770"/>
              <a:gd name="T91" fmla="*/ 976 h 2755"/>
              <a:gd name="T92" fmla="*/ 1143 w 2770"/>
              <a:gd name="T93" fmla="*/ 1061 h 2755"/>
              <a:gd name="T94" fmla="*/ 803 w 2770"/>
              <a:gd name="T95" fmla="*/ 1408 h 2755"/>
              <a:gd name="T96" fmla="*/ 1140 w 2770"/>
              <a:gd name="T97" fmla="*/ 2743 h 2755"/>
              <a:gd name="T98" fmla="*/ 963 w 2770"/>
              <a:gd name="T99" fmla="*/ 2699 h 2755"/>
              <a:gd name="T100" fmla="*/ 795 w 2770"/>
              <a:gd name="T101" fmla="*/ 2633 h 2755"/>
              <a:gd name="T102" fmla="*/ 638 w 2770"/>
              <a:gd name="T103" fmla="*/ 2546 h 2755"/>
              <a:gd name="T104" fmla="*/ 494 w 2770"/>
              <a:gd name="T105" fmla="*/ 2442 h 2755"/>
              <a:gd name="T106" fmla="*/ 366 w 2770"/>
              <a:gd name="T107" fmla="*/ 2319 h 2755"/>
              <a:gd name="T108" fmla="*/ 254 w 2770"/>
              <a:gd name="T109" fmla="*/ 2181 h 2755"/>
              <a:gd name="T110" fmla="*/ 161 w 2770"/>
              <a:gd name="T111" fmla="*/ 2030 h 2755"/>
              <a:gd name="T112" fmla="*/ 97 w 2770"/>
              <a:gd name="T113" fmla="*/ 1894 h 2755"/>
              <a:gd name="T114" fmla="*/ 50 w 2770"/>
              <a:gd name="T115" fmla="*/ 1750 h 2755"/>
              <a:gd name="T116" fmla="*/ 22 w 2770"/>
              <a:gd name="T117" fmla="*/ 1631 h 2755"/>
              <a:gd name="T118" fmla="*/ 1 w 2770"/>
              <a:gd name="T119" fmla="*/ 1446 h 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70" h="2755">
                <a:moveTo>
                  <a:pt x="0" y="1382"/>
                </a:moveTo>
                <a:lnTo>
                  <a:pt x="1" y="1312"/>
                </a:lnTo>
                <a:lnTo>
                  <a:pt x="7" y="1241"/>
                </a:lnTo>
                <a:lnTo>
                  <a:pt x="15" y="1171"/>
                </a:lnTo>
                <a:lnTo>
                  <a:pt x="28" y="1103"/>
                </a:lnTo>
                <a:lnTo>
                  <a:pt x="42" y="1036"/>
                </a:lnTo>
                <a:lnTo>
                  <a:pt x="62" y="972"/>
                </a:lnTo>
                <a:lnTo>
                  <a:pt x="84" y="907"/>
                </a:lnTo>
                <a:lnTo>
                  <a:pt x="108" y="845"/>
                </a:lnTo>
                <a:lnTo>
                  <a:pt x="136" y="783"/>
                </a:lnTo>
                <a:lnTo>
                  <a:pt x="167" y="723"/>
                </a:lnTo>
                <a:lnTo>
                  <a:pt x="200" y="666"/>
                </a:lnTo>
                <a:lnTo>
                  <a:pt x="235" y="610"/>
                </a:lnTo>
                <a:lnTo>
                  <a:pt x="274" y="555"/>
                </a:lnTo>
                <a:lnTo>
                  <a:pt x="316" y="503"/>
                </a:lnTo>
                <a:lnTo>
                  <a:pt x="337" y="478"/>
                </a:lnTo>
                <a:lnTo>
                  <a:pt x="359" y="452"/>
                </a:lnTo>
                <a:lnTo>
                  <a:pt x="405" y="405"/>
                </a:lnTo>
                <a:lnTo>
                  <a:pt x="453" y="360"/>
                </a:lnTo>
                <a:lnTo>
                  <a:pt x="503" y="316"/>
                </a:lnTo>
                <a:lnTo>
                  <a:pt x="555" y="274"/>
                </a:lnTo>
                <a:lnTo>
                  <a:pt x="610" y="237"/>
                </a:lnTo>
                <a:lnTo>
                  <a:pt x="667" y="200"/>
                </a:lnTo>
                <a:lnTo>
                  <a:pt x="724" y="167"/>
                </a:lnTo>
                <a:lnTo>
                  <a:pt x="784" y="137"/>
                </a:lnTo>
                <a:lnTo>
                  <a:pt x="845" y="109"/>
                </a:lnTo>
                <a:lnTo>
                  <a:pt x="908" y="84"/>
                </a:lnTo>
                <a:lnTo>
                  <a:pt x="972" y="62"/>
                </a:lnTo>
                <a:lnTo>
                  <a:pt x="1038" y="44"/>
                </a:lnTo>
                <a:lnTo>
                  <a:pt x="1105" y="28"/>
                </a:lnTo>
                <a:lnTo>
                  <a:pt x="1173" y="16"/>
                </a:lnTo>
                <a:lnTo>
                  <a:pt x="1243" y="7"/>
                </a:lnTo>
                <a:lnTo>
                  <a:pt x="1313" y="1"/>
                </a:lnTo>
                <a:lnTo>
                  <a:pt x="1385" y="0"/>
                </a:lnTo>
                <a:lnTo>
                  <a:pt x="1456" y="1"/>
                </a:lnTo>
                <a:lnTo>
                  <a:pt x="1526" y="7"/>
                </a:lnTo>
                <a:lnTo>
                  <a:pt x="1595" y="16"/>
                </a:lnTo>
                <a:lnTo>
                  <a:pt x="1663" y="28"/>
                </a:lnTo>
                <a:lnTo>
                  <a:pt x="1730" y="44"/>
                </a:lnTo>
                <a:lnTo>
                  <a:pt x="1796" y="62"/>
                </a:lnTo>
                <a:lnTo>
                  <a:pt x="1861" y="84"/>
                </a:lnTo>
                <a:lnTo>
                  <a:pt x="1923" y="109"/>
                </a:lnTo>
                <a:lnTo>
                  <a:pt x="1985" y="137"/>
                </a:lnTo>
                <a:lnTo>
                  <a:pt x="2044" y="167"/>
                </a:lnTo>
                <a:lnTo>
                  <a:pt x="2103" y="200"/>
                </a:lnTo>
                <a:lnTo>
                  <a:pt x="2159" y="237"/>
                </a:lnTo>
                <a:lnTo>
                  <a:pt x="2213" y="274"/>
                </a:lnTo>
                <a:lnTo>
                  <a:pt x="2266" y="316"/>
                </a:lnTo>
                <a:lnTo>
                  <a:pt x="2291" y="337"/>
                </a:lnTo>
                <a:lnTo>
                  <a:pt x="2316" y="360"/>
                </a:lnTo>
                <a:lnTo>
                  <a:pt x="2363" y="405"/>
                </a:lnTo>
                <a:lnTo>
                  <a:pt x="2410" y="452"/>
                </a:lnTo>
                <a:lnTo>
                  <a:pt x="2454" y="503"/>
                </a:lnTo>
                <a:lnTo>
                  <a:pt x="2494" y="555"/>
                </a:lnTo>
                <a:lnTo>
                  <a:pt x="2533" y="610"/>
                </a:lnTo>
                <a:lnTo>
                  <a:pt x="2568" y="666"/>
                </a:lnTo>
                <a:lnTo>
                  <a:pt x="2603" y="723"/>
                </a:lnTo>
                <a:lnTo>
                  <a:pt x="2633" y="783"/>
                </a:lnTo>
                <a:lnTo>
                  <a:pt x="2660" y="845"/>
                </a:lnTo>
                <a:lnTo>
                  <a:pt x="2686" y="907"/>
                </a:lnTo>
                <a:lnTo>
                  <a:pt x="2708" y="972"/>
                </a:lnTo>
                <a:lnTo>
                  <a:pt x="2726" y="1036"/>
                </a:lnTo>
                <a:lnTo>
                  <a:pt x="2741" y="1103"/>
                </a:lnTo>
                <a:lnTo>
                  <a:pt x="2753" y="1171"/>
                </a:lnTo>
                <a:lnTo>
                  <a:pt x="2763" y="1241"/>
                </a:lnTo>
                <a:lnTo>
                  <a:pt x="2768" y="1312"/>
                </a:lnTo>
                <a:lnTo>
                  <a:pt x="2770" y="1382"/>
                </a:lnTo>
                <a:lnTo>
                  <a:pt x="2768" y="1448"/>
                </a:lnTo>
                <a:lnTo>
                  <a:pt x="2763" y="1514"/>
                </a:lnTo>
                <a:lnTo>
                  <a:pt x="2755" y="1579"/>
                </a:lnTo>
                <a:lnTo>
                  <a:pt x="2750" y="1610"/>
                </a:lnTo>
                <a:lnTo>
                  <a:pt x="2746" y="1642"/>
                </a:lnTo>
                <a:lnTo>
                  <a:pt x="2715" y="1765"/>
                </a:lnTo>
                <a:lnTo>
                  <a:pt x="2697" y="1826"/>
                </a:lnTo>
                <a:lnTo>
                  <a:pt x="2675" y="1885"/>
                </a:lnTo>
                <a:lnTo>
                  <a:pt x="2650" y="1943"/>
                </a:lnTo>
                <a:lnTo>
                  <a:pt x="2625" y="1999"/>
                </a:lnTo>
                <a:lnTo>
                  <a:pt x="2595" y="2054"/>
                </a:lnTo>
                <a:lnTo>
                  <a:pt x="2564" y="2108"/>
                </a:lnTo>
                <a:lnTo>
                  <a:pt x="2529" y="2160"/>
                </a:lnTo>
                <a:lnTo>
                  <a:pt x="2494" y="2210"/>
                </a:lnTo>
                <a:lnTo>
                  <a:pt x="2456" y="2259"/>
                </a:lnTo>
                <a:lnTo>
                  <a:pt x="2416" y="2305"/>
                </a:lnTo>
                <a:lnTo>
                  <a:pt x="2373" y="2350"/>
                </a:lnTo>
                <a:lnTo>
                  <a:pt x="2329" y="2393"/>
                </a:lnTo>
                <a:lnTo>
                  <a:pt x="2283" y="2434"/>
                </a:lnTo>
                <a:lnTo>
                  <a:pt x="2235" y="2473"/>
                </a:lnTo>
                <a:lnTo>
                  <a:pt x="2185" y="2510"/>
                </a:lnTo>
                <a:lnTo>
                  <a:pt x="2134" y="2545"/>
                </a:lnTo>
                <a:lnTo>
                  <a:pt x="2081" y="2577"/>
                </a:lnTo>
                <a:lnTo>
                  <a:pt x="2026" y="2607"/>
                </a:lnTo>
                <a:lnTo>
                  <a:pt x="1971" y="2634"/>
                </a:lnTo>
                <a:lnTo>
                  <a:pt x="1914" y="2660"/>
                </a:lnTo>
                <a:lnTo>
                  <a:pt x="1855" y="2683"/>
                </a:lnTo>
                <a:lnTo>
                  <a:pt x="1795" y="2703"/>
                </a:lnTo>
                <a:lnTo>
                  <a:pt x="1734" y="2720"/>
                </a:lnTo>
                <a:lnTo>
                  <a:pt x="1672" y="2734"/>
                </a:lnTo>
                <a:lnTo>
                  <a:pt x="1608" y="2746"/>
                </a:lnTo>
                <a:lnTo>
                  <a:pt x="1544" y="2755"/>
                </a:lnTo>
                <a:lnTo>
                  <a:pt x="1544" y="1798"/>
                </a:lnTo>
                <a:lnTo>
                  <a:pt x="1881" y="1798"/>
                </a:lnTo>
                <a:lnTo>
                  <a:pt x="1931" y="1408"/>
                </a:lnTo>
                <a:lnTo>
                  <a:pt x="1544" y="1408"/>
                </a:lnTo>
                <a:lnTo>
                  <a:pt x="1544" y="1159"/>
                </a:lnTo>
                <a:lnTo>
                  <a:pt x="1546" y="1119"/>
                </a:lnTo>
                <a:lnTo>
                  <a:pt x="1548" y="1100"/>
                </a:lnTo>
                <a:lnTo>
                  <a:pt x="1551" y="1083"/>
                </a:lnTo>
                <a:lnTo>
                  <a:pt x="1562" y="1050"/>
                </a:lnTo>
                <a:lnTo>
                  <a:pt x="1580" y="1023"/>
                </a:lnTo>
                <a:lnTo>
                  <a:pt x="1591" y="1011"/>
                </a:lnTo>
                <a:lnTo>
                  <a:pt x="1605" y="1000"/>
                </a:lnTo>
                <a:lnTo>
                  <a:pt x="1621" y="991"/>
                </a:lnTo>
                <a:lnTo>
                  <a:pt x="1639" y="984"/>
                </a:lnTo>
                <a:lnTo>
                  <a:pt x="1660" y="978"/>
                </a:lnTo>
                <a:lnTo>
                  <a:pt x="1683" y="974"/>
                </a:lnTo>
                <a:lnTo>
                  <a:pt x="1708" y="970"/>
                </a:lnTo>
                <a:lnTo>
                  <a:pt x="1738" y="970"/>
                </a:lnTo>
                <a:lnTo>
                  <a:pt x="1944" y="970"/>
                </a:lnTo>
                <a:lnTo>
                  <a:pt x="1944" y="622"/>
                </a:lnTo>
                <a:lnTo>
                  <a:pt x="1834" y="612"/>
                </a:lnTo>
                <a:lnTo>
                  <a:pt x="1792" y="610"/>
                </a:lnTo>
                <a:lnTo>
                  <a:pt x="1745" y="608"/>
                </a:lnTo>
                <a:lnTo>
                  <a:pt x="1643" y="606"/>
                </a:lnTo>
                <a:lnTo>
                  <a:pt x="1589" y="608"/>
                </a:lnTo>
                <a:lnTo>
                  <a:pt x="1536" y="614"/>
                </a:lnTo>
                <a:lnTo>
                  <a:pt x="1511" y="619"/>
                </a:lnTo>
                <a:lnTo>
                  <a:pt x="1486" y="625"/>
                </a:lnTo>
                <a:lnTo>
                  <a:pt x="1439" y="640"/>
                </a:lnTo>
                <a:lnTo>
                  <a:pt x="1395" y="658"/>
                </a:lnTo>
                <a:lnTo>
                  <a:pt x="1353" y="681"/>
                </a:lnTo>
                <a:lnTo>
                  <a:pt x="1315" y="708"/>
                </a:lnTo>
                <a:lnTo>
                  <a:pt x="1280" y="739"/>
                </a:lnTo>
                <a:lnTo>
                  <a:pt x="1249" y="773"/>
                </a:lnTo>
                <a:lnTo>
                  <a:pt x="1221" y="812"/>
                </a:lnTo>
                <a:lnTo>
                  <a:pt x="1198" y="853"/>
                </a:lnTo>
                <a:lnTo>
                  <a:pt x="1177" y="900"/>
                </a:lnTo>
                <a:lnTo>
                  <a:pt x="1161" y="950"/>
                </a:lnTo>
                <a:lnTo>
                  <a:pt x="1155" y="976"/>
                </a:lnTo>
                <a:lnTo>
                  <a:pt x="1150" y="1003"/>
                </a:lnTo>
                <a:lnTo>
                  <a:pt x="1147" y="1031"/>
                </a:lnTo>
                <a:lnTo>
                  <a:pt x="1143" y="1061"/>
                </a:lnTo>
                <a:lnTo>
                  <a:pt x="1140" y="1122"/>
                </a:lnTo>
                <a:lnTo>
                  <a:pt x="1140" y="1408"/>
                </a:lnTo>
                <a:lnTo>
                  <a:pt x="803" y="1408"/>
                </a:lnTo>
                <a:lnTo>
                  <a:pt x="803" y="1798"/>
                </a:lnTo>
                <a:lnTo>
                  <a:pt x="1140" y="1798"/>
                </a:lnTo>
                <a:lnTo>
                  <a:pt x="1140" y="2743"/>
                </a:lnTo>
                <a:lnTo>
                  <a:pt x="1081" y="2731"/>
                </a:lnTo>
                <a:lnTo>
                  <a:pt x="1021" y="2716"/>
                </a:lnTo>
                <a:lnTo>
                  <a:pt x="963" y="2699"/>
                </a:lnTo>
                <a:lnTo>
                  <a:pt x="906" y="2679"/>
                </a:lnTo>
                <a:lnTo>
                  <a:pt x="850" y="2657"/>
                </a:lnTo>
                <a:lnTo>
                  <a:pt x="795" y="2633"/>
                </a:lnTo>
                <a:lnTo>
                  <a:pt x="741" y="2606"/>
                </a:lnTo>
                <a:lnTo>
                  <a:pt x="689" y="2578"/>
                </a:lnTo>
                <a:lnTo>
                  <a:pt x="638" y="2546"/>
                </a:lnTo>
                <a:lnTo>
                  <a:pt x="588" y="2514"/>
                </a:lnTo>
                <a:lnTo>
                  <a:pt x="541" y="2478"/>
                </a:lnTo>
                <a:lnTo>
                  <a:pt x="494" y="2442"/>
                </a:lnTo>
                <a:lnTo>
                  <a:pt x="450" y="2403"/>
                </a:lnTo>
                <a:lnTo>
                  <a:pt x="408" y="2361"/>
                </a:lnTo>
                <a:lnTo>
                  <a:pt x="366" y="2319"/>
                </a:lnTo>
                <a:lnTo>
                  <a:pt x="327" y="2275"/>
                </a:lnTo>
                <a:lnTo>
                  <a:pt x="289" y="2228"/>
                </a:lnTo>
                <a:lnTo>
                  <a:pt x="254" y="2181"/>
                </a:lnTo>
                <a:lnTo>
                  <a:pt x="221" y="2132"/>
                </a:lnTo>
                <a:lnTo>
                  <a:pt x="189" y="2082"/>
                </a:lnTo>
                <a:lnTo>
                  <a:pt x="161" y="2030"/>
                </a:lnTo>
                <a:lnTo>
                  <a:pt x="134" y="1976"/>
                </a:lnTo>
                <a:lnTo>
                  <a:pt x="108" y="1921"/>
                </a:lnTo>
                <a:lnTo>
                  <a:pt x="97" y="1894"/>
                </a:lnTo>
                <a:lnTo>
                  <a:pt x="86" y="1866"/>
                </a:lnTo>
                <a:lnTo>
                  <a:pt x="67" y="1809"/>
                </a:lnTo>
                <a:lnTo>
                  <a:pt x="50" y="1750"/>
                </a:lnTo>
                <a:lnTo>
                  <a:pt x="41" y="1721"/>
                </a:lnTo>
                <a:lnTo>
                  <a:pt x="34" y="1692"/>
                </a:lnTo>
                <a:lnTo>
                  <a:pt x="22" y="1631"/>
                </a:lnTo>
                <a:lnTo>
                  <a:pt x="12" y="1570"/>
                </a:lnTo>
                <a:lnTo>
                  <a:pt x="4" y="1508"/>
                </a:lnTo>
                <a:lnTo>
                  <a:pt x="1" y="1446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reeform 6">
            <a:hlinkClick r:id="rId3" tooltip="Twitter"/>
            <a:extLst>
              <a:ext uri="{FF2B5EF4-FFF2-40B4-BE49-F238E27FC236}">
                <a16:creationId xmlns:a16="http://schemas.microsoft.com/office/drawing/2014/main" id="{365F8F58-AD04-433C-03B4-E29D1AB21C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7321" y="5877272"/>
            <a:ext cx="288417" cy="288000"/>
          </a:xfrm>
          <a:custGeom>
            <a:avLst/>
            <a:gdLst>
              <a:gd name="T0" fmla="*/ 1324 w 2769"/>
              <a:gd name="T1" fmla="*/ 2086 h 2764"/>
              <a:gd name="T2" fmla="*/ 1559 w 2769"/>
              <a:gd name="T3" fmla="*/ 1993 h 2764"/>
              <a:gd name="T4" fmla="*/ 1748 w 2769"/>
              <a:gd name="T5" fmla="*/ 1850 h 2764"/>
              <a:gd name="T6" fmla="*/ 1892 w 2769"/>
              <a:gd name="T7" fmla="*/ 1670 h 2764"/>
              <a:gd name="T8" fmla="*/ 2011 w 2769"/>
              <a:gd name="T9" fmla="*/ 1403 h 2764"/>
              <a:gd name="T10" fmla="*/ 2046 w 2769"/>
              <a:gd name="T11" fmla="*/ 1147 h 2764"/>
              <a:gd name="T12" fmla="*/ 2215 w 2769"/>
              <a:gd name="T13" fmla="*/ 926 h 2764"/>
              <a:gd name="T14" fmla="*/ 2045 w 2769"/>
              <a:gd name="T15" fmla="*/ 964 h 2764"/>
              <a:gd name="T16" fmla="*/ 2138 w 2769"/>
              <a:gd name="T17" fmla="*/ 863 h 2764"/>
              <a:gd name="T18" fmla="*/ 2079 w 2769"/>
              <a:gd name="T19" fmla="*/ 837 h 2764"/>
              <a:gd name="T20" fmla="*/ 1902 w 2769"/>
              <a:gd name="T21" fmla="*/ 830 h 2764"/>
              <a:gd name="T22" fmla="*/ 1741 w 2769"/>
              <a:gd name="T23" fmla="*/ 769 h 2764"/>
              <a:gd name="T24" fmla="*/ 1572 w 2769"/>
              <a:gd name="T25" fmla="*/ 795 h 2764"/>
              <a:gd name="T26" fmla="*/ 1442 w 2769"/>
              <a:gd name="T27" fmla="*/ 891 h 2764"/>
              <a:gd name="T28" fmla="*/ 1371 w 2769"/>
              <a:gd name="T29" fmla="*/ 1038 h 2764"/>
              <a:gd name="T30" fmla="*/ 1319 w 2769"/>
              <a:gd name="T31" fmla="*/ 1181 h 2764"/>
              <a:gd name="T32" fmla="*/ 1070 w 2769"/>
              <a:gd name="T33" fmla="*/ 1120 h 2764"/>
              <a:gd name="T34" fmla="*/ 850 w 2769"/>
              <a:gd name="T35" fmla="*/ 1001 h 2764"/>
              <a:gd name="T36" fmla="*/ 670 w 2769"/>
              <a:gd name="T37" fmla="*/ 830 h 2764"/>
              <a:gd name="T38" fmla="*/ 624 w 2769"/>
              <a:gd name="T39" fmla="*/ 988 h 2764"/>
              <a:gd name="T40" fmla="*/ 676 w 2769"/>
              <a:gd name="T41" fmla="*/ 1181 h 2764"/>
              <a:gd name="T42" fmla="*/ 776 w 2769"/>
              <a:gd name="T43" fmla="*/ 1283 h 2764"/>
              <a:gd name="T44" fmla="*/ 629 w 2769"/>
              <a:gd name="T45" fmla="*/ 1246 h 2764"/>
              <a:gd name="T46" fmla="*/ 637 w 2769"/>
              <a:gd name="T47" fmla="*/ 1349 h 2764"/>
              <a:gd name="T48" fmla="*/ 709 w 2769"/>
              <a:gd name="T49" fmla="*/ 1472 h 2764"/>
              <a:gd name="T50" fmla="*/ 825 w 2769"/>
              <a:gd name="T51" fmla="*/ 1556 h 2764"/>
              <a:gd name="T52" fmla="*/ 805 w 2769"/>
              <a:gd name="T53" fmla="*/ 1591 h 2764"/>
              <a:gd name="T54" fmla="*/ 773 w 2769"/>
              <a:gd name="T55" fmla="*/ 1656 h 2764"/>
              <a:gd name="T56" fmla="*/ 882 w 2769"/>
              <a:gd name="T57" fmla="*/ 1767 h 2764"/>
              <a:gd name="T58" fmla="*/ 1004 w 2769"/>
              <a:gd name="T59" fmla="*/ 1815 h 2764"/>
              <a:gd name="T60" fmla="*/ 929 w 2769"/>
              <a:gd name="T61" fmla="*/ 1901 h 2764"/>
              <a:gd name="T62" fmla="*/ 725 w 2769"/>
              <a:gd name="T63" fmla="*/ 1961 h 2764"/>
              <a:gd name="T64" fmla="*/ 627 w 2769"/>
              <a:gd name="T65" fmla="*/ 2004 h 2764"/>
              <a:gd name="T66" fmla="*/ 900 w 2769"/>
              <a:gd name="T67" fmla="*/ 2099 h 2764"/>
              <a:gd name="T68" fmla="*/ 7 w 2769"/>
              <a:gd name="T69" fmla="*/ 1241 h 2764"/>
              <a:gd name="T70" fmla="*/ 84 w 2769"/>
              <a:gd name="T71" fmla="*/ 907 h 2764"/>
              <a:gd name="T72" fmla="*/ 236 w 2769"/>
              <a:gd name="T73" fmla="*/ 609 h 2764"/>
              <a:gd name="T74" fmla="*/ 453 w 2769"/>
              <a:gd name="T75" fmla="*/ 359 h 2764"/>
              <a:gd name="T76" fmla="*/ 725 w 2769"/>
              <a:gd name="T77" fmla="*/ 167 h 2764"/>
              <a:gd name="T78" fmla="*/ 1038 w 2769"/>
              <a:gd name="T79" fmla="*/ 44 h 2764"/>
              <a:gd name="T80" fmla="*/ 1385 w 2769"/>
              <a:gd name="T81" fmla="*/ 0 h 2764"/>
              <a:gd name="T82" fmla="*/ 1731 w 2769"/>
              <a:gd name="T83" fmla="*/ 44 h 2764"/>
              <a:gd name="T84" fmla="*/ 2045 w 2769"/>
              <a:gd name="T85" fmla="*/ 167 h 2764"/>
              <a:gd name="T86" fmla="*/ 2316 w 2769"/>
              <a:gd name="T87" fmla="*/ 359 h 2764"/>
              <a:gd name="T88" fmla="*/ 2534 w 2769"/>
              <a:gd name="T89" fmla="*/ 609 h 2764"/>
              <a:gd name="T90" fmla="*/ 2686 w 2769"/>
              <a:gd name="T91" fmla="*/ 907 h 2764"/>
              <a:gd name="T92" fmla="*/ 2763 w 2769"/>
              <a:gd name="T93" fmla="*/ 1241 h 2764"/>
              <a:gd name="T94" fmla="*/ 2753 w 2769"/>
              <a:gd name="T95" fmla="*/ 1593 h 2764"/>
              <a:gd name="T96" fmla="*/ 2661 w 2769"/>
              <a:gd name="T97" fmla="*/ 1920 h 2764"/>
              <a:gd name="T98" fmla="*/ 2495 w 2769"/>
              <a:gd name="T99" fmla="*/ 2210 h 2764"/>
              <a:gd name="T100" fmla="*/ 2266 w 2769"/>
              <a:gd name="T101" fmla="*/ 2449 h 2764"/>
              <a:gd name="T102" fmla="*/ 1985 w 2769"/>
              <a:gd name="T103" fmla="*/ 2628 h 2764"/>
              <a:gd name="T104" fmla="*/ 1664 w 2769"/>
              <a:gd name="T105" fmla="*/ 2736 h 2764"/>
              <a:gd name="T106" fmla="*/ 1313 w 2769"/>
              <a:gd name="T107" fmla="*/ 2763 h 2764"/>
              <a:gd name="T108" fmla="*/ 972 w 2769"/>
              <a:gd name="T109" fmla="*/ 2702 h 2764"/>
              <a:gd name="T110" fmla="*/ 667 w 2769"/>
              <a:gd name="T111" fmla="*/ 2565 h 2764"/>
              <a:gd name="T112" fmla="*/ 406 w 2769"/>
              <a:gd name="T113" fmla="*/ 2360 h 2764"/>
              <a:gd name="T114" fmla="*/ 200 w 2769"/>
              <a:gd name="T115" fmla="*/ 2099 h 2764"/>
              <a:gd name="T116" fmla="*/ 62 w 2769"/>
              <a:gd name="T117" fmla="*/ 1793 h 2764"/>
              <a:gd name="T118" fmla="*/ 1 w 2769"/>
              <a:gd name="T119" fmla="*/ 1453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69" h="2764">
                <a:moveTo>
                  <a:pt x="1076" y="2115"/>
                </a:moveTo>
                <a:lnTo>
                  <a:pt x="1106" y="2114"/>
                </a:lnTo>
                <a:lnTo>
                  <a:pt x="1135" y="2112"/>
                </a:lnTo>
                <a:lnTo>
                  <a:pt x="1163" y="2111"/>
                </a:lnTo>
                <a:lnTo>
                  <a:pt x="1191" y="2109"/>
                </a:lnTo>
                <a:lnTo>
                  <a:pt x="1218" y="2105"/>
                </a:lnTo>
                <a:lnTo>
                  <a:pt x="1245" y="2101"/>
                </a:lnTo>
                <a:lnTo>
                  <a:pt x="1272" y="2096"/>
                </a:lnTo>
                <a:lnTo>
                  <a:pt x="1299" y="2092"/>
                </a:lnTo>
                <a:lnTo>
                  <a:pt x="1324" y="2086"/>
                </a:lnTo>
                <a:lnTo>
                  <a:pt x="1350" y="2078"/>
                </a:lnTo>
                <a:lnTo>
                  <a:pt x="1374" y="2071"/>
                </a:lnTo>
                <a:lnTo>
                  <a:pt x="1399" y="2064"/>
                </a:lnTo>
                <a:lnTo>
                  <a:pt x="1423" y="2055"/>
                </a:lnTo>
                <a:lnTo>
                  <a:pt x="1446" y="2047"/>
                </a:lnTo>
                <a:lnTo>
                  <a:pt x="1470" y="2037"/>
                </a:lnTo>
                <a:lnTo>
                  <a:pt x="1493" y="2026"/>
                </a:lnTo>
                <a:lnTo>
                  <a:pt x="1515" y="2016"/>
                </a:lnTo>
                <a:lnTo>
                  <a:pt x="1537" y="2004"/>
                </a:lnTo>
                <a:lnTo>
                  <a:pt x="1559" y="1993"/>
                </a:lnTo>
                <a:lnTo>
                  <a:pt x="1580" y="1981"/>
                </a:lnTo>
                <a:lnTo>
                  <a:pt x="1600" y="1967"/>
                </a:lnTo>
                <a:lnTo>
                  <a:pt x="1620" y="1955"/>
                </a:lnTo>
                <a:lnTo>
                  <a:pt x="1639" y="1940"/>
                </a:lnTo>
                <a:lnTo>
                  <a:pt x="1659" y="1927"/>
                </a:lnTo>
                <a:lnTo>
                  <a:pt x="1677" y="1912"/>
                </a:lnTo>
                <a:lnTo>
                  <a:pt x="1696" y="1897"/>
                </a:lnTo>
                <a:lnTo>
                  <a:pt x="1714" y="1882"/>
                </a:lnTo>
                <a:lnTo>
                  <a:pt x="1731" y="1866"/>
                </a:lnTo>
                <a:lnTo>
                  <a:pt x="1748" y="1850"/>
                </a:lnTo>
                <a:lnTo>
                  <a:pt x="1765" y="1833"/>
                </a:lnTo>
                <a:lnTo>
                  <a:pt x="1781" y="1816"/>
                </a:lnTo>
                <a:lnTo>
                  <a:pt x="1797" y="1799"/>
                </a:lnTo>
                <a:lnTo>
                  <a:pt x="1812" y="1782"/>
                </a:lnTo>
                <a:lnTo>
                  <a:pt x="1826" y="1764"/>
                </a:lnTo>
                <a:lnTo>
                  <a:pt x="1841" y="1745"/>
                </a:lnTo>
                <a:lnTo>
                  <a:pt x="1854" y="1727"/>
                </a:lnTo>
                <a:lnTo>
                  <a:pt x="1868" y="1708"/>
                </a:lnTo>
                <a:lnTo>
                  <a:pt x="1880" y="1689"/>
                </a:lnTo>
                <a:lnTo>
                  <a:pt x="1892" y="1670"/>
                </a:lnTo>
                <a:lnTo>
                  <a:pt x="1905" y="1650"/>
                </a:lnTo>
                <a:lnTo>
                  <a:pt x="1917" y="1631"/>
                </a:lnTo>
                <a:lnTo>
                  <a:pt x="1928" y="1611"/>
                </a:lnTo>
                <a:lnTo>
                  <a:pt x="1937" y="1591"/>
                </a:lnTo>
                <a:lnTo>
                  <a:pt x="1947" y="1570"/>
                </a:lnTo>
                <a:lnTo>
                  <a:pt x="1957" y="1550"/>
                </a:lnTo>
                <a:lnTo>
                  <a:pt x="1967" y="1530"/>
                </a:lnTo>
                <a:lnTo>
                  <a:pt x="1983" y="1487"/>
                </a:lnTo>
                <a:lnTo>
                  <a:pt x="1997" y="1446"/>
                </a:lnTo>
                <a:lnTo>
                  <a:pt x="2011" y="1403"/>
                </a:lnTo>
                <a:lnTo>
                  <a:pt x="2022" y="1360"/>
                </a:lnTo>
                <a:lnTo>
                  <a:pt x="2027" y="1338"/>
                </a:lnTo>
                <a:lnTo>
                  <a:pt x="2030" y="1318"/>
                </a:lnTo>
                <a:lnTo>
                  <a:pt x="2034" y="1296"/>
                </a:lnTo>
                <a:lnTo>
                  <a:pt x="2038" y="1275"/>
                </a:lnTo>
                <a:lnTo>
                  <a:pt x="2040" y="1253"/>
                </a:lnTo>
                <a:lnTo>
                  <a:pt x="2043" y="1232"/>
                </a:lnTo>
                <a:lnTo>
                  <a:pt x="2044" y="1210"/>
                </a:lnTo>
                <a:lnTo>
                  <a:pt x="2045" y="1190"/>
                </a:lnTo>
                <a:lnTo>
                  <a:pt x="2046" y="1147"/>
                </a:lnTo>
                <a:lnTo>
                  <a:pt x="2045" y="1103"/>
                </a:lnTo>
                <a:lnTo>
                  <a:pt x="2069" y="1085"/>
                </a:lnTo>
                <a:lnTo>
                  <a:pt x="2094" y="1065"/>
                </a:lnTo>
                <a:lnTo>
                  <a:pt x="2116" y="1045"/>
                </a:lnTo>
                <a:lnTo>
                  <a:pt x="2138" y="1023"/>
                </a:lnTo>
                <a:lnTo>
                  <a:pt x="2159" y="999"/>
                </a:lnTo>
                <a:lnTo>
                  <a:pt x="2179" y="976"/>
                </a:lnTo>
                <a:lnTo>
                  <a:pt x="2188" y="964"/>
                </a:lnTo>
                <a:lnTo>
                  <a:pt x="2198" y="952"/>
                </a:lnTo>
                <a:lnTo>
                  <a:pt x="2215" y="926"/>
                </a:lnTo>
                <a:lnTo>
                  <a:pt x="2192" y="936"/>
                </a:lnTo>
                <a:lnTo>
                  <a:pt x="2168" y="946"/>
                </a:lnTo>
                <a:lnTo>
                  <a:pt x="2145" y="953"/>
                </a:lnTo>
                <a:lnTo>
                  <a:pt x="2121" y="960"/>
                </a:lnTo>
                <a:lnTo>
                  <a:pt x="2096" y="967"/>
                </a:lnTo>
                <a:lnTo>
                  <a:pt x="2071" y="973"/>
                </a:lnTo>
                <a:lnTo>
                  <a:pt x="2045" y="976"/>
                </a:lnTo>
                <a:lnTo>
                  <a:pt x="2019" y="980"/>
                </a:lnTo>
                <a:lnTo>
                  <a:pt x="2033" y="973"/>
                </a:lnTo>
                <a:lnTo>
                  <a:pt x="2045" y="964"/>
                </a:lnTo>
                <a:lnTo>
                  <a:pt x="2057" y="954"/>
                </a:lnTo>
                <a:lnTo>
                  <a:pt x="2069" y="945"/>
                </a:lnTo>
                <a:lnTo>
                  <a:pt x="2080" y="934"/>
                </a:lnTo>
                <a:lnTo>
                  <a:pt x="2091" y="924"/>
                </a:lnTo>
                <a:lnTo>
                  <a:pt x="2101" y="912"/>
                </a:lnTo>
                <a:lnTo>
                  <a:pt x="2111" y="901"/>
                </a:lnTo>
                <a:lnTo>
                  <a:pt x="2116" y="895"/>
                </a:lnTo>
                <a:lnTo>
                  <a:pt x="2121" y="888"/>
                </a:lnTo>
                <a:lnTo>
                  <a:pt x="2129" y="875"/>
                </a:lnTo>
                <a:lnTo>
                  <a:pt x="2138" y="863"/>
                </a:lnTo>
                <a:lnTo>
                  <a:pt x="2145" y="849"/>
                </a:lnTo>
                <a:lnTo>
                  <a:pt x="2152" y="836"/>
                </a:lnTo>
                <a:lnTo>
                  <a:pt x="2159" y="821"/>
                </a:lnTo>
                <a:lnTo>
                  <a:pt x="2165" y="807"/>
                </a:lnTo>
                <a:lnTo>
                  <a:pt x="2170" y="792"/>
                </a:lnTo>
                <a:lnTo>
                  <a:pt x="2144" y="807"/>
                </a:lnTo>
                <a:lnTo>
                  <a:pt x="2118" y="819"/>
                </a:lnTo>
                <a:lnTo>
                  <a:pt x="2106" y="825"/>
                </a:lnTo>
                <a:lnTo>
                  <a:pt x="2093" y="831"/>
                </a:lnTo>
                <a:lnTo>
                  <a:pt x="2079" y="837"/>
                </a:lnTo>
                <a:lnTo>
                  <a:pt x="2066" y="842"/>
                </a:lnTo>
                <a:lnTo>
                  <a:pt x="2039" y="852"/>
                </a:lnTo>
                <a:lnTo>
                  <a:pt x="2011" y="860"/>
                </a:lnTo>
                <a:lnTo>
                  <a:pt x="1981" y="869"/>
                </a:lnTo>
                <a:lnTo>
                  <a:pt x="1968" y="871"/>
                </a:lnTo>
                <a:lnTo>
                  <a:pt x="1953" y="875"/>
                </a:lnTo>
                <a:lnTo>
                  <a:pt x="1941" y="863"/>
                </a:lnTo>
                <a:lnTo>
                  <a:pt x="1929" y="851"/>
                </a:lnTo>
                <a:lnTo>
                  <a:pt x="1916" y="841"/>
                </a:lnTo>
                <a:lnTo>
                  <a:pt x="1902" y="830"/>
                </a:lnTo>
                <a:lnTo>
                  <a:pt x="1887" y="820"/>
                </a:lnTo>
                <a:lnTo>
                  <a:pt x="1873" y="812"/>
                </a:lnTo>
                <a:lnTo>
                  <a:pt x="1858" y="803"/>
                </a:lnTo>
                <a:lnTo>
                  <a:pt x="1842" y="796"/>
                </a:lnTo>
                <a:lnTo>
                  <a:pt x="1826" y="790"/>
                </a:lnTo>
                <a:lnTo>
                  <a:pt x="1809" y="784"/>
                </a:lnTo>
                <a:lnTo>
                  <a:pt x="1793" y="779"/>
                </a:lnTo>
                <a:lnTo>
                  <a:pt x="1776" y="775"/>
                </a:lnTo>
                <a:lnTo>
                  <a:pt x="1758" y="771"/>
                </a:lnTo>
                <a:lnTo>
                  <a:pt x="1741" y="769"/>
                </a:lnTo>
                <a:lnTo>
                  <a:pt x="1723" y="768"/>
                </a:lnTo>
                <a:lnTo>
                  <a:pt x="1704" y="768"/>
                </a:lnTo>
                <a:lnTo>
                  <a:pt x="1687" y="768"/>
                </a:lnTo>
                <a:lnTo>
                  <a:pt x="1670" y="769"/>
                </a:lnTo>
                <a:lnTo>
                  <a:pt x="1653" y="771"/>
                </a:lnTo>
                <a:lnTo>
                  <a:pt x="1636" y="774"/>
                </a:lnTo>
                <a:lnTo>
                  <a:pt x="1619" y="778"/>
                </a:lnTo>
                <a:lnTo>
                  <a:pt x="1603" y="782"/>
                </a:lnTo>
                <a:lnTo>
                  <a:pt x="1587" y="789"/>
                </a:lnTo>
                <a:lnTo>
                  <a:pt x="1572" y="795"/>
                </a:lnTo>
                <a:lnTo>
                  <a:pt x="1556" y="801"/>
                </a:lnTo>
                <a:lnTo>
                  <a:pt x="1542" y="808"/>
                </a:lnTo>
                <a:lnTo>
                  <a:pt x="1527" y="817"/>
                </a:lnTo>
                <a:lnTo>
                  <a:pt x="1514" y="825"/>
                </a:lnTo>
                <a:lnTo>
                  <a:pt x="1500" y="835"/>
                </a:lnTo>
                <a:lnTo>
                  <a:pt x="1488" y="845"/>
                </a:lnTo>
                <a:lnTo>
                  <a:pt x="1476" y="856"/>
                </a:lnTo>
                <a:lnTo>
                  <a:pt x="1464" y="867"/>
                </a:lnTo>
                <a:lnTo>
                  <a:pt x="1453" y="879"/>
                </a:lnTo>
                <a:lnTo>
                  <a:pt x="1442" y="891"/>
                </a:lnTo>
                <a:lnTo>
                  <a:pt x="1432" y="904"/>
                </a:lnTo>
                <a:lnTo>
                  <a:pt x="1422" y="918"/>
                </a:lnTo>
                <a:lnTo>
                  <a:pt x="1413" y="931"/>
                </a:lnTo>
                <a:lnTo>
                  <a:pt x="1405" y="946"/>
                </a:lnTo>
                <a:lnTo>
                  <a:pt x="1398" y="960"/>
                </a:lnTo>
                <a:lnTo>
                  <a:pt x="1390" y="975"/>
                </a:lnTo>
                <a:lnTo>
                  <a:pt x="1384" y="991"/>
                </a:lnTo>
                <a:lnTo>
                  <a:pt x="1379" y="1007"/>
                </a:lnTo>
                <a:lnTo>
                  <a:pt x="1374" y="1023"/>
                </a:lnTo>
                <a:lnTo>
                  <a:pt x="1371" y="1038"/>
                </a:lnTo>
                <a:lnTo>
                  <a:pt x="1367" y="1055"/>
                </a:lnTo>
                <a:lnTo>
                  <a:pt x="1366" y="1073"/>
                </a:lnTo>
                <a:lnTo>
                  <a:pt x="1363" y="1090"/>
                </a:lnTo>
                <a:lnTo>
                  <a:pt x="1363" y="1108"/>
                </a:lnTo>
                <a:lnTo>
                  <a:pt x="1365" y="1127"/>
                </a:lnTo>
                <a:lnTo>
                  <a:pt x="1366" y="1147"/>
                </a:lnTo>
                <a:lnTo>
                  <a:pt x="1368" y="1166"/>
                </a:lnTo>
                <a:lnTo>
                  <a:pt x="1372" y="1185"/>
                </a:lnTo>
                <a:lnTo>
                  <a:pt x="1346" y="1183"/>
                </a:lnTo>
                <a:lnTo>
                  <a:pt x="1319" y="1181"/>
                </a:lnTo>
                <a:lnTo>
                  <a:pt x="1294" y="1177"/>
                </a:lnTo>
                <a:lnTo>
                  <a:pt x="1268" y="1174"/>
                </a:lnTo>
                <a:lnTo>
                  <a:pt x="1242" y="1170"/>
                </a:lnTo>
                <a:lnTo>
                  <a:pt x="1217" y="1164"/>
                </a:lnTo>
                <a:lnTo>
                  <a:pt x="1191" y="1159"/>
                </a:lnTo>
                <a:lnTo>
                  <a:pt x="1167" y="1152"/>
                </a:lnTo>
                <a:lnTo>
                  <a:pt x="1142" y="1146"/>
                </a:lnTo>
                <a:lnTo>
                  <a:pt x="1118" y="1137"/>
                </a:lnTo>
                <a:lnTo>
                  <a:pt x="1093" y="1130"/>
                </a:lnTo>
                <a:lnTo>
                  <a:pt x="1070" y="1120"/>
                </a:lnTo>
                <a:lnTo>
                  <a:pt x="1047" y="1112"/>
                </a:lnTo>
                <a:lnTo>
                  <a:pt x="1024" y="1101"/>
                </a:lnTo>
                <a:lnTo>
                  <a:pt x="1001" y="1091"/>
                </a:lnTo>
                <a:lnTo>
                  <a:pt x="979" y="1079"/>
                </a:lnTo>
                <a:lnTo>
                  <a:pt x="955" y="1068"/>
                </a:lnTo>
                <a:lnTo>
                  <a:pt x="933" y="1055"/>
                </a:lnTo>
                <a:lnTo>
                  <a:pt x="913" y="1042"/>
                </a:lnTo>
                <a:lnTo>
                  <a:pt x="892" y="1029"/>
                </a:lnTo>
                <a:lnTo>
                  <a:pt x="871" y="1015"/>
                </a:lnTo>
                <a:lnTo>
                  <a:pt x="850" y="1001"/>
                </a:lnTo>
                <a:lnTo>
                  <a:pt x="831" y="986"/>
                </a:lnTo>
                <a:lnTo>
                  <a:pt x="811" y="970"/>
                </a:lnTo>
                <a:lnTo>
                  <a:pt x="792" y="954"/>
                </a:lnTo>
                <a:lnTo>
                  <a:pt x="773" y="937"/>
                </a:lnTo>
                <a:lnTo>
                  <a:pt x="755" y="920"/>
                </a:lnTo>
                <a:lnTo>
                  <a:pt x="737" y="903"/>
                </a:lnTo>
                <a:lnTo>
                  <a:pt x="720" y="886"/>
                </a:lnTo>
                <a:lnTo>
                  <a:pt x="703" y="868"/>
                </a:lnTo>
                <a:lnTo>
                  <a:pt x="685" y="848"/>
                </a:lnTo>
                <a:lnTo>
                  <a:pt x="670" y="830"/>
                </a:lnTo>
                <a:lnTo>
                  <a:pt x="660" y="848"/>
                </a:lnTo>
                <a:lnTo>
                  <a:pt x="655" y="859"/>
                </a:lnTo>
                <a:lnTo>
                  <a:pt x="650" y="869"/>
                </a:lnTo>
                <a:lnTo>
                  <a:pt x="643" y="890"/>
                </a:lnTo>
                <a:lnTo>
                  <a:pt x="635" y="910"/>
                </a:lnTo>
                <a:lnTo>
                  <a:pt x="630" y="932"/>
                </a:lnTo>
                <a:lnTo>
                  <a:pt x="629" y="943"/>
                </a:lnTo>
                <a:lnTo>
                  <a:pt x="627" y="954"/>
                </a:lnTo>
                <a:lnTo>
                  <a:pt x="624" y="977"/>
                </a:lnTo>
                <a:lnTo>
                  <a:pt x="624" y="988"/>
                </a:lnTo>
                <a:lnTo>
                  <a:pt x="624" y="1001"/>
                </a:lnTo>
                <a:lnTo>
                  <a:pt x="624" y="1023"/>
                </a:lnTo>
                <a:lnTo>
                  <a:pt x="627" y="1045"/>
                </a:lnTo>
                <a:lnTo>
                  <a:pt x="630" y="1065"/>
                </a:lnTo>
                <a:lnTo>
                  <a:pt x="634" y="1086"/>
                </a:lnTo>
                <a:lnTo>
                  <a:pt x="640" y="1107"/>
                </a:lnTo>
                <a:lnTo>
                  <a:pt x="648" y="1126"/>
                </a:lnTo>
                <a:lnTo>
                  <a:pt x="656" y="1144"/>
                </a:lnTo>
                <a:lnTo>
                  <a:pt x="666" y="1164"/>
                </a:lnTo>
                <a:lnTo>
                  <a:pt x="676" y="1181"/>
                </a:lnTo>
                <a:lnTo>
                  <a:pt x="688" y="1198"/>
                </a:lnTo>
                <a:lnTo>
                  <a:pt x="700" y="1215"/>
                </a:lnTo>
                <a:lnTo>
                  <a:pt x="714" y="1230"/>
                </a:lnTo>
                <a:lnTo>
                  <a:pt x="721" y="1237"/>
                </a:lnTo>
                <a:lnTo>
                  <a:pt x="727" y="1244"/>
                </a:lnTo>
                <a:lnTo>
                  <a:pt x="736" y="1252"/>
                </a:lnTo>
                <a:lnTo>
                  <a:pt x="743" y="1259"/>
                </a:lnTo>
                <a:lnTo>
                  <a:pt x="759" y="1271"/>
                </a:lnTo>
                <a:lnTo>
                  <a:pt x="767" y="1277"/>
                </a:lnTo>
                <a:lnTo>
                  <a:pt x="776" y="1283"/>
                </a:lnTo>
                <a:lnTo>
                  <a:pt x="755" y="1282"/>
                </a:lnTo>
                <a:lnTo>
                  <a:pt x="734" y="1280"/>
                </a:lnTo>
                <a:lnTo>
                  <a:pt x="715" y="1276"/>
                </a:lnTo>
                <a:lnTo>
                  <a:pt x="694" y="1271"/>
                </a:lnTo>
                <a:lnTo>
                  <a:pt x="685" y="1269"/>
                </a:lnTo>
                <a:lnTo>
                  <a:pt x="676" y="1265"/>
                </a:lnTo>
                <a:lnTo>
                  <a:pt x="657" y="1258"/>
                </a:lnTo>
                <a:lnTo>
                  <a:pt x="648" y="1254"/>
                </a:lnTo>
                <a:lnTo>
                  <a:pt x="639" y="1251"/>
                </a:lnTo>
                <a:lnTo>
                  <a:pt x="629" y="1246"/>
                </a:lnTo>
                <a:lnTo>
                  <a:pt x="621" y="1241"/>
                </a:lnTo>
                <a:lnTo>
                  <a:pt x="621" y="1246"/>
                </a:lnTo>
                <a:lnTo>
                  <a:pt x="622" y="1260"/>
                </a:lnTo>
                <a:lnTo>
                  <a:pt x="622" y="1276"/>
                </a:lnTo>
                <a:lnTo>
                  <a:pt x="624" y="1291"/>
                </a:lnTo>
                <a:lnTo>
                  <a:pt x="627" y="1305"/>
                </a:lnTo>
                <a:lnTo>
                  <a:pt x="629" y="1320"/>
                </a:lnTo>
                <a:lnTo>
                  <a:pt x="632" y="1327"/>
                </a:lnTo>
                <a:lnTo>
                  <a:pt x="633" y="1335"/>
                </a:lnTo>
                <a:lnTo>
                  <a:pt x="637" y="1349"/>
                </a:lnTo>
                <a:lnTo>
                  <a:pt x="641" y="1363"/>
                </a:lnTo>
                <a:lnTo>
                  <a:pt x="648" y="1376"/>
                </a:lnTo>
                <a:lnTo>
                  <a:pt x="654" y="1389"/>
                </a:lnTo>
                <a:lnTo>
                  <a:pt x="660" y="1403"/>
                </a:lnTo>
                <a:lnTo>
                  <a:pt x="666" y="1415"/>
                </a:lnTo>
                <a:lnTo>
                  <a:pt x="674" y="1427"/>
                </a:lnTo>
                <a:lnTo>
                  <a:pt x="682" y="1439"/>
                </a:lnTo>
                <a:lnTo>
                  <a:pt x="690" y="1450"/>
                </a:lnTo>
                <a:lnTo>
                  <a:pt x="699" y="1463"/>
                </a:lnTo>
                <a:lnTo>
                  <a:pt x="709" y="1472"/>
                </a:lnTo>
                <a:lnTo>
                  <a:pt x="718" y="1483"/>
                </a:lnTo>
                <a:lnTo>
                  <a:pt x="728" y="1493"/>
                </a:lnTo>
                <a:lnTo>
                  <a:pt x="739" y="1503"/>
                </a:lnTo>
                <a:lnTo>
                  <a:pt x="750" y="1513"/>
                </a:lnTo>
                <a:lnTo>
                  <a:pt x="762" y="1521"/>
                </a:lnTo>
                <a:lnTo>
                  <a:pt x="773" y="1528"/>
                </a:lnTo>
                <a:lnTo>
                  <a:pt x="786" y="1537"/>
                </a:lnTo>
                <a:lnTo>
                  <a:pt x="799" y="1544"/>
                </a:lnTo>
                <a:lnTo>
                  <a:pt x="811" y="1550"/>
                </a:lnTo>
                <a:lnTo>
                  <a:pt x="825" y="1556"/>
                </a:lnTo>
                <a:lnTo>
                  <a:pt x="838" y="1563"/>
                </a:lnTo>
                <a:lnTo>
                  <a:pt x="852" y="1567"/>
                </a:lnTo>
                <a:lnTo>
                  <a:pt x="866" y="1571"/>
                </a:lnTo>
                <a:lnTo>
                  <a:pt x="880" y="1576"/>
                </a:lnTo>
                <a:lnTo>
                  <a:pt x="894" y="1578"/>
                </a:lnTo>
                <a:lnTo>
                  <a:pt x="872" y="1583"/>
                </a:lnTo>
                <a:lnTo>
                  <a:pt x="861" y="1586"/>
                </a:lnTo>
                <a:lnTo>
                  <a:pt x="850" y="1588"/>
                </a:lnTo>
                <a:lnTo>
                  <a:pt x="828" y="1589"/>
                </a:lnTo>
                <a:lnTo>
                  <a:pt x="805" y="1591"/>
                </a:lnTo>
                <a:lnTo>
                  <a:pt x="788" y="1591"/>
                </a:lnTo>
                <a:lnTo>
                  <a:pt x="772" y="1589"/>
                </a:lnTo>
                <a:lnTo>
                  <a:pt x="756" y="1587"/>
                </a:lnTo>
                <a:lnTo>
                  <a:pt x="740" y="1585"/>
                </a:lnTo>
                <a:lnTo>
                  <a:pt x="745" y="1597"/>
                </a:lnTo>
                <a:lnTo>
                  <a:pt x="750" y="1609"/>
                </a:lnTo>
                <a:lnTo>
                  <a:pt x="755" y="1621"/>
                </a:lnTo>
                <a:lnTo>
                  <a:pt x="761" y="1633"/>
                </a:lnTo>
                <a:lnTo>
                  <a:pt x="767" y="1645"/>
                </a:lnTo>
                <a:lnTo>
                  <a:pt x="773" y="1656"/>
                </a:lnTo>
                <a:lnTo>
                  <a:pt x="781" y="1667"/>
                </a:lnTo>
                <a:lnTo>
                  <a:pt x="788" y="1678"/>
                </a:lnTo>
                <a:lnTo>
                  <a:pt x="804" y="1699"/>
                </a:lnTo>
                <a:lnTo>
                  <a:pt x="812" y="1709"/>
                </a:lnTo>
                <a:lnTo>
                  <a:pt x="821" y="1717"/>
                </a:lnTo>
                <a:lnTo>
                  <a:pt x="831" y="1727"/>
                </a:lnTo>
                <a:lnTo>
                  <a:pt x="839" y="1736"/>
                </a:lnTo>
                <a:lnTo>
                  <a:pt x="850" y="1744"/>
                </a:lnTo>
                <a:lnTo>
                  <a:pt x="860" y="1753"/>
                </a:lnTo>
                <a:lnTo>
                  <a:pt x="882" y="1767"/>
                </a:lnTo>
                <a:lnTo>
                  <a:pt x="893" y="1773"/>
                </a:lnTo>
                <a:lnTo>
                  <a:pt x="904" y="1781"/>
                </a:lnTo>
                <a:lnTo>
                  <a:pt x="916" y="1787"/>
                </a:lnTo>
                <a:lnTo>
                  <a:pt x="927" y="1792"/>
                </a:lnTo>
                <a:lnTo>
                  <a:pt x="940" y="1797"/>
                </a:lnTo>
                <a:lnTo>
                  <a:pt x="953" y="1802"/>
                </a:lnTo>
                <a:lnTo>
                  <a:pt x="965" y="1806"/>
                </a:lnTo>
                <a:lnTo>
                  <a:pt x="977" y="1810"/>
                </a:lnTo>
                <a:lnTo>
                  <a:pt x="991" y="1812"/>
                </a:lnTo>
                <a:lnTo>
                  <a:pt x="1004" y="1815"/>
                </a:lnTo>
                <a:lnTo>
                  <a:pt x="1018" y="1817"/>
                </a:lnTo>
                <a:lnTo>
                  <a:pt x="1031" y="1819"/>
                </a:lnTo>
                <a:lnTo>
                  <a:pt x="1045" y="1820"/>
                </a:lnTo>
                <a:lnTo>
                  <a:pt x="1059" y="1821"/>
                </a:lnTo>
                <a:lnTo>
                  <a:pt x="1037" y="1837"/>
                </a:lnTo>
                <a:lnTo>
                  <a:pt x="1014" y="1853"/>
                </a:lnTo>
                <a:lnTo>
                  <a:pt x="991" y="1869"/>
                </a:lnTo>
                <a:lnTo>
                  <a:pt x="966" y="1882"/>
                </a:lnTo>
                <a:lnTo>
                  <a:pt x="941" y="1895"/>
                </a:lnTo>
                <a:lnTo>
                  <a:pt x="929" y="1901"/>
                </a:lnTo>
                <a:lnTo>
                  <a:pt x="916" y="1906"/>
                </a:lnTo>
                <a:lnTo>
                  <a:pt x="903" y="1912"/>
                </a:lnTo>
                <a:lnTo>
                  <a:pt x="889" y="1917"/>
                </a:lnTo>
                <a:lnTo>
                  <a:pt x="864" y="1928"/>
                </a:lnTo>
                <a:lnTo>
                  <a:pt x="837" y="1937"/>
                </a:lnTo>
                <a:lnTo>
                  <a:pt x="822" y="1940"/>
                </a:lnTo>
                <a:lnTo>
                  <a:pt x="809" y="1944"/>
                </a:lnTo>
                <a:lnTo>
                  <a:pt x="781" y="1951"/>
                </a:lnTo>
                <a:lnTo>
                  <a:pt x="753" y="1956"/>
                </a:lnTo>
                <a:lnTo>
                  <a:pt x="725" y="1961"/>
                </a:lnTo>
                <a:lnTo>
                  <a:pt x="695" y="1964"/>
                </a:lnTo>
                <a:lnTo>
                  <a:pt x="666" y="1966"/>
                </a:lnTo>
                <a:lnTo>
                  <a:pt x="635" y="1966"/>
                </a:lnTo>
                <a:lnTo>
                  <a:pt x="615" y="1966"/>
                </a:lnTo>
                <a:lnTo>
                  <a:pt x="595" y="1965"/>
                </a:lnTo>
                <a:lnTo>
                  <a:pt x="574" y="1964"/>
                </a:lnTo>
                <a:lnTo>
                  <a:pt x="555" y="1961"/>
                </a:lnTo>
                <a:lnTo>
                  <a:pt x="583" y="1979"/>
                </a:lnTo>
                <a:lnTo>
                  <a:pt x="612" y="1995"/>
                </a:lnTo>
                <a:lnTo>
                  <a:pt x="627" y="2004"/>
                </a:lnTo>
                <a:lnTo>
                  <a:pt x="643" y="2011"/>
                </a:lnTo>
                <a:lnTo>
                  <a:pt x="657" y="2018"/>
                </a:lnTo>
                <a:lnTo>
                  <a:pt x="672" y="2026"/>
                </a:lnTo>
                <a:lnTo>
                  <a:pt x="704" y="2039"/>
                </a:lnTo>
                <a:lnTo>
                  <a:pt x="736" y="2053"/>
                </a:lnTo>
                <a:lnTo>
                  <a:pt x="767" y="2064"/>
                </a:lnTo>
                <a:lnTo>
                  <a:pt x="800" y="2075"/>
                </a:lnTo>
                <a:lnTo>
                  <a:pt x="833" y="2083"/>
                </a:lnTo>
                <a:lnTo>
                  <a:pt x="866" y="2092"/>
                </a:lnTo>
                <a:lnTo>
                  <a:pt x="900" y="2099"/>
                </a:lnTo>
                <a:lnTo>
                  <a:pt x="935" y="2104"/>
                </a:lnTo>
                <a:lnTo>
                  <a:pt x="970" y="2109"/>
                </a:lnTo>
                <a:lnTo>
                  <a:pt x="1005" y="2112"/>
                </a:lnTo>
                <a:lnTo>
                  <a:pt x="1041" y="2114"/>
                </a:lnTo>
                <a:lnTo>
                  <a:pt x="1076" y="2115"/>
                </a:lnTo>
                <a:close/>
                <a:moveTo>
                  <a:pt x="0" y="1382"/>
                </a:moveTo>
                <a:lnTo>
                  <a:pt x="0" y="1347"/>
                </a:lnTo>
                <a:lnTo>
                  <a:pt x="1" y="1311"/>
                </a:lnTo>
                <a:lnTo>
                  <a:pt x="4" y="1276"/>
                </a:lnTo>
                <a:lnTo>
                  <a:pt x="7" y="1241"/>
                </a:lnTo>
                <a:lnTo>
                  <a:pt x="11" y="1207"/>
                </a:lnTo>
                <a:lnTo>
                  <a:pt x="16" y="1171"/>
                </a:lnTo>
                <a:lnTo>
                  <a:pt x="21" y="1137"/>
                </a:lnTo>
                <a:lnTo>
                  <a:pt x="28" y="1104"/>
                </a:lnTo>
                <a:lnTo>
                  <a:pt x="36" y="1070"/>
                </a:lnTo>
                <a:lnTo>
                  <a:pt x="43" y="1037"/>
                </a:lnTo>
                <a:lnTo>
                  <a:pt x="53" y="1004"/>
                </a:lnTo>
                <a:lnTo>
                  <a:pt x="62" y="971"/>
                </a:lnTo>
                <a:lnTo>
                  <a:pt x="72" y="938"/>
                </a:lnTo>
                <a:lnTo>
                  <a:pt x="84" y="907"/>
                </a:lnTo>
                <a:lnTo>
                  <a:pt x="95" y="875"/>
                </a:lnTo>
                <a:lnTo>
                  <a:pt x="109" y="845"/>
                </a:lnTo>
                <a:lnTo>
                  <a:pt x="122" y="814"/>
                </a:lnTo>
                <a:lnTo>
                  <a:pt x="137" y="784"/>
                </a:lnTo>
                <a:lnTo>
                  <a:pt x="152" y="753"/>
                </a:lnTo>
                <a:lnTo>
                  <a:pt x="168" y="724"/>
                </a:lnTo>
                <a:lnTo>
                  <a:pt x="183" y="695"/>
                </a:lnTo>
                <a:lnTo>
                  <a:pt x="200" y="665"/>
                </a:lnTo>
                <a:lnTo>
                  <a:pt x="218" y="637"/>
                </a:lnTo>
                <a:lnTo>
                  <a:pt x="236" y="609"/>
                </a:lnTo>
                <a:lnTo>
                  <a:pt x="255" y="583"/>
                </a:lnTo>
                <a:lnTo>
                  <a:pt x="275" y="556"/>
                </a:lnTo>
                <a:lnTo>
                  <a:pt x="296" y="529"/>
                </a:lnTo>
                <a:lnTo>
                  <a:pt x="317" y="503"/>
                </a:lnTo>
                <a:lnTo>
                  <a:pt x="337" y="478"/>
                </a:lnTo>
                <a:lnTo>
                  <a:pt x="359" y="453"/>
                </a:lnTo>
                <a:lnTo>
                  <a:pt x="382" y="429"/>
                </a:lnTo>
                <a:lnTo>
                  <a:pt x="406" y="405"/>
                </a:lnTo>
                <a:lnTo>
                  <a:pt x="429" y="381"/>
                </a:lnTo>
                <a:lnTo>
                  <a:pt x="453" y="359"/>
                </a:lnTo>
                <a:lnTo>
                  <a:pt x="479" y="338"/>
                </a:lnTo>
                <a:lnTo>
                  <a:pt x="503" y="316"/>
                </a:lnTo>
                <a:lnTo>
                  <a:pt x="530" y="295"/>
                </a:lnTo>
                <a:lnTo>
                  <a:pt x="556" y="275"/>
                </a:lnTo>
                <a:lnTo>
                  <a:pt x="583" y="255"/>
                </a:lnTo>
                <a:lnTo>
                  <a:pt x="611" y="236"/>
                </a:lnTo>
                <a:lnTo>
                  <a:pt x="638" y="218"/>
                </a:lnTo>
                <a:lnTo>
                  <a:pt x="667" y="200"/>
                </a:lnTo>
                <a:lnTo>
                  <a:pt x="695" y="184"/>
                </a:lnTo>
                <a:lnTo>
                  <a:pt x="725" y="167"/>
                </a:lnTo>
                <a:lnTo>
                  <a:pt x="754" y="151"/>
                </a:lnTo>
                <a:lnTo>
                  <a:pt x="784" y="136"/>
                </a:lnTo>
                <a:lnTo>
                  <a:pt x="815" y="122"/>
                </a:lnTo>
                <a:lnTo>
                  <a:pt x="845" y="108"/>
                </a:lnTo>
                <a:lnTo>
                  <a:pt x="877" y="96"/>
                </a:lnTo>
                <a:lnTo>
                  <a:pt x="909" y="84"/>
                </a:lnTo>
                <a:lnTo>
                  <a:pt x="941" y="73"/>
                </a:lnTo>
                <a:lnTo>
                  <a:pt x="972" y="62"/>
                </a:lnTo>
                <a:lnTo>
                  <a:pt x="1005" y="52"/>
                </a:lnTo>
                <a:lnTo>
                  <a:pt x="1038" y="44"/>
                </a:lnTo>
                <a:lnTo>
                  <a:pt x="1073" y="35"/>
                </a:lnTo>
                <a:lnTo>
                  <a:pt x="1106" y="28"/>
                </a:lnTo>
                <a:lnTo>
                  <a:pt x="1140" y="22"/>
                </a:lnTo>
                <a:lnTo>
                  <a:pt x="1174" y="16"/>
                </a:lnTo>
                <a:lnTo>
                  <a:pt x="1208" y="11"/>
                </a:lnTo>
                <a:lnTo>
                  <a:pt x="1244" y="7"/>
                </a:lnTo>
                <a:lnTo>
                  <a:pt x="1278" y="5"/>
                </a:lnTo>
                <a:lnTo>
                  <a:pt x="1313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6" y="2"/>
                </a:lnTo>
                <a:lnTo>
                  <a:pt x="1492" y="5"/>
                </a:lnTo>
                <a:lnTo>
                  <a:pt x="1527" y="7"/>
                </a:lnTo>
                <a:lnTo>
                  <a:pt x="1561" y="11"/>
                </a:lnTo>
                <a:lnTo>
                  <a:pt x="1595" y="16"/>
                </a:lnTo>
                <a:lnTo>
                  <a:pt x="1630" y="22"/>
                </a:lnTo>
                <a:lnTo>
                  <a:pt x="1664" y="28"/>
                </a:lnTo>
                <a:lnTo>
                  <a:pt x="1698" y="35"/>
                </a:lnTo>
                <a:lnTo>
                  <a:pt x="1731" y="44"/>
                </a:lnTo>
                <a:lnTo>
                  <a:pt x="1764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2" y="96"/>
                </a:lnTo>
                <a:lnTo>
                  <a:pt x="1924" y="108"/>
                </a:lnTo>
                <a:lnTo>
                  <a:pt x="1955" y="122"/>
                </a:lnTo>
                <a:lnTo>
                  <a:pt x="1985" y="136"/>
                </a:lnTo>
                <a:lnTo>
                  <a:pt x="2016" y="151"/>
                </a:lnTo>
                <a:lnTo>
                  <a:pt x="2045" y="167"/>
                </a:lnTo>
                <a:lnTo>
                  <a:pt x="2074" y="184"/>
                </a:lnTo>
                <a:lnTo>
                  <a:pt x="2104" y="200"/>
                </a:lnTo>
                <a:lnTo>
                  <a:pt x="2132" y="218"/>
                </a:lnTo>
                <a:lnTo>
                  <a:pt x="2160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6" y="316"/>
                </a:lnTo>
                <a:lnTo>
                  <a:pt x="2292" y="338"/>
                </a:lnTo>
                <a:lnTo>
                  <a:pt x="2316" y="359"/>
                </a:lnTo>
                <a:lnTo>
                  <a:pt x="2341" y="381"/>
                </a:lnTo>
                <a:lnTo>
                  <a:pt x="2364" y="405"/>
                </a:lnTo>
                <a:lnTo>
                  <a:pt x="2387" y="429"/>
                </a:lnTo>
                <a:lnTo>
                  <a:pt x="2410" y="453"/>
                </a:lnTo>
                <a:lnTo>
                  <a:pt x="2432" y="478"/>
                </a:lnTo>
                <a:lnTo>
                  <a:pt x="2454" y="503"/>
                </a:lnTo>
                <a:lnTo>
                  <a:pt x="2475" y="529"/>
                </a:lnTo>
                <a:lnTo>
                  <a:pt x="2495" y="556"/>
                </a:lnTo>
                <a:lnTo>
                  <a:pt x="2514" y="583"/>
                </a:lnTo>
                <a:lnTo>
                  <a:pt x="2534" y="609"/>
                </a:lnTo>
                <a:lnTo>
                  <a:pt x="2552" y="637"/>
                </a:lnTo>
                <a:lnTo>
                  <a:pt x="2569" y="665"/>
                </a:lnTo>
                <a:lnTo>
                  <a:pt x="2586" y="695"/>
                </a:lnTo>
                <a:lnTo>
                  <a:pt x="2603" y="724"/>
                </a:lnTo>
                <a:lnTo>
                  <a:pt x="2618" y="753"/>
                </a:lnTo>
                <a:lnTo>
                  <a:pt x="2634" y="784"/>
                </a:lnTo>
                <a:lnTo>
                  <a:pt x="2647" y="814"/>
                </a:lnTo>
                <a:lnTo>
                  <a:pt x="2661" y="845"/>
                </a:lnTo>
                <a:lnTo>
                  <a:pt x="2674" y="875"/>
                </a:lnTo>
                <a:lnTo>
                  <a:pt x="2686" y="907"/>
                </a:lnTo>
                <a:lnTo>
                  <a:pt x="2697" y="938"/>
                </a:lnTo>
                <a:lnTo>
                  <a:pt x="2707" y="971"/>
                </a:lnTo>
                <a:lnTo>
                  <a:pt x="2717" y="1004"/>
                </a:lnTo>
                <a:lnTo>
                  <a:pt x="2727" y="1037"/>
                </a:lnTo>
                <a:lnTo>
                  <a:pt x="2734" y="1070"/>
                </a:lnTo>
                <a:lnTo>
                  <a:pt x="2741" y="1104"/>
                </a:lnTo>
                <a:lnTo>
                  <a:pt x="2749" y="1137"/>
                </a:lnTo>
                <a:lnTo>
                  <a:pt x="2753" y="1171"/>
                </a:lnTo>
                <a:lnTo>
                  <a:pt x="2758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8" y="1311"/>
                </a:lnTo>
                <a:lnTo>
                  <a:pt x="2769" y="1347"/>
                </a:lnTo>
                <a:lnTo>
                  <a:pt x="2769" y="1382"/>
                </a:lnTo>
                <a:lnTo>
                  <a:pt x="2769" y="1418"/>
                </a:lnTo>
                <a:lnTo>
                  <a:pt x="2768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3"/>
                </a:lnTo>
                <a:lnTo>
                  <a:pt x="2749" y="1627"/>
                </a:lnTo>
                <a:lnTo>
                  <a:pt x="2741" y="1661"/>
                </a:lnTo>
                <a:lnTo>
                  <a:pt x="2734" y="1694"/>
                </a:lnTo>
                <a:lnTo>
                  <a:pt x="2727" y="1728"/>
                </a:lnTo>
                <a:lnTo>
                  <a:pt x="2717" y="1761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89"/>
                </a:lnTo>
                <a:lnTo>
                  <a:pt x="2661" y="1920"/>
                </a:lnTo>
                <a:lnTo>
                  <a:pt x="2647" y="1951"/>
                </a:lnTo>
                <a:lnTo>
                  <a:pt x="2634" y="1982"/>
                </a:lnTo>
                <a:lnTo>
                  <a:pt x="2618" y="2011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2" y="2127"/>
                </a:lnTo>
                <a:lnTo>
                  <a:pt x="2534" y="2155"/>
                </a:lnTo>
                <a:lnTo>
                  <a:pt x="2514" y="2183"/>
                </a:lnTo>
                <a:lnTo>
                  <a:pt x="2495" y="2210"/>
                </a:lnTo>
                <a:lnTo>
                  <a:pt x="2475" y="2235"/>
                </a:lnTo>
                <a:lnTo>
                  <a:pt x="2454" y="2261"/>
                </a:lnTo>
                <a:lnTo>
                  <a:pt x="2432" y="2287"/>
                </a:lnTo>
                <a:lnTo>
                  <a:pt x="2410" y="2312"/>
                </a:lnTo>
                <a:lnTo>
                  <a:pt x="2387" y="2335"/>
                </a:lnTo>
                <a:lnTo>
                  <a:pt x="2364" y="2360"/>
                </a:lnTo>
                <a:lnTo>
                  <a:pt x="2341" y="2383"/>
                </a:lnTo>
                <a:lnTo>
                  <a:pt x="2316" y="2405"/>
                </a:lnTo>
                <a:lnTo>
                  <a:pt x="2292" y="2428"/>
                </a:lnTo>
                <a:lnTo>
                  <a:pt x="2266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60" y="2528"/>
                </a:lnTo>
                <a:lnTo>
                  <a:pt x="2132" y="2546"/>
                </a:lnTo>
                <a:lnTo>
                  <a:pt x="2104" y="2565"/>
                </a:lnTo>
                <a:lnTo>
                  <a:pt x="2074" y="2582"/>
                </a:lnTo>
                <a:lnTo>
                  <a:pt x="2045" y="2597"/>
                </a:lnTo>
                <a:lnTo>
                  <a:pt x="2016" y="2613"/>
                </a:lnTo>
                <a:lnTo>
                  <a:pt x="1985" y="2628"/>
                </a:lnTo>
                <a:lnTo>
                  <a:pt x="1955" y="2643"/>
                </a:lnTo>
                <a:lnTo>
                  <a:pt x="1924" y="2656"/>
                </a:lnTo>
                <a:lnTo>
                  <a:pt x="1892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4" y="2712"/>
                </a:lnTo>
                <a:lnTo>
                  <a:pt x="1731" y="2721"/>
                </a:lnTo>
                <a:lnTo>
                  <a:pt x="1698" y="2729"/>
                </a:lnTo>
                <a:lnTo>
                  <a:pt x="1664" y="2736"/>
                </a:lnTo>
                <a:lnTo>
                  <a:pt x="1630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6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3" y="2763"/>
                </a:lnTo>
                <a:lnTo>
                  <a:pt x="1278" y="2761"/>
                </a:lnTo>
                <a:lnTo>
                  <a:pt x="1244" y="2757"/>
                </a:lnTo>
                <a:lnTo>
                  <a:pt x="1208" y="2754"/>
                </a:lnTo>
                <a:lnTo>
                  <a:pt x="1174" y="2749"/>
                </a:lnTo>
                <a:lnTo>
                  <a:pt x="1140" y="2743"/>
                </a:lnTo>
                <a:lnTo>
                  <a:pt x="1106" y="2736"/>
                </a:lnTo>
                <a:lnTo>
                  <a:pt x="1073" y="2729"/>
                </a:lnTo>
                <a:lnTo>
                  <a:pt x="1038" y="2721"/>
                </a:lnTo>
                <a:lnTo>
                  <a:pt x="1005" y="2712"/>
                </a:lnTo>
                <a:lnTo>
                  <a:pt x="972" y="2702"/>
                </a:lnTo>
                <a:lnTo>
                  <a:pt x="941" y="2691"/>
                </a:lnTo>
                <a:lnTo>
                  <a:pt x="909" y="2680"/>
                </a:lnTo>
                <a:lnTo>
                  <a:pt x="877" y="2668"/>
                </a:lnTo>
                <a:lnTo>
                  <a:pt x="845" y="2656"/>
                </a:lnTo>
                <a:lnTo>
                  <a:pt x="815" y="2643"/>
                </a:lnTo>
                <a:lnTo>
                  <a:pt x="784" y="2628"/>
                </a:lnTo>
                <a:lnTo>
                  <a:pt x="754" y="2613"/>
                </a:lnTo>
                <a:lnTo>
                  <a:pt x="725" y="2597"/>
                </a:lnTo>
                <a:lnTo>
                  <a:pt x="695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1" y="2528"/>
                </a:lnTo>
                <a:lnTo>
                  <a:pt x="583" y="2510"/>
                </a:lnTo>
                <a:lnTo>
                  <a:pt x="556" y="2490"/>
                </a:lnTo>
                <a:lnTo>
                  <a:pt x="530" y="2469"/>
                </a:lnTo>
                <a:lnTo>
                  <a:pt x="503" y="2449"/>
                </a:lnTo>
                <a:lnTo>
                  <a:pt x="479" y="2428"/>
                </a:lnTo>
                <a:lnTo>
                  <a:pt x="453" y="2405"/>
                </a:lnTo>
                <a:lnTo>
                  <a:pt x="429" y="2383"/>
                </a:lnTo>
                <a:lnTo>
                  <a:pt x="406" y="2360"/>
                </a:lnTo>
                <a:lnTo>
                  <a:pt x="382" y="2335"/>
                </a:lnTo>
                <a:lnTo>
                  <a:pt x="359" y="2312"/>
                </a:lnTo>
                <a:lnTo>
                  <a:pt x="337" y="2287"/>
                </a:lnTo>
                <a:lnTo>
                  <a:pt x="317" y="2261"/>
                </a:lnTo>
                <a:lnTo>
                  <a:pt x="296" y="2235"/>
                </a:lnTo>
                <a:lnTo>
                  <a:pt x="275" y="2210"/>
                </a:lnTo>
                <a:lnTo>
                  <a:pt x="255" y="2183"/>
                </a:lnTo>
                <a:lnTo>
                  <a:pt x="236" y="2155"/>
                </a:lnTo>
                <a:lnTo>
                  <a:pt x="218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8" y="2042"/>
                </a:lnTo>
                <a:lnTo>
                  <a:pt x="152" y="2011"/>
                </a:lnTo>
                <a:lnTo>
                  <a:pt x="137" y="1982"/>
                </a:lnTo>
                <a:lnTo>
                  <a:pt x="122" y="1951"/>
                </a:lnTo>
                <a:lnTo>
                  <a:pt x="109" y="1920"/>
                </a:lnTo>
                <a:lnTo>
                  <a:pt x="95" y="1889"/>
                </a:lnTo>
                <a:lnTo>
                  <a:pt x="84" y="1858"/>
                </a:lnTo>
                <a:lnTo>
                  <a:pt x="72" y="1826"/>
                </a:lnTo>
                <a:lnTo>
                  <a:pt x="62" y="1793"/>
                </a:lnTo>
                <a:lnTo>
                  <a:pt x="53" y="1761"/>
                </a:lnTo>
                <a:lnTo>
                  <a:pt x="43" y="1728"/>
                </a:lnTo>
                <a:lnTo>
                  <a:pt x="36" y="1694"/>
                </a:lnTo>
                <a:lnTo>
                  <a:pt x="28" y="1661"/>
                </a:lnTo>
                <a:lnTo>
                  <a:pt x="21" y="1627"/>
                </a:lnTo>
                <a:lnTo>
                  <a:pt x="16" y="1593"/>
                </a:lnTo>
                <a:lnTo>
                  <a:pt x="11" y="1559"/>
                </a:lnTo>
                <a:lnTo>
                  <a:pt x="7" y="1524"/>
                </a:lnTo>
                <a:lnTo>
                  <a:pt x="4" y="1488"/>
                </a:lnTo>
                <a:lnTo>
                  <a:pt x="1" y="1453"/>
                </a:lnTo>
                <a:lnTo>
                  <a:pt x="0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7">
            <a:hlinkClick r:id="rId4" tooltip="LinkedIn"/>
            <a:extLst>
              <a:ext uri="{FF2B5EF4-FFF2-40B4-BE49-F238E27FC236}">
                <a16:creationId xmlns:a16="http://schemas.microsoft.com/office/drawing/2014/main" id="{7EB9E815-48BE-7012-BA53-C0AC328199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27153" y="5877272"/>
            <a:ext cx="288625" cy="288000"/>
          </a:xfrm>
          <a:custGeom>
            <a:avLst/>
            <a:gdLst>
              <a:gd name="T0" fmla="*/ 891 w 2770"/>
              <a:gd name="T1" fmla="*/ 695 h 2764"/>
              <a:gd name="T2" fmla="*/ 976 w 2770"/>
              <a:gd name="T3" fmla="*/ 740 h 2764"/>
              <a:gd name="T4" fmla="*/ 1017 w 2770"/>
              <a:gd name="T5" fmla="*/ 808 h 2764"/>
              <a:gd name="T6" fmla="*/ 1022 w 2770"/>
              <a:gd name="T7" fmla="*/ 891 h 2764"/>
              <a:gd name="T8" fmla="*/ 976 w 2770"/>
              <a:gd name="T9" fmla="*/ 975 h 2764"/>
              <a:gd name="T10" fmla="*/ 907 w 2770"/>
              <a:gd name="T11" fmla="*/ 1016 h 2764"/>
              <a:gd name="T12" fmla="*/ 808 w 2770"/>
              <a:gd name="T13" fmla="*/ 1016 h 2764"/>
              <a:gd name="T14" fmla="*/ 735 w 2770"/>
              <a:gd name="T15" fmla="*/ 969 h 2764"/>
              <a:gd name="T16" fmla="*/ 697 w 2770"/>
              <a:gd name="T17" fmla="*/ 899 h 2764"/>
              <a:gd name="T18" fmla="*/ 698 w 2770"/>
              <a:gd name="T19" fmla="*/ 808 h 2764"/>
              <a:gd name="T20" fmla="*/ 746 w 2770"/>
              <a:gd name="T21" fmla="*/ 735 h 2764"/>
              <a:gd name="T22" fmla="*/ 817 w 2770"/>
              <a:gd name="T23" fmla="*/ 696 h 2764"/>
              <a:gd name="T24" fmla="*/ 1462 w 2770"/>
              <a:gd name="T25" fmla="*/ 1276 h 2764"/>
              <a:gd name="T26" fmla="*/ 1544 w 2770"/>
              <a:gd name="T27" fmla="*/ 1186 h 2764"/>
              <a:gd name="T28" fmla="*/ 1649 w 2770"/>
              <a:gd name="T29" fmla="*/ 1137 h 2764"/>
              <a:gd name="T30" fmla="*/ 1761 w 2770"/>
              <a:gd name="T31" fmla="*/ 1127 h 2764"/>
              <a:gd name="T32" fmla="*/ 1911 w 2770"/>
              <a:gd name="T33" fmla="*/ 1162 h 2764"/>
              <a:gd name="T34" fmla="*/ 2007 w 2770"/>
              <a:gd name="T35" fmla="*/ 1240 h 2764"/>
              <a:gd name="T36" fmla="*/ 2063 w 2770"/>
              <a:gd name="T37" fmla="*/ 1374 h 2764"/>
              <a:gd name="T38" fmla="*/ 2079 w 2770"/>
              <a:gd name="T39" fmla="*/ 1544 h 2764"/>
              <a:gd name="T40" fmla="*/ 1787 w 2770"/>
              <a:gd name="T41" fmla="*/ 1520 h 2764"/>
              <a:gd name="T42" fmla="*/ 1760 w 2770"/>
              <a:gd name="T43" fmla="*/ 1437 h 2764"/>
              <a:gd name="T44" fmla="*/ 1701 w 2770"/>
              <a:gd name="T45" fmla="*/ 1389 h 2764"/>
              <a:gd name="T46" fmla="*/ 1616 w 2770"/>
              <a:gd name="T47" fmla="*/ 1381 h 2764"/>
              <a:gd name="T48" fmla="*/ 1536 w 2770"/>
              <a:gd name="T49" fmla="*/ 1410 h 2764"/>
              <a:gd name="T50" fmla="*/ 1491 w 2770"/>
              <a:gd name="T51" fmla="*/ 1470 h 2764"/>
              <a:gd name="T52" fmla="*/ 1469 w 2770"/>
              <a:gd name="T53" fmla="*/ 1616 h 2764"/>
              <a:gd name="T54" fmla="*/ 7 w 2770"/>
              <a:gd name="T55" fmla="*/ 1241 h 2764"/>
              <a:gd name="T56" fmla="*/ 62 w 2770"/>
              <a:gd name="T57" fmla="*/ 971 h 2764"/>
              <a:gd name="T58" fmla="*/ 167 w 2770"/>
              <a:gd name="T59" fmla="*/ 724 h 2764"/>
              <a:gd name="T60" fmla="*/ 316 w 2770"/>
              <a:gd name="T61" fmla="*/ 503 h 2764"/>
              <a:gd name="T62" fmla="*/ 504 w 2770"/>
              <a:gd name="T63" fmla="*/ 316 h 2764"/>
              <a:gd name="T64" fmla="*/ 725 w 2770"/>
              <a:gd name="T65" fmla="*/ 167 h 2764"/>
              <a:gd name="T66" fmla="*/ 973 w 2770"/>
              <a:gd name="T67" fmla="*/ 62 h 2764"/>
              <a:gd name="T68" fmla="*/ 1243 w 2770"/>
              <a:gd name="T69" fmla="*/ 7 h 2764"/>
              <a:gd name="T70" fmla="*/ 1527 w 2770"/>
              <a:gd name="T71" fmla="*/ 7 h 2764"/>
              <a:gd name="T72" fmla="*/ 1797 w 2770"/>
              <a:gd name="T73" fmla="*/ 62 h 2764"/>
              <a:gd name="T74" fmla="*/ 2046 w 2770"/>
              <a:gd name="T75" fmla="*/ 167 h 2764"/>
              <a:gd name="T76" fmla="*/ 2267 w 2770"/>
              <a:gd name="T77" fmla="*/ 316 h 2764"/>
              <a:gd name="T78" fmla="*/ 2454 w 2770"/>
              <a:gd name="T79" fmla="*/ 503 h 2764"/>
              <a:gd name="T80" fmla="*/ 2603 w 2770"/>
              <a:gd name="T81" fmla="*/ 724 h 2764"/>
              <a:gd name="T82" fmla="*/ 2708 w 2770"/>
              <a:gd name="T83" fmla="*/ 971 h 2764"/>
              <a:gd name="T84" fmla="*/ 2763 w 2770"/>
              <a:gd name="T85" fmla="*/ 1241 h 2764"/>
              <a:gd name="T86" fmla="*/ 2763 w 2770"/>
              <a:gd name="T87" fmla="*/ 1524 h 2764"/>
              <a:gd name="T88" fmla="*/ 2708 w 2770"/>
              <a:gd name="T89" fmla="*/ 1793 h 2764"/>
              <a:gd name="T90" fmla="*/ 2603 w 2770"/>
              <a:gd name="T91" fmla="*/ 2042 h 2764"/>
              <a:gd name="T92" fmla="*/ 2454 w 2770"/>
              <a:gd name="T93" fmla="*/ 2261 h 2764"/>
              <a:gd name="T94" fmla="*/ 2267 w 2770"/>
              <a:gd name="T95" fmla="*/ 2449 h 2764"/>
              <a:gd name="T96" fmla="*/ 2046 w 2770"/>
              <a:gd name="T97" fmla="*/ 2597 h 2764"/>
              <a:gd name="T98" fmla="*/ 1797 w 2770"/>
              <a:gd name="T99" fmla="*/ 2702 h 2764"/>
              <a:gd name="T100" fmla="*/ 1527 w 2770"/>
              <a:gd name="T101" fmla="*/ 2757 h 2764"/>
              <a:gd name="T102" fmla="*/ 1243 w 2770"/>
              <a:gd name="T103" fmla="*/ 2757 h 2764"/>
              <a:gd name="T104" fmla="*/ 973 w 2770"/>
              <a:gd name="T105" fmla="*/ 2702 h 2764"/>
              <a:gd name="T106" fmla="*/ 725 w 2770"/>
              <a:gd name="T107" fmla="*/ 2597 h 2764"/>
              <a:gd name="T108" fmla="*/ 504 w 2770"/>
              <a:gd name="T109" fmla="*/ 2449 h 2764"/>
              <a:gd name="T110" fmla="*/ 316 w 2770"/>
              <a:gd name="T111" fmla="*/ 2261 h 2764"/>
              <a:gd name="T112" fmla="*/ 167 w 2770"/>
              <a:gd name="T113" fmla="*/ 2042 h 2764"/>
              <a:gd name="T114" fmla="*/ 62 w 2770"/>
              <a:gd name="T115" fmla="*/ 1793 h 2764"/>
              <a:gd name="T116" fmla="*/ 7 w 2770"/>
              <a:gd name="T117" fmla="*/ 1524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70" h="2764">
                <a:moveTo>
                  <a:pt x="714" y="1151"/>
                </a:moveTo>
                <a:lnTo>
                  <a:pt x="1003" y="1151"/>
                </a:lnTo>
                <a:lnTo>
                  <a:pt x="1003" y="2073"/>
                </a:lnTo>
                <a:lnTo>
                  <a:pt x="714" y="2073"/>
                </a:lnTo>
                <a:lnTo>
                  <a:pt x="714" y="1151"/>
                </a:lnTo>
                <a:close/>
                <a:moveTo>
                  <a:pt x="858" y="691"/>
                </a:moveTo>
                <a:lnTo>
                  <a:pt x="875" y="692"/>
                </a:lnTo>
                <a:lnTo>
                  <a:pt x="891" y="695"/>
                </a:lnTo>
                <a:lnTo>
                  <a:pt x="907" y="698"/>
                </a:lnTo>
                <a:lnTo>
                  <a:pt x="916" y="701"/>
                </a:lnTo>
                <a:lnTo>
                  <a:pt x="923" y="704"/>
                </a:lnTo>
                <a:lnTo>
                  <a:pt x="938" y="712"/>
                </a:lnTo>
                <a:lnTo>
                  <a:pt x="951" y="719"/>
                </a:lnTo>
                <a:lnTo>
                  <a:pt x="957" y="724"/>
                </a:lnTo>
                <a:lnTo>
                  <a:pt x="965" y="729"/>
                </a:lnTo>
                <a:lnTo>
                  <a:pt x="976" y="740"/>
                </a:lnTo>
                <a:lnTo>
                  <a:pt x="982" y="746"/>
                </a:lnTo>
                <a:lnTo>
                  <a:pt x="987" y="752"/>
                </a:lnTo>
                <a:lnTo>
                  <a:pt x="992" y="758"/>
                </a:lnTo>
                <a:lnTo>
                  <a:pt x="996" y="764"/>
                </a:lnTo>
                <a:lnTo>
                  <a:pt x="1005" y="779"/>
                </a:lnTo>
                <a:lnTo>
                  <a:pt x="1012" y="793"/>
                </a:lnTo>
                <a:lnTo>
                  <a:pt x="1015" y="801"/>
                </a:lnTo>
                <a:lnTo>
                  <a:pt x="1017" y="808"/>
                </a:lnTo>
                <a:lnTo>
                  <a:pt x="1020" y="817"/>
                </a:lnTo>
                <a:lnTo>
                  <a:pt x="1022" y="824"/>
                </a:lnTo>
                <a:lnTo>
                  <a:pt x="1023" y="832"/>
                </a:lnTo>
                <a:lnTo>
                  <a:pt x="1024" y="841"/>
                </a:lnTo>
                <a:lnTo>
                  <a:pt x="1024" y="849"/>
                </a:lnTo>
                <a:lnTo>
                  <a:pt x="1024" y="858"/>
                </a:lnTo>
                <a:lnTo>
                  <a:pt x="1024" y="875"/>
                </a:lnTo>
                <a:lnTo>
                  <a:pt x="1022" y="891"/>
                </a:lnTo>
                <a:lnTo>
                  <a:pt x="1017" y="907"/>
                </a:lnTo>
                <a:lnTo>
                  <a:pt x="1015" y="915"/>
                </a:lnTo>
                <a:lnTo>
                  <a:pt x="1012" y="923"/>
                </a:lnTo>
                <a:lnTo>
                  <a:pt x="1005" y="937"/>
                </a:lnTo>
                <a:lnTo>
                  <a:pt x="996" y="951"/>
                </a:lnTo>
                <a:lnTo>
                  <a:pt x="992" y="957"/>
                </a:lnTo>
                <a:lnTo>
                  <a:pt x="987" y="963"/>
                </a:lnTo>
                <a:lnTo>
                  <a:pt x="976" y="975"/>
                </a:lnTo>
                <a:lnTo>
                  <a:pt x="971" y="981"/>
                </a:lnTo>
                <a:lnTo>
                  <a:pt x="965" y="986"/>
                </a:lnTo>
                <a:lnTo>
                  <a:pt x="957" y="991"/>
                </a:lnTo>
                <a:lnTo>
                  <a:pt x="951" y="996"/>
                </a:lnTo>
                <a:lnTo>
                  <a:pt x="938" y="1004"/>
                </a:lnTo>
                <a:lnTo>
                  <a:pt x="923" y="1010"/>
                </a:lnTo>
                <a:lnTo>
                  <a:pt x="916" y="1014"/>
                </a:lnTo>
                <a:lnTo>
                  <a:pt x="907" y="1016"/>
                </a:lnTo>
                <a:lnTo>
                  <a:pt x="900" y="1019"/>
                </a:lnTo>
                <a:lnTo>
                  <a:pt x="891" y="1020"/>
                </a:lnTo>
                <a:lnTo>
                  <a:pt x="884" y="1023"/>
                </a:lnTo>
                <a:lnTo>
                  <a:pt x="875" y="1023"/>
                </a:lnTo>
                <a:lnTo>
                  <a:pt x="858" y="1024"/>
                </a:lnTo>
                <a:lnTo>
                  <a:pt x="841" y="1023"/>
                </a:lnTo>
                <a:lnTo>
                  <a:pt x="824" y="1020"/>
                </a:lnTo>
                <a:lnTo>
                  <a:pt x="808" y="1016"/>
                </a:lnTo>
                <a:lnTo>
                  <a:pt x="801" y="1014"/>
                </a:lnTo>
                <a:lnTo>
                  <a:pt x="794" y="1010"/>
                </a:lnTo>
                <a:lnTo>
                  <a:pt x="779" y="1004"/>
                </a:lnTo>
                <a:lnTo>
                  <a:pt x="764" y="996"/>
                </a:lnTo>
                <a:lnTo>
                  <a:pt x="758" y="991"/>
                </a:lnTo>
                <a:lnTo>
                  <a:pt x="752" y="986"/>
                </a:lnTo>
                <a:lnTo>
                  <a:pt x="740" y="975"/>
                </a:lnTo>
                <a:lnTo>
                  <a:pt x="735" y="969"/>
                </a:lnTo>
                <a:lnTo>
                  <a:pt x="729" y="963"/>
                </a:lnTo>
                <a:lnTo>
                  <a:pt x="724" y="957"/>
                </a:lnTo>
                <a:lnTo>
                  <a:pt x="720" y="951"/>
                </a:lnTo>
                <a:lnTo>
                  <a:pt x="712" y="937"/>
                </a:lnTo>
                <a:lnTo>
                  <a:pt x="704" y="923"/>
                </a:lnTo>
                <a:lnTo>
                  <a:pt x="702" y="915"/>
                </a:lnTo>
                <a:lnTo>
                  <a:pt x="698" y="907"/>
                </a:lnTo>
                <a:lnTo>
                  <a:pt x="697" y="899"/>
                </a:lnTo>
                <a:lnTo>
                  <a:pt x="695" y="891"/>
                </a:lnTo>
                <a:lnTo>
                  <a:pt x="693" y="882"/>
                </a:lnTo>
                <a:lnTo>
                  <a:pt x="692" y="875"/>
                </a:lnTo>
                <a:lnTo>
                  <a:pt x="691" y="867"/>
                </a:lnTo>
                <a:lnTo>
                  <a:pt x="691" y="858"/>
                </a:lnTo>
                <a:lnTo>
                  <a:pt x="692" y="841"/>
                </a:lnTo>
                <a:lnTo>
                  <a:pt x="695" y="824"/>
                </a:lnTo>
                <a:lnTo>
                  <a:pt x="698" y="808"/>
                </a:lnTo>
                <a:lnTo>
                  <a:pt x="702" y="801"/>
                </a:lnTo>
                <a:lnTo>
                  <a:pt x="704" y="793"/>
                </a:lnTo>
                <a:lnTo>
                  <a:pt x="712" y="779"/>
                </a:lnTo>
                <a:lnTo>
                  <a:pt x="720" y="764"/>
                </a:lnTo>
                <a:lnTo>
                  <a:pt x="724" y="758"/>
                </a:lnTo>
                <a:lnTo>
                  <a:pt x="729" y="752"/>
                </a:lnTo>
                <a:lnTo>
                  <a:pt x="740" y="740"/>
                </a:lnTo>
                <a:lnTo>
                  <a:pt x="746" y="735"/>
                </a:lnTo>
                <a:lnTo>
                  <a:pt x="752" y="729"/>
                </a:lnTo>
                <a:lnTo>
                  <a:pt x="758" y="724"/>
                </a:lnTo>
                <a:lnTo>
                  <a:pt x="764" y="719"/>
                </a:lnTo>
                <a:lnTo>
                  <a:pt x="779" y="712"/>
                </a:lnTo>
                <a:lnTo>
                  <a:pt x="794" y="704"/>
                </a:lnTo>
                <a:lnTo>
                  <a:pt x="801" y="701"/>
                </a:lnTo>
                <a:lnTo>
                  <a:pt x="808" y="698"/>
                </a:lnTo>
                <a:lnTo>
                  <a:pt x="817" y="696"/>
                </a:lnTo>
                <a:lnTo>
                  <a:pt x="824" y="695"/>
                </a:lnTo>
                <a:lnTo>
                  <a:pt x="833" y="693"/>
                </a:lnTo>
                <a:lnTo>
                  <a:pt x="841" y="692"/>
                </a:lnTo>
                <a:lnTo>
                  <a:pt x="858" y="691"/>
                </a:lnTo>
                <a:close/>
                <a:moveTo>
                  <a:pt x="1182" y="1151"/>
                </a:moveTo>
                <a:lnTo>
                  <a:pt x="1458" y="1151"/>
                </a:lnTo>
                <a:lnTo>
                  <a:pt x="1458" y="1276"/>
                </a:lnTo>
                <a:lnTo>
                  <a:pt x="1462" y="1276"/>
                </a:lnTo>
                <a:lnTo>
                  <a:pt x="1465" y="1270"/>
                </a:lnTo>
                <a:lnTo>
                  <a:pt x="1470" y="1263"/>
                </a:lnTo>
                <a:lnTo>
                  <a:pt x="1479" y="1249"/>
                </a:lnTo>
                <a:lnTo>
                  <a:pt x="1490" y="1236"/>
                </a:lnTo>
                <a:lnTo>
                  <a:pt x="1501" y="1222"/>
                </a:lnTo>
                <a:lnTo>
                  <a:pt x="1514" y="1209"/>
                </a:lnTo>
                <a:lnTo>
                  <a:pt x="1528" y="1197"/>
                </a:lnTo>
                <a:lnTo>
                  <a:pt x="1544" y="1186"/>
                </a:lnTo>
                <a:lnTo>
                  <a:pt x="1560" y="1175"/>
                </a:lnTo>
                <a:lnTo>
                  <a:pt x="1569" y="1169"/>
                </a:lnTo>
                <a:lnTo>
                  <a:pt x="1578" y="1164"/>
                </a:lnTo>
                <a:lnTo>
                  <a:pt x="1588" y="1160"/>
                </a:lnTo>
                <a:lnTo>
                  <a:pt x="1596" y="1155"/>
                </a:lnTo>
                <a:lnTo>
                  <a:pt x="1617" y="1147"/>
                </a:lnTo>
                <a:lnTo>
                  <a:pt x="1638" y="1141"/>
                </a:lnTo>
                <a:lnTo>
                  <a:pt x="1649" y="1137"/>
                </a:lnTo>
                <a:lnTo>
                  <a:pt x="1661" y="1135"/>
                </a:lnTo>
                <a:lnTo>
                  <a:pt x="1672" y="1132"/>
                </a:lnTo>
                <a:lnTo>
                  <a:pt x="1684" y="1131"/>
                </a:lnTo>
                <a:lnTo>
                  <a:pt x="1696" y="1129"/>
                </a:lnTo>
                <a:lnTo>
                  <a:pt x="1709" y="1129"/>
                </a:lnTo>
                <a:lnTo>
                  <a:pt x="1721" y="1127"/>
                </a:lnTo>
                <a:lnTo>
                  <a:pt x="1734" y="1127"/>
                </a:lnTo>
                <a:lnTo>
                  <a:pt x="1761" y="1127"/>
                </a:lnTo>
                <a:lnTo>
                  <a:pt x="1786" y="1130"/>
                </a:lnTo>
                <a:lnTo>
                  <a:pt x="1798" y="1131"/>
                </a:lnTo>
                <a:lnTo>
                  <a:pt x="1810" y="1132"/>
                </a:lnTo>
                <a:lnTo>
                  <a:pt x="1833" y="1136"/>
                </a:lnTo>
                <a:lnTo>
                  <a:pt x="1854" y="1141"/>
                </a:lnTo>
                <a:lnTo>
                  <a:pt x="1875" y="1147"/>
                </a:lnTo>
                <a:lnTo>
                  <a:pt x="1893" y="1153"/>
                </a:lnTo>
                <a:lnTo>
                  <a:pt x="1911" y="1162"/>
                </a:lnTo>
                <a:lnTo>
                  <a:pt x="1927" y="1170"/>
                </a:lnTo>
                <a:lnTo>
                  <a:pt x="1943" y="1179"/>
                </a:lnTo>
                <a:lnTo>
                  <a:pt x="1958" y="1190"/>
                </a:lnTo>
                <a:lnTo>
                  <a:pt x="1971" y="1201"/>
                </a:lnTo>
                <a:lnTo>
                  <a:pt x="1983" y="1213"/>
                </a:lnTo>
                <a:lnTo>
                  <a:pt x="1996" y="1226"/>
                </a:lnTo>
                <a:lnTo>
                  <a:pt x="2000" y="1232"/>
                </a:lnTo>
                <a:lnTo>
                  <a:pt x="2007" y="1240"/>
                </a:lnTo>
                <a:lnTo>
                  <a:pt x="2016" y="1254"/>
                </a:lnTo>
                <a:lnTo>
                  <a:pt x="2025" y="1269"/>
                </a:lnTo>
                <a:lnTo>
                  <a:pt x="2032" y="1285"/>
                </a:lnTo>
                <a:lnTo>
                  <a:pt x="2040" y="1302"/>
                </a:lnTo>
                <a:lnTo>
                  <a:pt x="2047" y="1319"/>
                </a:lnTo>
                <a:lnTo>
                  <a:pt x="2053" y="1337"/>
                </a:lnTo>
                <a:lnTo>
                  <a:pt x="2058" y="1355"/>
                </a:lnTo>
                <a:lnTo>
                  <a:pt x="2063" y="1374"/>
                </a:lnTo>
                <a:lnTo>
                  <a:pt x="2066" y="1393"/>
                </a:lnTo>
                <a:lnTo>
                  <a:pt x="2069" y="1414"/>
                </a:lnTo>
                <a:lnTo>
                  <a:pt x="2073" y="1435"/>
                </a:lnTo>
                <a:lnTo>
                  <a:pt x="2075" y="1455"/>
                </a:lnTo>
                <a:lnTo>
                  <a:pt x="2076" y="1477"/>
                </a:lnTo>
                <a:lnTo>
                  <a:pt x="2077" y="1499"/>
                </a:lnTo>
                <a:lnTo>
                  <a:pt x="2079" y="1521"/>
                </a:lnTo>
                <a:lnTo>
                  <a:pt x="2079" y="1544"/>
                </a:lnTo>
                <a:lnTo>
                  <a:pt x="2079" y="1567"/>
                </a:lnTo>
                <a:lnTo>
                  <a:pt x="2079" y="2073"/>
                </a:lnTo>
                <a:lnTo>
                  <a:pt x="1792" y="2073"/>
                </a:lnTo>
                <a:lnTo>
                  <a:pt x="1792" y="1625"/>
                </a:lnTo>
                <a:lnTo>
                  <a:pt x="1792" y="1583"/>
                </a:lnTo>
                <a:lnTo>
                  <a:pt x="1790" y="1563"/>
                </a:lnTo>
                <a:lnTo>
                  <a:pt x="1789" y="1541"/>
                </a:lnTo>
                <a:lnTo>
                  <a:pt x="1787" y="1520"/>
                </a:lnTo>
                <a:lnTo>
                  <a:pt x="1783" y="1500"/>
                </a:lnTo>
                <a:lnTo>
                  <a:pt x="1781" y="1491"/>
                </a:lnTo>
                <a:lnTo>
                  <a:pt x="1778" y="1481"/>
                </a:lnTo>
                <a:lnTo>
                  <a:pt x="1776" y="1471"/>
                </a:lnTo>
                <a:lnTo>
                  <a:pt x="1772" y="1461"/>
                </a:lnTo>
                <a:lnTo>
                  <a:pt x="1768" y="1453"/>
                </a:lnTo>
                <a:lnTo>
                  <a:pt x="1765" y="1444"/>
                </a:lnTo>
                <a:lnTo>
                  <a:pt x="1760" y="1437"/>
                </a:lnTo>
                <a:lnTo>
                  <a:pt x="1754" y="1428"/>
                </a:lnTo>
                <a:lnTo>
                  <a:pt x="1749" y="1421"/>
                </a:lnTo>
                <a:lnTo>
                  <a:pt x="1743" y="1415"/>
                </a:lnTo>
                <a:lnTo>
                  <a:pt x="1735" y="1409"/>
                </a:lnTo>
                <a:lnTo>
                  <a:pt x="1728" y="1403"/>
                </a:lnTo>
                <a:lnTo>
                  <a:pt x="1720" y="1398"/>
                </a:lnTo>
                <a:lnTo>
                  <a:pt x="1711" y="1393"/>
                </a:lnTo>
                <a:lnTo>
                  <a:pt x="1701" y="1389"/>
                </a:lnTo>
                <a:lnTo>
                  <a:pt x="1691" y="1386"/>
                </a:lnTo>
                <a:lnTo>
                  <a:pt x="1680" y="1383"/>
                </a:lnTo>
                <a:lnTo>
                  <a:pt x="1674" y="1382"/>
                </a:lnTo>
                <a:lnTo>
                  <a:pt x="1668" y="1381"/>
                </a:lnTo>
                <a:lnTo>
                  <a:pt x="1656" y="1380"/>
                </a:lnTo>
                <a:lnTo>
                  <a:pt x="1643" y="1380"/>
                </a:lnTo>
                <a:lnTo>
                  <a:pt x="1628" y="1380"/>
                </a:lnTo>
                <a:lnTo>
                  <a:pt x="1616" y="1381"/>
                </a:lnTo>
                <a:lnTo>
                  <a:pt x="1603" y="1382"/>
                </a:lnTo>
                <a:lnTo>
                  <a:pt x="1591" y="1385"/>
                </a:lnTo>
                <a:lnTo>
                  <a:pt x="1580" y="1388"/>
                </a:lnTo>
                <a:lnTo>
                  <a:pt x="1571" y="1391"/>
                </a:lnTo>
                <a:lnTo>
                  <a:pt x="1561" y="1396"/>
                </a:lnTo>
                <a:lnTo>
                  <a:pt x="1552" y="1399"/>
                </a:lnTo>
                <a:lnTo>
                  <a:pt x="1544" y="1405"/>
                </a:lnTo>
                <a:lnTo>
                  <a:pt x="1536" y="1410"/>
                </a:lnTo>
                <a:lnTo>
                  <a:pt x="1529" y="1416"/>
                </a:lnTo>
                <a:lnTo>
                  <a:pt x="1522" y="1422"/>
                </a:lnTo>
                <a:lnTo>
                  <a:pt x="1516" y="1430"/>
                </a:lnTo>
                <a:lnTo>
                  <a:pt x="1509" y="1437"/>
                </a:lnTo>
                <a:lnTo>
                  <a:pt x="1505" y="1446"/>
                </a:lnTo>
                <a:lnTo>
                  <a:pt x="1500" y="1453"/>
                </a:lnTo>
                <a:lnTo>
                  <a:pt x="1496" y="1461"/>
                </a:lnTo>
                <a:lnTo>
                  <a:pt x="1491" y="1470"/>
                </a:lnTo>
                <a:lnTo>
                  <a:pt x="1485" y="1489"/>
                </a:lnTo>
                <a:lnTo>
                  <a:pt x="1479" y="1509"/>
                </a:lnTo>
                <a:lnTo>
                  <a:pt x="1475" y="1528"/>
                </a:lnTo>
                <a:lnTo>
                  <a:pt x="1474" y="1539"/>
                </a:lnTo>
                <a:lnTo>
                  <a:pt x="1473" y="1550"/>
                </a:lnTo>
                <a:lnTo>
                  <a:pt x="1470" y="1572"/>
                </a:lnTo>
                <a:lnTo>
                  <a:pt x="1470" y="1594"/>
                </a:lnTo>
                <a:lnTo>
                  <a:pt x="1469" y="1616"/>
                </a:lnTo>
                <a:lnTo>
                  <a:pt x="1469" y="2073"/>
                </a:lnTo>
                <a:lnTo>
                  <a:pt x="1182" y="2073"/>
                </a:lnTo>
                <a:lnTo>
                  <a:pt x="1182" y="1151"/>
                </a:lnTo>
                <a:close/>
                <a:moveTo>
                  <a:pt x="0" y="1382"/>
                </a:moveTo>
                <a:lnTo>
                  <a:pt x="1" y="1347"/>
                </a:lnTo>
                <a:lnTo>
                  <a:pt x="2" y="1311"/>
                </a:lnTo>
                <a:lnTo>
                  <a:pt x="5" y="1276"/>
                </a:lnTo>
                <a:lnTo>
                  <a:pt x="7" y="1241"/>
                </a:lnTo>
                <a:lnTo>
                  <a:pt x="12" y="1207"/>
                </a:lnTo>
                <a:lnTo>
                  <a:pt x="17" y="1171"/>
                </a:lnTo>
                <a:lnTo>
                  <a:pt x="22" y="1137"/>
                </a:lnTo>
                <a:lnTo>
                  <a:pt x="28" y="1104"/>
                </a:lnTo>
                <a:lnTo>
                  <a:pt x="35" y="1070"/>
                </a:lnTo>
                <a:lnTo>
                  <a:pt x="44" y="1037"/>
                </a:lnTo>
                <a:lnTo>
                  <a:pt x="52" y="1004"/>
                </a:lnTo>
                <a:lnTo>
                  <a:pt x="62" y="971"/>
                </a:lnTo>
                <a:lnTo>
                  <a:pt x="73" y="938"/>
                </a:lnTo>
                <a:lnTo>
                  <a:pt x="84" y="907"/>
                </a:lnTo>
                <a:lnTo>
                  <a:pt x="96" y="875"/>
                </a:lnTo>
                <a:lnTo>
                  <a:pt x="110" y="845"/>
                </a:lnTo>
                <a:lnTo>
                  <a:pt x="123" y="814"/>
                </a:lnTo>
                <a:lnTo>
                  <a:pt x="136" y="784"/>
                </a:lnTo>
                <a:lnTo>
                  <a:pt x="151" y="753"/>
                </a:lnTo>
                <a:lnTo>
                  <a:pt x="167" y="724"/>
                </a:lnTo>
                <a:lnTo>
                  <a:pt x="184" y="695"/>
                </a:lnTo>
                <a:lnTo>
                  <a:pt x="201" y="665"/>
                </a:lnTo>
                <a:lnTo>
                  <a:pt x="218" y="637"/>
                </a:lnTo>
                <a:lnTo>
                  <a:pt x="237" y="609"/>
                </a:lnTo>
                <a:lnTo>
                  <a:pt x="256" y="583"/>
                </a:lnTo>
                <a:lnTo>
                  <a:pt x="276" y="556"/>
                </a:lnTo>
                <a:lnTo>
                  <a:pt x="295" y="529"/>
                </a:lnTo>
                <a:lnTo>
                  <a:pt x="316" y="503"/>
                </a:lnTo>
                <a:lnTo>
                  <a:pt x="338" y="478"/>
                </a:lnTo>
                <a:lnTo>
                  <a:pt x="360" y="453"/>
                </a:lnTo>
                <a:lnTo>
                  <a:pt x="383" y="429"/>
                </a:lnTo>
                <a:lnTo>
                  <a:pt x="406" y="405"/>
                </a:lnTo>
                <a:lnTo>
                  <a:pt x="430" y="381"/>
                </a:lnTo>
                <a:lnTo>
                  <a:pt x="454" y="359"/>
                </a:lnTo>
                <a:lnTo>
                  <a:pt x="478" y="338"/>
                </a:lnTo>
                <a:lnTo>
                  <a:pt x="504" y="316"/>
                </a:lnTo>
                <a:lnTo>
                  <a:pt x="530" y="295"/>
                </a:lnTo>
                <a:lnTo>
                  <a:pt x="557" y="275"/>
                </a:lnTo>
                <a:lnTo>
                  <a:pt x="584" y="255"/>
                </a:lnTo>
                <a:lnTo>
                  <a:pt x="610" y="236"/>
                </a:lnTo>
                <a:lnTo>
                  <a:pt x="638" y="218"/>
                </a:lnTo>
                <a:lnTo>
                  <a:pt x="667" y="200"/>
                </a:lnTo>
                <a:lnTo>
                  <a:pt x="696" y="184"/>
                </a:lnTo>
                <a:lnTo>
                  <a:pt x="725" y="167"/>
                </a:lnTo>
                <a:lnTo>
                  <a:pt x="755" y="151"/>
                </a:lnTo>
                <a:lnTo>
                  <a:pt x="785" y="136"/>
                </a:lnTo>
                <a:lnTo>
                  <a:pt x="816" y="122"/>
                </a:lnTo>
                <a:lnTo>
                  <a:pt x="846" y="108"/>
                </a:lnTo>
                <a:lnTo>
                  <a:pt x="878" y="96"/>
                </a:lnTo>
                <a:lnTo>
                  <a:pt x="908" y="84"/>
                </a:lnTo>
                <a:lnTo>
                  <a:pt x="941" y="73"/>
                </a:lnTo>
                <a:lnTo>
                  <a:pt x="973" y="62"/>
                </a:lnTo>
                <a:lnTo>
                  <a:pt x="1006" y="52"/>
                </a:lnTo>
                <a:lnTo>
                  <a:pt x="1039" y="44"/>
                </a:lnTo>
                <a:lnTo>
                  <a:pt x="1072" y="35"/>
                </a:lnTo>
                <a:lnTo>
                  <a:pt x="1106" y="28"/>
                </a:lnTo>
                <a:lnTo>
                  <a:pt x="1141" y="22"/>
                </a:lnTo>
                <a:lnTo>
                  <a:pt x="1175" y="16"/>
                </a:lnTo>
                <a:lnTo>
                  <a:pt x="1209" y="11"/>
                </a:lnTo>
                <a:lnTo>
                  <a:pt x="1243" y="7"/>
                </a:lnTo>
                <a:lnTo>
                  <a:pt x="1279" y="5"/>
                </a:lnTo>
                <a:lnTo>
                  <a:pt x="1314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7" y="2"/>
                </a:lnTo>
                <a:lnTo>
                  <a:pt x="1492" y="5"/>
                </a:lnTo>
                <a:lnTo>
                  <a:pt x="1527" y="7"/>
                </a:lnTo>
                <a:lnTo>
                  <a:pt x="1562" y="11"/>
                </a:lnTo>
                <a:lnTo>
                  <a:pt x="1596" y="16"/>
                </a:lnTo>
                <a:lnTo>
                  <a:pt x="1630" y="22"/>
                </a:lnTo>
                <a:lnTo>
                  <a:pt x="1665" y="28"/>
                </a:lnTo>
                <a:lnTo>
                  <a:pt x="1698" y="35"/>
                </a:lnTo>
                <a:lnTo>
                  <a:pt x="1732" y="44"/>
                </a:lnTo>
                <a:lnTo>
                  <a:pt x="1765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3" y="96"/>
                </a:lnTo>
                <a:lnTo>
                  <a:pt x="1925" y="108"/>
                </a:lnTo>
                <a:lnTo>
                  <a:pt x="1955" y="122"/>
                </a:lnTo>
                <a:lnTo>
                  <a:pt x="1986" y="136"/>
                </a:lnTo>
                <a:lnTo>
                  <a:pt x="2015" y="151"/>
                </a:lnTo>
                <a:lnTo>
                  <a:pt x="2046" y="167"/>
                </a:lnTo>
                <a:lnTo>
                  <a:pt x="2075" y="184"/>
                </a:lnTo>
                <a:lnTo>
                  <a:pt x="2103" y="200"/>
                </a:lnTo>
                <a:lnTo>
                  <a:pt x="2131" y="218"/>
                </a:lnTo>
                <a:lnTo>
                  <a:pt x="2159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7" y="316"/>
                </a:lnTo>
                <a:lnTo>
                  <a:pt x="2291" y="338"/>
                </a:lnTo>
                <a:lnTo>
                  <a:pt x="2317" y="359"/>
                </a:lnTo>
                <a:lnTo>
                  <a:pt x="2341" y="381"/>
                </a:lnTo>
                <a:lnTo>
                  <a:pt x="2365" y="405"/>
                </a:lnTo>
                <a:lnTo>
                  <a:pt x="2388" y="429"/>
                </a:lnTo>
                <a:lnTo>
                  <a:pt x="2411" y="453"/>
                </a:lnTo>
                <a:lnTo>
                  <a:pt x="2433" y="478"/>
                </a:lnTo>
                <a:lnTo>
                  <a:pt x="2454" y="503"/>
                </a:lnTo>
                <a:lnTo>
                  <a:pt x="2474" y="529"/>
                </a:lnTo>
                <a:lnTo>
                  <a:pt x="2495" y="556"/>
                </a:lnTo>
                <a:lnTo>
                  <a:pt x="2515" y="583"/>
                </a:lnTo>
                <a:lnTo>
                  <a:pt x="2534" y="609"/>
                </a:lnTo>
                <a:lnTo>
                  <a:pt x="2553" y="637"/>
                </a:lnTo>
                <a:lnTo>
                  <a:pt x="2570" y="665"/>
                </a:lnTo>
                <a:lnTo>
                  <a:pt x="2587" y="695"/>
                </a:lnTo>
                <a:lnTo>
                  <a:pt x="2603" y="724"/>
                </a:lnTo>
                <a:lnTo>
                  <a:pt x="2619" y="753"/>
                </a:lnTo>
                <a:lnTo>
                  <a:pt x="2633" y="784"/>
                </a:lnTo>
                <a:lnTo>
                  <a:pt x="2648" y="814"/>
                </a:lnTo>
                <a:lnTo>
                  <a:pt x="2661" y="845"/>
                </a:lnTo>
                <a:lnTo>
                  <a:pt x="2675" y="875"/>
                </a:lnTo>
                <a:lnTo>
                  <a:pt x="2686" y="907"/>
                </a:lnTo>
                <a:lnTo>
                  <a:pt x="2698" y="938"/>
                </a:lnTo>
                <a:lnTo>
                  <a:pt x="2708" y="971"/>
                </a:lnTo>
                <a:lnTo>
                  <a:pt x="2718" y="1004"/>
                </a:lnTo>
                <a:lnTo>
                  <a:pt x="2726" y="1037"/>
                </a:lnTo>
                <a:lnTo>
                  <a:pt x="2735" y="1070"/>
                </a:lnTo>
                <a:lnTo>
                  <a:pt x="2742" y="1104"/>
                </a:lnTo>
                <a:lnTo>
                  <a:pt x="2748" y="1137"/>
                </a:lnTo>
                <a:lnTo>
                  <a:pt x="2754" y="1171"/>
                </a:lnTo>
                <a:lnTo>
                  <a:pt x="2759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9" y="1311"/>
                </a:lnTo>
                <a:lnTo>
                  <a:pt x="2770" y="1347"/>
                </a:lnTo>
                <a:lnTo>
                  <a:pt x="2770" y="1382"/>
                </a:lnTo>
                <a:lnTo>
                  <a:pt x="2770" y="1418"/>
                </a:lnTo>
                <a:lnTo>
                  <a:pt x="2769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9" y="1559"/>
                </a:lnTo>
                <a:lnTo>
                  <a:pt x="2754" y="1593"/>
                </a:lnTo>
                <a:lnTo>
                  <a:pt x="2748" y="1627"/>
                </a:lnTo>
                <a:lnTo>
                  <a:pt x="2742" y="1661"/>
                </a:lnTo>
                <a:lnTo>
                  <a:pt x="2735" y="1694"/>
                </a:lnTo>
                <a:lnTo>
                  <a:pt x="2726" y="1728"/>
                </a:lnTo>
                <a:lnTo>
                  <a:pt x="2718" y="1761"/>
                </a:lnTo>
                <a:lnTo>
                  <a:pt x="2708" y="1793"/>
                </a:lnTo>
                <a:lnTo>
                  <a:pt x="2698" y="1826"/>
                </a:lnTo>
                <a:lnTo>
                  <a:pt x="2686" y="1858"/>
                </a:lnTo>
                <a:lnTo>
                  <a:pt x="2675" y="1889"/>
                </a:lnTo>
                <a:lnTo>
                  <a:pt x="2661" y="1920"/>
                </a:lnTo>
                <a:lnTo>
                  <a:pt x="2648" y="1951"/>
                </a:lnTo>
                <a:lnTo>
                  <a:pt x="2633" y="1982"/>
                </a:lnTo>
                <a:lnTo>
                  <a:pt x="2619" y="2011"/>
                </a:lnTo>
                <a:lnTo>
                  <a:pt x="2603" y="2042"/>
                </a:lnTo>
                <a:lnTo>
                  <a:pt x="2587" y="2071"/>
                </a:lnTo>
                <a:lnTo>
                  <a:pt x="2570" y="2099"/>
                </a:lnTo>
                <a:lnTo>
                  <a:pt x="2553" y="2127"/>
                </a:lnTo>
                <a:lnTo>
                  <a:pt x="2534" y="2155"/>
                </a:lnTo>
                <a:lnTo>
                  <a:pt x="2515" y="2183"/>
                </a:lnTo>
                <a:lnTo>
                  <a:pt x="2495" y="2210"/>
                </a:lnTo>
                <a:lnTo>
                  <a:pt x="2474" y="2235"/>
                </a:lnTo>
                <a:lnTo>
                  <a:pt x="2454" y="2261"/>
                </a:lnTo>
                <a:lnTo>
                  <a:pt x="2433" y="2287"/>
                </a:lnTo>
                <a:lnTo>
                  <a:pt x="2411" y="2312"/>
                </a:lnTo>
                <a:lnTo>
                  <a:pt x="2388" y="2335"/>
                </a:lnTo>
                <a:lnTo>
                  <a:pt x="2365" y="2360"/>
                </a:lnTo>
                <a:lnTo>
                  <a:pt x="2341" y="2383"/>
                </a:lnTo>
                <a:lnTo>
                  <a:pt x="2317" y="2405"/>
                </a:lnTo>
                <a:lnTo>
                  <a:pt x="2291" y="2428"/>
                </a:lnTo>
                <a:lnTo>
                  <a:pt x="2267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59" y="2528"/>
                </a:lnTo>
                <a:lnTo>
                  <a:pt x="2131" y="2546"/>
                </a:lnTo>
                <a:lnTo>
                  <a:pt x="2103" y="2565"/>
                </a:lnTo>
                <a:lnTo>
                  <a:pt x="2075" y="2582"/>
                </a:lnTo>
                <a:lnTo>
                  <a:pt x="2046" y="2597"/>
                </a:lnTo>
                <a:lnTo>
                  <a:pt x="2015" y="2613"/>
                </a:lnTo>
                <a:lnTo>
                  <a:pt x="1986" y="2628"/>
                </a:lnTo>
                <a:lnTo>
                  <a:pt x="1955" y="2643"/>
                </a:lnTo>
                <a:lnTo>
                  <a:pt x="1925" y="2656"/>
                </a:lnTo>
                <a:lnTo>
                  <a:pt x="1893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5" y="2712"/>
                </a:lnTo>
                <a:lnTo>
                  <a:pt x="1732" y="2721"/>
                </a:lnTo>
                <a:lnTo>
                  <a:pt x="1698" y="2729"/>
                </a:lnTo>
                <a:lnTo>
                  <a:pt x="1665" y="2736"/>
                </a:lnTo>
                <a:lnTo>
                  <a:pt x="1630" y="2743"/>
                </a:lnTo>
                <a:lnTo>
                  <a:pt x="1596" y="2749"/>
                </a:lnTo>
                <a:lnTo>
                  <a:pt x="1562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7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4" y="2763"/>
                </a:lnTo>
                <a:lnTo>
                  <a:pt x="1279" y="2761"/>
                </a:lnTo>
                <a:lnTo>
                  <a:pt x="1243" y="2757"/>
                </a:lnTo>
                <a:lnTo>
                  <a:pt x="1209" y="2754"/>
                </a:lnTo>
                <a:lnTo>
                  <a:pt x="1175" y="2749"/>
                </a:lnTo>
                <a:lnTo>
                  <a:pt x="1141" y="2743"/>
                </a:lnTo>
                <a:lnTo>
                  <a:pt x="1106" y="2736"/>
                </a:lnTo>
                <a:lnTo>
                  <a:pt x="1072" y="2729"/>
                </a:lnTo>
                <a:lnTo>
                  <a:pt x="1039" y="2721"/>
                </a:lnTo>
                <a:lnTo>
                  <a:pt x="1006" y="2712"/>
                </a:lnTo>
                <a:lnTo>
                  <a:pt x="973" y="2702"/>
                </a:lnTo>
                <a:lnTo>
                  <a:pt x="941" y="2691"/>
                </a:lnTo>
                <a:lnTo>
                  <a:pt x="908" y="2680"/>
                </a:lnTo>
                <a:lnTo>
                  <a:pt x="878" y="2668"/>
                </a:lnTo>
                <a:lnTo>
                  <a:pt x="846" y="2656"/>
                </a:lnTo>
                <a:lnTo>
                  <a:pt x="816" y="2643"/>
                </a:lnTo>
                <a:lnTo>
                  <a:pt x="785" y="2628"/>
                </a:lnTo>
                <a:lnTo>
                  <a:pt x="755" y="2613"/>
                </a:lnTo>
                <a:lnTo>
                  <a:pt x="725" y="2597"/>
                </a:lnTo>
                <a:lnTo>
                  <a:pt x="696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0" y="2528"/>
                </a:lnTo>
                <a:lnTo>
                  <a:pt x="584" y="2510"/>
                </a:lnTo>
                <a:lnTo>
                  <a:pt x="557" y="2490"/>
                </a:lnTo>
                <a:lnTo>
                  <a:pt x="530" y="2469"/>
                </a:lnTo>
                <a:lnTo>
                  <a:pt x="504" y="2449"/>
                </a:lnTo>
                <a:lnTo>
                  <a:pt x="478" y="2428"/>
                </a:lnTo>
                <a:lnTo>
                  <a:pt x="454" y="2405"/>
                </a:lnTo>
                <a:lnTo>
                  <a:pt x="430" y="2383"/>
                </a:lnTo>
                <a:lnTo>
                  <a:pt x="406" y="2360"/>
                </a:lnTo>
                <a:lnTo>
                  <a:pt x="383" y="2335"/>
                </a:lnTo>
                <a:lnTo>
                  <a:pt x="360" y="2312"/>
                </a:lnTo>
                <a:lnTo>
                  <a:pt x="338" y="2287"/>
                </a:lnTo>
                <a:lnTo>
                  <a:pt x="316" y="2261"/>
                </a:lnTo>
                <a:lnTo>
                  <a:pt x="295" y="2235"/>
                </a:lnTo>
                <a:lnTo>
                  <a:pt x="276" y="2210"/>
                </a:lnTo>
                <a:lnTo>
                  <a:pt x="256" y="2183"/>
                </a:lnTo>
                <a:lnTo>
                  <a:pt x="237" y="2155"/>
                </a:lnTo>
                <a:lnTo>
                  <a:pt x="218" y="2127"/>
                </a:lnTo>
                <a:lnTo>
                  <a:pt x="201" y="2099"/>
                </a:lnTo>
                <a:lnTo>
                  <a:pt x="184" y="2071"/>
                </a:lnTo>
                <a:lnTo>
                  <a:pt x="167" y="2042"/>
                </a:lnTo>
                <a:lnTo>
                  <a:pt x="151" y="2011"/>
                </a:lnTo>
                <a:lnTo>
                  <a:pt x="136" y="1982"/>
                </a:lnTo>
                <a:lnTo>
                  <a:pt x="123" y="1951"/>
                </a:lnTo>
                <a:lnTo>
                  <a:pt x="110" y="1920"/>
                </a:lnTo>
                <a:lnTo>
                  <a:pt x="96" y="1889"/>
                </a:lnTo>
                <a:lnTo>
                  <a:pt x="84" y="1858"/>
                </a:lnTo>
                <a:lnTo>
                  <a:pt x="73" y="1826"/>
                </a:lnTo>
                <a:lnTo>
                  <a:pt x="62" y="1793"/>
                </a:lnTo>
                <a:lnTo>
                  <a:pt x="52" y="1761"/>
                </a:lnTo>
                <a:lnTo>
                  <a:pt x="44" y="1728"/>
                </a:lnTo>
                <a:lnTo>
                  <a:pt x="35" y="1694"/>
                </a:lnTo>
                <a:lnTo>
                  <a:pt x="28" y="1661"/>
                </a:lnTo>
                <a:lnTo>
                  <a:pt x="22" y="1627"/>
                </a:lnTo>
                <a:lnTo>
                  <a:pt x="17" y="1593"/>
                </a:lnTo>
                <a:lnTo>
                  <a:pt x="12" y="1559"/>
                </a:lnTo>
                <a:lnTo>
                  <a:pt x="7" y="1524"/>
                </a:lnTo>
                <a:lnTo>
                  <a:pt x="5" y="1488"/>
                </a:lnTo>
                <a:lnTo>
                  <a:pt x="2" y="1453"/>
                </a:lnTo>
                <a:lnTo>
                  <a:pt x="1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>
            <a:hlinkClick r:id="rId5" tooltip="Instagram"/>
            <a:extLst>
              <a:ext uri="{FF2B5EF4-FFF2-40B4-BE49-F238E27FC236}">
                <a16:creationId xmlns:a16="http://schemas.microsoft.com/office/drawing/2014/main" id="{D426C29A-45E9-7794-CE33-E932CEF8AAD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487786" y="5877272"/>
            <a:ext cx="288417" cy="288000"/>
          </a:xfrm>
          <a:custGeom>
            <a:avLst/>
            <a:gdLst>
              <a:gd name="T0" fmla="*/ 1809 w 2769"/>
              <a:gd name="T1" fmla="*/ 841 h 2765"/>
              <a:gd name="T2" fmla="*/ 1924 w 2769"/>
              <a:gd name="T3" fmla="*/ 910 h 2765"/>
              <a:gd name="T4" fmla="*/ 1867 w 2769"/>
              <a:gd name="T5" fmla="*/ 1032 h 2765"/>
              <a:gd name="T6" fmla="*/ 1740 w 2769"/>
              <a:gd name="T7" fmla="*/ 988 h 2765"/>
              <a:gd name="T8" fmla="*/ 1264 w 2769"/>
              <a:gd name="T9" fmla="*/ 1633 h 2765"/>
              <a:gd name="T10" fmla="*/ 1128 w 2769"/>
              <a:gd name="T11" fmla="*/ 1491 h 2765"/>
              <a:gd name="T12" fmla="*/ 1123 w 2769"/>
              <a:gd name="T13" fmla="*/ 1288 h 2765"/>
              <a:gd name="T14" fmla="*/ 1252 w 2769"/>
              <a:gd name="T15" fmla="*/ 1140 h 2765"/>
              <a:gd name="T16" fmla="*/ 1453 w 2769"/>
              <a:gd name="T17" fmla="*/ 1115 h 2765"/>
              <a:gd name="T18" fmla="*/ 1615 w 2769"/>
              <a:gd name="T19" fmla="*/ 1228 h 2765"/>
              <a:gd name="T20" fmla="*/ 1658 w 2769"/>
              <a:gd name="T21" fmla="*/ 1425 h 2765"/>
              <a:gd name="T22" fmla="*/ 1561 w 2769"/>
              <a:gd name="T23" fmla="*/ 1597 h 2765"/>
              <a:gd name="T24" fmla="*/ 1385 w 2769"/>
              <a:gd name="T25" fmla="*/ 956 h 2765"/>
              <a:gd name="T26" fmla="*/ 1121 w 2769"/>
              <a:gd name="T27" fmla="*/ 1047 h 2765"/>
              <a:gd name="T28" fmla="*/ 966 w 2769"/>
              <a:gd name="T29" fmla="*/ 1297 h 2765"/>
              <a:gd name="T30" fmla="*/ 1009 w 2769"/>
              <a:gd name="T31" fmla="*/ 1586 h 2765"/>
              <a:gd name="T32" fmla="*/ 1218 w 2769"/>
              <a:gd name="T33" fmla="*/ 1776 h 2765"/>
              <a:gd name="T34" fmla="*/ 1512 w 2769"/>
              <a:gd name="T35" fmla="*/ 1790 h 2765"/>
              <a:gd name="T36" fmla="*/ 1739 w 2769"/>
              <a:gd name="T37" fmla="*/ 1622 h 2765"/>
              <a:gd name="T38" fmla="*/ 1809 w 2769"/>
              <a:gd name="T39" fmla="*/ 1329 h 2765"/>
              <a:gd name="T40" fmla="*/ 1687 w 2769"/>
              <a:gd name="T41" fmla="*/ 1082 h 2765"/>
              <a:gd name="T42" fmla="*/ 1407 w 2769"/>
              <a:gd name="T43" fmla="*/ 957 h 2765"/>
              <a:gd name="T44" fmla="*/ 839 w 2769"/>
              <a:gd name="T45" fmla="*/ 596 h 2765"/>
              <a:gd name="T46" fmla="*/ 623 w 2769"/>
              <a:gd name="T47" fmla="*/ 781 h 2765"/>
              <a:gd name="T48" fmla="*/ 557 w 2769"/>
              <a:gd name="T49" fmla="*/ 1040 h 2765"/>
              <a:gd name="T50" fmla="*/ 581 w 2769"/>
              <a:gd name="T51" fmla="*/ 1886 h 2765"/>
              <a:gd name="T52" fmla="*/ 745 w 2769"/>
              <a:gd name="T53" fmla="*/ 2119 h 2765"/>
              <a:gd name="T54" fmla="*/ 1009 w 2769"/>
              <a:gd name="T55" fmla="*/ 2207 h 2765"/>
              <a:gd name="T56" fmla="*/ 1842 w 2769"/>
              <a:gd name="T57" fmla="*/ 2196 h 2765"/>
              <a:gd name="T58" fmla="*/ 2108 w 2769"/>
              <a:gd name="T59" fmla="*/ 2040 h 2765"/>
              <a:gd name="T60" fmla="*/ 2207 w 2769"/>
              <a:gd name="T61" fmla="*/ 1787 h 2765"/>
              <a:gd name="T62" fmla="*/ 2207 w 2769"/>
              <a:gd name="T63" fmla="*/ 979 h 2765"/>
              <a:gd name="T64" fmla="*/ 2077 w 2769"/>
              <a:gd name="T65" fmla="*/ 692 h 2765"/>
              <a:gd name="T66" fmla="*/ 1816 w 2769"/>
              <a:gd name="T67" fmla="*/ 566 h 2765"/>
              <a:gd name="T68" fmla="*/ 1721 w 2769"/>
              <a:gd name="T69" fmla="*/ 707 h 2765"/>
              <a:gd name="T70" fmla="*/ 1949 w 2769"/>
              <a:gd name="T71" fmla="*/ 778 h 2765"/>
              <a:gd name="T72" fmla="*/ 2058 w 2769"/>
              <a:gd name="T73" fmla="*/ 994 h 2765"/>
              <a:gd name="T74" fmla="*/ 2051 w 2769"/>
              <a:gd name="T75" fmla="*/ 1815 h 2765"/>
              <a:gd name="T76" fmla="*/ 1938 w 2769"/>
              <a:gd name="T77" fmla="*/ 1997 h 2765"/>
              <a:gd name="T78" fmla="*/ 1518 w 2769"/>
              <a:gd name="T79" fmla="*/ 2064 h 2765"/>
              <a:gd name="T80" fmla="*/ 879 w 2769"/>
              <a:gd name="T81" fmla="*/ 2025 h 2765"/>
              <a:gd name="T82" fmla="*/ 735 w 2769"/>
              <a:gd name="T83" fmla="*/ 1873 h 2765"/>
              <a:gd name="T84" fmla="*/ 707 w 2769"/>
              <a:gd name="T85" fmla="*/ 1047 h 2765"/>
              <a:gd name="T86" fmla="*/ 778 w 2769"/>
              <a:gd name="T87" fmla="*/ 820 h 2765"/>
              <a:gd name="T88" fmla="*/ 994 w 2769"/>
              <a:gd name="T89" fmla="*/ 711 h 2765"/>
              <a:gd name="T90" fmla="*/ 28 w 2769"/>
              <a:gd name="T91" fmla="*/ 1105 h 2765"/>
              <a:gd name="T92" fmla="*/ 217 w 2769"/>
              <a:gd name="T93" fmla="*/ 638 h 2765"/>
              <a:gd name="T94" fmla="*/ 555 w 2769"/>
              <a:gd name="T95" fmla="*/ 276 h 2765"/>
              <a:gd name="T96" fmla="*/ 1005 w 2769"/>
              <a:gd name="T97" fmla="*/ 53 h 2765"/>
              <a:gd name="T98" fmla="*/ 1525 w 2769"/>
              <a:gd name="T99" fmla="*/ 8 h 2765"/>
              <a:gd name="T100" fmla="*/ 2015 w 2769"/>
              <a:gd name="T101" fmla="*/ 152 h 2765"/>
              <a:gd name="T102" fmla="*/ 2410 w 2769"/>
              <a:gd name="T103" fmla="*/ 454 h 2765"/>
              <a:gd name="T104" fmla="*/ 2674 w 2769"/>
              <a:gd name="T105" fmla="*/ 877 h 2765"/>
              <a:gd name="T106" fmla="*/ 2769 w 2769"/>
              <a:gd name="T107" fmla="*/ 1383 h 2765"/>
              <a:gd name="T108" fmla="*/ 2674 w 2769"/>
              <a:gd name="T109" fmla="*/ 1890 h 2765"/>
              <a:gd name="T110" fmla="*/ 2410 w 2769"/>
              <a:gd name="T111" fmla="*/ 2313 h 2765"/>
              <a:gd name="T112" fmla="*/ 2015 w 2769"/>
              <a:gd name="T113" fmla="*/ 2614 h 2765"/>
              <a:gd name="T114" fmla="*/ 1525 w 2769"/>
              <a:gd name="T115" fmla="*/ 2758 h 2765"/>
              <a:gd name="T116" fmla="*/ 1005 w 2769"/>
              <a:gd name="T117" fmla="*/ 2713 h 2765"/>
              <a:gd name="T118" fmla="*/ 555 w 2769"/>
              <a:gd name="T119" fmla="*/ 2491 h 2765"/>
              <a:gd name="T120" fmla="*/ 217 w 2769"/>
              <a:gd name="T121" fmla="*/ 2127 h 2765"/>
              <a:gd name="T122" fmla="*/ 28 w 2769"/>
              <a:gd name="T123" fmla="*/ 166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9" h="2765">
                <a:moveTo>
                  <a:pt x="1729" y="940"/>
                </a:moveTo>
                <a:lnTo>
                  <a:pt x="1729" y="929"/>
                </a:lnTo>
                <a:lnTo>
                  <a:pt x="1731" y="919"/>
                </a:lnTo>
                <a:lnTo>
                  <a:pt x="1733" y="910"/>
                </a:lnTo>
                <a:lnTo>
                  <a:pt x="1737" y="901"/>
                </a:lnTo>
                <a:lnTo>
                  <a:pt x="1740" y="893"/>
                </a:lnTo>
                <a:lnTo>
                  <a:pt x="1745" y="884"/>
                </a:lnTo>
                <a:lnTo>
                  <a:pt x="1751" y="877"/>
                </a:lnTo>
                <a:lnTo>
                  <a:pt x="1757" y="870"/>
                </a:lnTo>
                <a:lnTo>
                  <a:pt x="1765" y="862"/>
                </a:lnTo>
                <a:lnTo>
                  <a:pt x="1773" y="857"/>
                </a:lnTo>
                <a:lnTo>
                  <a:pt x="1781" y="852"/>
                </a:lnTo>
                <a:lnTo>
                  <a:pt x="1789" y="848"/>
                </a:lnTo>
                <a:lnTo>
                  <a:pt x="1799" y="844"/>
                </a:lnTo>
                <a:lnTo>
                  <a:pt x="1809" y="841"/>
                </a:lnTo>
                <a:lnTo>
                  <a:pt x="1819" y="840"/>
                </a:lnTo>
                <a:lnTo>
                  <a:pt x="1828" y="840"/>
                </a:lnTo>
                <a:lnTo>
                  <a:pt x="1839" y="840"/>
                </a:lnTo>
                <a:lnTo>
                  <a:pt x="1849" y="841"/>
                </a:lnTo>
                <a:lnTo>
                  <a:pt x="1859" y="844"/>
                </a:lnTo>
                <a:lnTo>
                  <a:pt x="1867" y="848"/>
                </a:lnTo>
                <a:lnTo>
                  <a:pt x="1876" y="852"/>
                </a:lnTo>
                <a:lnTo>
                  <a:pt x="1884" y="857"/>
                </a:lnTo>
                <a:lnTo>
                  <a:pt x="1892" y="862"/>
                </a:lnTo>
                <a:lnTo>
                  <a:pt x="1899" y="870"/>
                </a:lnTo>
                <a:lnTo>
                  <a:pt x="1905" y="877"/>
                </a:lnTo>
                <a:lnTo>
                  <a:pt x="1911" y="884"/>
                </a:lnTo>
                <a:lnTo>
                  <a:pt x="1916" y="893"/>
                </a:lnTo>
                <a:lnTo>
                  <a:pt x="1921" y="901"/>
                </a:lnTo>
                <a:lnTo>
                  <a:pt x="1924" y="910"/>
                </a:lnTo>
                <a:lnTo>
                  <a:pt x="1926" y="919"/>
                </a:lnTo>
                <a:lnTo>
                  <a:pt x="1928" y="929"/>
                </a:lnTo>
                <a:lnTo>
                  <a:pt x="1928" y="940"/>
                </a:lnTo>
                <a:lnTo>
                  <a:pt x="1928" y="950"/>
                </a:lnTo>
                <a:lnTo>
                  <a:pt x="1926" y="960"/>
                </a:lnTo>
                <a:lnTo>
                  <a:pt x="1924" y="969"/>
                </a:lnTo>
                <a:lnTo>
                  <a:pt x="1921" y="978"/>
                </a:lnTo>
                <a:lnTo>
                  <a:pt x="1916" y="988"/>
                </a:lnTo>
                <a:lnTo>
                  <a:pt x="1911" y="995"/>
                </a:lnTo>
                <a:lnTo>
                  <a:pt x="1905" y="1004"/>
                </a:lnTo>
                <a:lnTo>
                  <a:pt x="1899" y="1010"/>
                </a:lnTo>
                <a:lnTo>
                  <a:pt x="1892" y="1017"/>
                </a:lnTo>
                <a:lnTo>
                  <a:pt x="1884" y="1022"/>
                </a:lnTo>
                <a:lnTo>
                  <a:pt x="1876" y="1027"/>
                </a:lnTo>
                <a:lnTo>
                  <a:pt x="1867" y="1032"/>
                </a:lnTo>
                <a:lnTo>
                  <a:pt x="1859" y="1035"/>
                </a:lnTo>
                <a:lnTo>
                  <a:pt x="1849" y="1038"/>
                </a:lnTo>
                <a:lnTo>
                  <a:pt x="1839" y="1039"/>
                </a:lnTo>
                <a:lnTo>
                  <a:pt x="1828" y="1039"/>
                </a:lnTo>
                <a:lnTo>
                  <a:pt x="1819" y="1039"/>
                </a:lnTo>
                <a:lnTo>
                  <a:pt x="1809" y="1038"/>
                </a:lnTo>
                <a:lnTo>
                  <a:pt x="1799" y="1035"/>
                </a:lnTo>
                <a:lnTo>
                  <a:pt x="1789" y="1032"/>
                </a:lnTo>
                <a:lnTo>
                  <a:pt x="1781" y="1027"/>
                </a:lnTo>
                <a:lnTo>
                  <a:pt x="1773" y="1022"/>
                </a:lnTo>
                <a:lnTo>
                  <a:pt x="1765" y="1017"/>
                </a:lnTo>
                <a:lnTo>
                  <a:pt x="1757" y="1010"/>
                </a:lnTo>
                <a:lnTo>
                  <a:pt x="1751" y="1004"/>
                </a:lnTo>
                <a:lnTo>
                  <a:pt x="1745" y="995"/>
                </a:lnTo>
                <a:lnTo>
                  <a:pt x="1740" y="988"/>
                </a:lnTo>
                <a:lnTo>
                  <a:pt x="1737" y="978"/>
                </a:lnTo>
                <a:lnTo>
                  <a:pt x="1733" y="969"/>
                </a:lnTo>
                <a:lnTo>
                  <a:pt x="1731" y="960"/>
                </a:lnTo>
                <a:lnTo>
                  <a:pt x="1729" y="950"/>
                </a:lnTo>
                <a:lnTo>
                  <a:pt x="1729" y="940"/>
                </a:lnTo>
                <a:close/>
                <a:moveTo>
                  <a:pt x="1385" y="1659"/>
                </a:moveTo>
                <a:lnTo>
                  <a:pt x="1370" y="1659"/>
                </a:lnTo>
                <a:lnTo>
                  <a:pt x="1356" y="1658"/>
                </a:lnTo>
                <a:lnTo>
                  <a:pt x="1342" y="1657"/>
                </a:lnTo>
                <a:lnTo>
                  <a:pt x="1329" y="1655"/>
                </a:lnTo>
                <a:lnTo>
                  <a:pt x="1315" y="1651"/>
                </a:lnTo>
                <a:lnTo>
                  <a:pt x="1302" y="1647"/>
                </a:lnTo>
                <a:lnTo>
                  <a:pt x="1288" y="1644"/>
                </a:lnTo>
                <a:lnTo>
                  <a:pt x="1276" y="1639"/>
                </a:lnTo>
                <a:lnTo>
                  <a:pt x="1264" y="1633"/>
                </a:lnTo>
                <a:lnTo>
                  <a:pt x="1252" y="1626"/>
                </a:lnTo>
                <a:lnTo>
                  <a:pt x="1241" y="1620"/>
                </a:lnTo>
                <a:lnTo>
                  <a:pt x="1230" y="1613"/>
                </a:lnTo>
                <a:lnTo>
                  <a:pt x="1219" y="1605"/>
                </a:lnTo>
                <a:lnTo>
                  <a:pt x="1208" y="1597"/>
                </a:lnTo>
                <a:lnTo>
                  <a:pt x="1198" y="1587"/>
                </a:lnTo>
                <a:lnTo>
                  <a:pt x="1188" y="1579"/>
                </a:lnTo>
                <a:lnTo>
                  <a:pt x="1178" y="1569"/>
                </a:lnTo>
                <a:lnTo>
                  <a:pt x="1170" y="1559"/>
                </a:lnTo>
                <a:lnTo>
                  <a:pt x="1163" y="1548"/>
                </a:lnTo>
                <a:lnTo>
                  <a:pt x="1154" y="1538"/>
                </a:lnTo>
                <a:lnTo>
                  <a:pt x="1147" y="1527"/>
                </a:lnTo>
                <a:lnTo>
                  <a:pt x="1141" y="1516"/>
                </a:lnTo>
                <a:lnTo>
                  <a:pt x="1134" y="1503"/>
                </a:lnTo>
                <a:lnTo>
                  <a:pt x="1128" y="1491"/>
                </a:lnTo>
                <a:lnTo>
                  <a:pt x="1123" y="1478"/>
                </a:lnTo>
                <a:lnTo>
                  <a:pt x="1120" y="1466"/>
                </a:lnTo>
                <a:lnTo>
                  <a:pt x="1116" y="1452"/>
                </a:lnTo>
                <a:lnTo>
                  <a:pt x="1112" y="1439"/>
                </a:lnTo>
                <a:lnTo>
                  <a:pt x="1110" y="1425"/>
                </a:lnTo>
                <a:lnTo>
                  <a:pt x="1109" y="1411"/>
                </a:lnTo>
                <a:lnTo>
                  <a:pt x="1108" y="1397"/>
                </a:lnTo>
                <a:lnTo>
                  <a:pt x="1106" y="1383"/>
                </a:lnTo>
                <a:lnTo>
                  <a:pt x="1108" y="1369"/>
                </a:lnTo>
                <a:lnTo>
                  <a:pt x="1109" y="1355"/>
                </a:lnTo>
                <a:lnTo>
                  <a:pt x="1110" y="1341"/>
                </a:lnTo>
                <a:lnTo>
                  <a:pt x="1112" y="1327"/>
                </a:lnTo>
                <a:lnTo>
                  <a:pt x="1116" y="1314"/>
                </a:lnTo>
                <a:lnTo>
                  <a:pt x="1120" y="1301"/>
                </a:lnTo>
                <a:lnTo>
                  <a:pt x="1123" y="1288"/>
                </a:lnTo>
                <a:lnTo>
                  <a:pt x="1128" y="1275"/>
                </a:lnTo>
                <a:lnTo>
                  <a:pt x="1134" y="1263"/>
                </a:lnTo>
                <a:lnTo>
                  <a:pt x="1141" y="1251"/>
                </a:lnTo>
                <a:lnTo>
                  <a:pt x="1147" y="1239"/>
                </a:lnTo>
                <a:lnTo>
                  <a:pt x="1154" y="1228"/>
                </a:lnTo>
                <a:lnTo>
                  <a:pt x="1163" y="1217"/>
                </a:lnTo>
                <a:lnTo>
                  <a:pt x="1170" y="1207"/>
                </a:lnTo>
                <a:lnTo>
                  <a:pt x="1178" y="1197"/>
                </a:lnTo>
                <a:lnTo>
                  <a:pt x="1188" y="1188"/>
                </a:lnTo>
                <a:lnTo>
                  <a:pt x="1198" y="1178"/>
                </a:lnTo>
                <a:lnTo>
                  <a:pt x="1208" y="1169"/>
                </a:lnTo>
                <a:lnTo>
                  <a:pt x="1219" y="1161"/>
                </a:lnTo>
                <a:lnTo>
                  <a:pt x="1230" y="1154"/>
                </a:lnTo>
                <a:lnTo>
                  <a:pt x="1241" y="1146"/>
                </a:lnTo>
                <a:lnTo>
                  <a:pt x="1252" y="1140"/>
                </a:lnTo>
                <a:lnTo>
                  <a:pt x="1264" y="1134"/>
                </a:lnTo>
                <a:lnTo>
                  <a:pt x="1276" y="1128"/>
                </a:lnTo>
                <a:lnTo>
                  <a:pt x="1288" y="1123"/>
                </a:lnTo>
                <a:lnTo>
                  <a:pt x="1302" y="1118"/>
                </a:lnTo>
                <a:lnTo>
                  <a:pt x="1315" y="1115"/>
                </a:lnTo>
                <a:lnTo>
                  <a:pt x="1329" y="1112"/>
                </a:lnTo>
                <a:lnTo>
                  <a:pt x="1342" y="1110"/>
                </a:lnTo>
                <a:lnTo>
                  <a:pt x="1356" y="1107"/>
                </a:lnTo>
                <a:lnTo>
                  <a:pt x="1370" y="1106"/>
                </a:lnTo>
                <a:lnTo>
                  <a:pt x="1385" y="1106"/>
                </a:lnTo>
                <a:lnTo>
                  <a:pt x="1398" y="1106"/>
                </a:lnTo>
                <a:lnTo>
                  <a:pt x="1413" y="1107"/>
                </a:lnTo>
                <a:lnTo>
                  <a:pt x="1426" y="1110"/>
                </a:lnTo>
                <a:lnTo>
                  <a:pt x="1440" y="1112"/>
                </a:lnTo>
                <a:lnTo>
                  <a:pt x="1453" y="1115"/>
                </a:lnTo>
                <a:lnTo>
                  <a:pt x="1467" y="1118"/>
                </a:lnTo>
                <a:lnTo>
                  <a:pt x="1480" y="1123"/>
                </a:lnTo>
                <a:lnTo>
                  <a:pt x="1492" y="1128"/>
                </a:lnTo>
                <a:lnTo>
                  <a:pt x="1505" y="1134"/>
                </a:lnTo>
                <a:lnTo>
                  <a:pt x="1517" y="1140"/>
                </a:lnTo>
                <a:lnTo>
                  <a:pt x="1528" y="1146"/>
                </a:lnTo>
                <a:lnTo>
                  <a:pt x="1540" y="1154"/>
                </a:lnTo>
                <a:lnTo>
                  <a:pt x="1550" y="1161"/>
                </a:lnTo>
                <a:lnTo>
                  <a:pt x="1561" y="1169"/>
                </a:lnTo>
                <a:lnTo>
                  <a:pt x="1571" y="1178"/>
                </a:lnTo>
                <a:lnTo>
                  <a:pt x="1580" y="1188"/>
                </a:lnTo>
                <a:lnTo>
                  <a:pt x="1590" y="1197"/>
                </a:lnTo>
                <a:lnTo>
                  <a:pt x="1599" y="1207"/>
                </a:lnTo>
                <a:lnTo>
                  <a:pt x="1607" y="1217"/>
                </a:lnTo>
                <a:lnTo>
                  <a:pt x="1615" y="1228"/>
                </a:lnTo>
                <a:lnTo>
                  <a:pt x="1622" y="1239"/>
                </a:lnTo>
                <a:lnTo>
                  <a:pt x="1628" y="1251"/>
                </a:lnTo>
                <a:lnTo>
                  <a:pt x="1634" y="1263"/>
                </a:lnTo>
                <a:lnTo>
                  <a:pt x="1640" y="1275"/>
                </a:lnTo>
                <a:lnTo>
                  <a:pt x="1645" y="1288"/>
                </a:lnTo>
                <a:lnTo>
                  <a:pt x="1649" y="1301"/>
                </a:lnTo>
                <a:lnTo>
                  <a:pt x="1654" y="1314"/>
                </a:lnTo>
                <a:lnTo>
                  <a:pt x="1656" y="1327"/>
                </a:lnTo>
                <a:lnTo>
                  <a:pt x="1658" y="1341"/>
                </a:lnTo>
                <a:lnTo>
                  <a:pt x="1661" y="1355"/>
                </a:lnTo>
                <a:lnTo>
                  <a:pt x="1661" y="1369"/>
                </a:lnTo>
                <a:lnTo>
                  <a:pt x="1662" y="1383"/>
                </a:lnTo>
                <a:lnTo>
                  <a:pt x="1661" y="1397"/>
                </a:lnTo>
                <a:lnTo>
                  <a:pt x="1661" y="1411"/>
                </a:lnTo>
                <a:lnTo>
                  <a:pt x="1658" y="1425"/>
                </a:lnTo>
                <a:lnTo>
                  <a:pt x="1656" y="1439"/>
                </a:lnTo>
                <a:lnTo>
                  <a:pt x="1654" y="1452"/>
                </a:lnTo>
                <a:lnTo>
                  <a:pt x="1649" y="1466"/>
                </a:lnTo>
                <a:lnTo>
                  <a:pt x="1645" y="1478"/>
                </a:lnTo>
                <a:lnTo>
                  <a:pt x="1640" y="1491"/>
                </a:lnTo>
                <a:lnTo>
                  <a:pt x="1634" y="1503"/>
                </a:lnTo>
                <a:lnTo>
                  <a:pt x="1628" y="1516"/>
                </a:lnTo>
                <a:lnTo>
                  <a:pt x="1622" y="1527"/>
                </a:lnTo>
                <a:lnTo>
                  <a:pt x="1615" y="1538"/>
                </a:lnTo>
                <a:lnTo>
                  <a:pt x="1607" y="1548"/>
                </a:lnTo>
                <a:lnTo>
                  <a:pt x="1599" y="1559"/>
                </a:lnTo>
                <a:lnTo>
                  <a:pt x="1590" y="1569"/>
                </a:lnTo>
                <a:lnTo>
                  <a:pt x="1580" y="1579"/>
                </a:lnTo>
                <a:lnTo>
                  <a:pt x="1571" y="1587"/>
                </a:lnTo>
                <a:lnTo>
                  <a:pt x="1561" y="1597"/>
                </a:lnTo>
                <a:lnTo>
                  <a:pt x="1550" y="1605"/>
                </a:lnTo>
                <a:lnTo>
                  <a:pt x="1540" y="1613"/>
                </a:lnTo>
                <a:lnTo>
                  <a:pt x="1528" y="1620"/>
                </a:lnTo>
                <a:lnTo>
                  <a:pt x="1517" y="1626"/>
                </a:lnTo>
                <a:lnTo>
                  <a:pt x="1505" y="1633"/>
                </a:lnTo>
                <a:lnTo>
                  <a:pt x="1492" y="1639"/>
                </a:lnTo>
                <a:lnTo>
                  <a:pt x="1480" y="1644"/>
                </a:lnTo>
                <a:lnTo>
                  <a:pt x="1467" y="1647"/>
                </a:lnTo>
                <a:lnTo>
                  <a:pt x="1453" y="1651"/>
                </a:lnTo>
                <a:lnTo>
                  <a:pt x="1440" y="1655"/>
                </a:lnTo>
                <a:lnTo>
                  <a:pt x="1426" y="1657"/>
                </a:lnTo>
                <a:lnTo>
                  <a:pt x="1413" y="1658"/>
                </a:lnTo>
                <a:lnTo>
                  <a:pt x="1398" y="1659"/>
                </a:lnTo>
                <a:lnTo>
                  <a:pt x="1385" y="1659"/>
                </a:lnTo>
                <a:close/>
                <a:moveTo>
                  <a:pt x="1385" y="956"/>
                </a:moveTo>
                <a:lnTo>
                  <a:pt x="1363" y="957"/>
                </a:lnTo>
                <a:lnTo>
                  <a:pt x="1341" y="958"/>
                </a:lnTo>
                <a:lnTo>
                  <a:pt x="1330" y="960"/>
                </a:lnTo>
                <a:lnTo>
                  <a:pt x="1319" y="961"/>
                </a:lnTo>
                <a:lnTo>
                  <a:pt x="1298" y="965"/>
                </a:lnTo>
                <a:lnTo>
                  <a:pt x="1277" y="969"/>
                </a:lnTo>
                <a:lnTo>
                  <a:pt x="1258" y="976"/>
                </a:lnTo>
                <a:lnTo>
                  <a:pt x="1237" y="983"/>
                </a:lnTo>
                <a:lnTo>
                  <a:pt x="1218" y="990"/>
                </a:lnTo>
                <a:lnTo>
                  <a:pt x="1199" y="999"/>
                </a:lnTo>
                <a:lnTo>
                  <a:pt x="1181" y="1008"/>
                </a:lnTo>
                <a:lnTo>
                  <a:pt x="1163" y="1018"/>
                </a:lnTo>
                <a:lnTo>
                  <a:pt x="1145" y="1029"/>
                </a:lnTo>
                <a:lnTo>
                  <a:pt x="1128" y="1041"/>
                </a:lnTo>
                <a:lnTo>
                  <a:pt x="1121" y="1047"/>
                </a:lnTo>
                <a:lnTo>
                  <a:pt x="1112" y="1054"/>
                </a:lnTo>
                <a:lnTo>
                  <a:pt x="1097" y="1067"/>
                </a:lnTo>
                <a:lnTo>
                  <a:pt x="1082" y="1082"/>
                </a:lnTo>
                <a:lnTo>
                  <a:pt x="1068" y="1096"/>
                </a:lnTo>
                <a:lnTo>
                  <a:pt x="1055" y="1112"/>
                </a:lnTo>
                <a:lnTo>
                  <a:pt x="1042" y="1128"/>
                </a:lnTo>
                <a:lnTo>
                  <a:pt x="1029" y="1145"/>
                </a:lnTo>
                <a:lnTo>
                  <a:pt x="1018" y="1162"/>
                </a:lnTo>
                <a:lnTo>
                  <a:pt x="1009" y="1179"/>
                </a:lnTo>
                <a:lnTo>
                  <a:pt x="999" y="1199"/>
                </a:lnTo>
                <a:lnTo>
                  <a:pt x="990" y="1217"/>
                </a:lnTo>
                <a:lnTo>
                  <a:pt x="983" y="1236"/>
                </a:lnTo>
                <a:lnTo>
                  <a:pt x="976" y="1256"/>
                </a:lnTo>
                <a:lnTo>
                  <a:pt x="971" y="1277"/>
                </a:lnTo>
                <a:lnTo>
                  <a:pt x="966" y="1297"/>
                </a:lnTo>
                <a:lnTo>
                  <a:pt x="962" y="1318"/>
                </a:lnTo>
                <a:lnTo>
                  <a:pt x="959" y="1339"/>
                </a:lnTo>
                <a:lnTo>
                  <a:pt x="957" y="1361"/>
                </a:lnTo>
                <a:lnTo>
                  <a:pt x="957" y="1383"/>
                </a:lnTo>
                <a:lnTo>
                  <a:pt x="957" y="1405"/>
                </a:lnTo>
                <a:lnTo>
                  <a:pt x="959" y="1427"/>
                </a:lnTo>
                <a:lnTo>
                  <a:pt x="960" y="1438"/>
                </a:lnTo>
                <a:lnTo>
                  <a:pt x="962" y="1449"/>
                </a:lnTo>
                <a:lnTo>
                  <a:pt x="966" y="1469"/>
                </a:lnTo>
                <a:lnTo>
                  <a:pt x="971" y="1490"/>
                </a:lnTo>
                <a:lnTo>
                  <a:pt x="976" y="1509"/>
                </a:lnTo>
                <a:lnTo>
                  <a:pt x="983" y="1530"/>
                </a:lnTo>
                <a:lnTo>
                  <a:pt x="990" y="1548"/>
                </a:lnTo>
                <a:lnTo>
                  <a:pt x="999" y="1568"/>
                </a:lnTo>
                <a:lnTo>
                  <a:pt x="1009" y="1586"/>
                </a:lnTo>
                <a:lnTo>
                  <a:pt x="1018" y="1605"/>
                </a:lnTo>
                <a:lnTo>
                  <a:pt x="1029" y="1622"/>
                </a:lnTo>
                <a:lnTo>
                  <a:pt x="1042" y="1639"/>
                </a:lnTo>
                <a:lnTo>
                  <a:pt x="1048" y="1646"/>
                </a:lnTo>
                <a:lnTo>
                  <a:pt x="1055" y="1655"/>
                </a:lnTo>
                <a:lnTo>
                  <a:pt x="1068" y="1670"/>
                </a:lnTo>
                <a:lnTo>
                  <a:pt x="1082" y="1685"/>
                </a:lnTo>
                <a:lnTo>
                  <a:pt x="1097" y="1698"/>
                </a:lnTo>
                <a:lnTo>
                  <a:pt x="1112" y="1712"/>
                </a:lnTo>
                <a:lnTo>
                  <a:pt x="1128" y="1725"/>
                </a:lnTo>
                <a:lnTo>
                  <a:pt x="1145" y="1736"/>
                </a:lnTo>
                <a:lnTo>
                  <a:pt x="1163" y="1748"/>
                </a:lnTo>
                <a:lnTo>
                  <a:pt x="1181" y="1758"/>
                </a:lnTo>
                <a:lnTo>
                  <a:pt x="1199" y="1768"/>
                </a:lnTo>
                <a:lnTo>
                  <a:pt x="1218" y="1776"/>
                </a:lnTo>
                <a:lnTo>
                  <a:pt x="1237" y="1784"/>
                </a:lnTo>
                <a:lnTo>
                  <a:pt x="1258" y="1790"/>
                </a:lnTo>
                <a:lnTo>
                  <a:pt x="1277" y="1796"/>
                </a:lnTo>
                <a:lnTo>
                  <a:pt x="1298" y="1801"/>
                </a:lnTo>
                <a:lnTo>
                  <a:pt x="1319" y="1804"/>
                </a:lnTo>
                <a:lnTo>
                  <a:pt x="1341" y="1807"/>
                </a:lnTo>
                <a:lnTo>
                  <a:pt x="1363" y="1809"/>
                </a:lnTo>
                <a:lnTo>
                  <a:pt x="1385" y="1809"/>
                </a:lnTo>
                <a:lnTo>
                  <a:pt x="1407" y="1809"/>
                </a:lnTo>
                <a:lnTo>
                  <a:pt x="1428" y="1807"/>
                </a:lnTo>
                <a:lnTo>
                  <a:pt x="1439" y="1806"/>
                </a:lnTo>
                <a:lnTo>
                  <a:pt x="1450" y="1804"/>
                </a:lnTo>
                <a:lnTo>
                  <a:pt x="1470" y="1801"/>
                </a:lnTo>
                <a:lnTo>
                  <a:pt x="1491" y="1796"/>
                </a:lnTo>
                <a:lnTo>
                  <a:pt x="1512" y="1790"/>
                </a:lnTo>
                <a:lnTo>
                  <a:pt x="1531" y="1784"/>
                </a:lnTo>
                <a:lnTo>
                  <a:pt x="1551" y="1776"/>
                </a:lnTo>
                <a:lnTo>
                  <a:pt x="1569" y="1768"/>
                </a:lnTo>
                <a:lnTo>
                  <a:pt x="1588" y="1758"/>
                </a:lnTo>
                <a:lnTo>
                  <a:pt x="1606" y="1748"/>
                </a:lnTo>
                <a:lnTo>
                  <a:pt x="1623" y="1736"/>
                </a:lnTo>
                <a:lnTo>
                  <a:pt x="1640" y="1725"/>
                </a:lnTo>
                <a:lnTo>
                  <a:pt x="1649" y="1719"/>
                </a:lnTo>
                <a:lnTo>
                  <a:pt x="1656" y="1712"/>
                </a:lnTo>
                <a:lnTo>
                  <a:pt x="1672" y="1698"/>
                </a:lnTo>
                <a:lnTo>
                  <a:pt x="1687" y="1685"/>
                </a:lnTo>
                <a:lnTo>
                  <a:pt x="1701" y="1670"/>
                </a:lnTo>
                <a:lnTo>
                  <a:pt x="1715" y="1655"/>
                </a:lnTo>
                <a:lnTo>
                  <a:pt x="1727" y="1639"/>
                </a:lnTo>
                <a:lnTo>
                  <a:pt x="1739" y="1622"/>
                </a:lnTo>
                <a:lnTo>
                  <a:pt x="1750" y="1605"/>
                </a:lnTo>
                <a:lnTo>
                  <a:pt x="1760" y="1586"/>
                </a:lnTo>
                <a:lnTo>
                  <a:pt x="1770" y="1568"/>
                </a:lnTo>
                <a:lnTo>
                  <a:pt x="1778" y="1548"/>
                </a:lnTo>
                <a:lnTo>
                  <a:pt x="1786" y="1530"/>
                </a:lnTo>
                <a:lnTo>
                  <a:pt x="1793" y="1509"/>
                </a:lnTo>
                <a:lnTo>
                  <a:pt x="1798" y="1490"/>
                </a:lnTo>
                <a:lnTo>
                  <a:pt x="1803" y="1469"/>
                </a:lnTo>
                <a:lnTo>
                  <a:pt x="1806" y="1449"/>
                </a:lnTo>
                <a:lnTo>
                  <a:pt x="1810" y="1427"/>
                </a:lnTo>
                <a:lnTo>
                  <a:pt x="1811" y="1405"/>
                </a:lnTo>
                <a:lnTo>
                  <a:pt x="1811" y="1383"/>
                </a:lnTo>
                <a:lnTo>
                  <a:pt x="1811" y="1361"/>
                </a:lnTo>
                <a:lnTo>
                  <a:pt x="1810" y="1339"/>
                </a:lnTo>
                <a:lnTo>
                  <a:pt x="1809" y="1329"/>
                </a:lnTo>
                <a:lnTo>
                  <a:pt x="1806" y="1318"/>
                </a:lnTo>
                <a:lnTo>
                  <a:pt x="1803" y="1297"/>
                </a:lnTo>
                <a:lnTo>
                  <a:pt x="1798" y="1277"/>
                </a:lnTo>
                <a:lnTo>
                  <a:pt x="1793" y="1256"/>
                </a:lnTo>
                <a:lnTo>
                  <a:pt x="1786" y="1236"/>
                </a:lnTo>
                <a:lnTo>
                  <a:pt x="1778" y="1217"/>
                </a:lnTo>
                <a:lnTo>
                  <a:pt x="1770" y="1199"/>
                </a:lnTo>
                <a:lnTo>
                  <a:pt x="1760" y="1179"/>
                </a:lnTo>
                <a:lnTo>
                  <a:pt x="1750" y="1162"/>
                </a:lnTo>
                <a:lnTo>
                  <a:pt x="1739" y="1145"/>
                </a:lnTo>
                <a:lnTo>
                  <a:pt x="1727" y="1128"/>
                </a:lnTo>
                <a:lnTo>
                  <a:pt x="1721" y="1119"/>
                </a:lnTo>
                <a:lnTo>
                  <a:pt x="1715" y="1112"/>
                </a:lnTo>
                <a:lnTo>
                  <a:pt x="1701" y="1096"/>
                </a:lnTo>
                <a:lnTo>
                  <a:pt x="1687" y="1082"/>
                </a:lnTo>
                <a:lnTo>
                  <a:pt x="1672" y="1067"/>
                </a:lnTo>
                <a:lnTo>
                  <a:pt x="1656" y="1054"/>
                </a:lnTo>
                <a:lnTo>
                  <a:pt x="1640" y="1041"/>
                </a:lnTo>
                <a:lnTo>
                  <a:pt x="1623" y="1029"/>
                </a:lnTo>
                <a:lnTo>
                  <a:pt x="1606" y="1018"/>
                </a:lnTo>
                <a:lnTo>
                  <a:pt x="1588" y="1008"/>
                </a:lnTo>
                <a:lnTo>
                  <a:pt x="1569" y="999"/>
                </a:lnTo>
                <a:lnTo>
                  <a:pt x="1551" y="990"/>
                </a:lnTo>
                <a:lnTo>
                  <a:pt x="1531" y="983"/>
                </a:lnTo>
                <a:lnTo>
                  <a:pt x="1512" y="976"/>
                </a:lnTo>
                <a:lnTo>
                  <a:pt x="1491" y="969"/>
                </a:lnTo>
                <a:lnTo>
                  <a:pt x="1470" y="965"/>
                </a:lnTo>
                <a:lnTo>
                  <a:pt x="1450" y="961"/>
                </a:lnTo>
                <a:lnTo>
                  <a:pt x="1428" y="958"/>
                </a:lnTo>
                <a:lnTo>
                  <a:pt x="1407" y="957"/>
                </a:lnTo>
                <a:lnTo>
                  <a:pt x="1385" y="956"/>
                </a:lnTo>
                <a:close/>
                <a:moveTo>
                  <a:pt x="1385" y="553"/>
                </a:moveTo>
                <a:lnTo>
                  <a:pt x="1248" y="553"/>
                </a:lnTo>
                <a:lnTo>
                  <a:pt x="1200" y="553"/>
                </a:lnTo>
                <a:lnTo>
                  <a:pt x="1161" y="554"/>
                </a:lnTo>
                <a:lnTo>
                  <a:pt x="1100" y="555"/>
                </a:lnTo>
                <a:lnTo>
                  <a:pt x="1042" y="557"/>
                </a:lnTo>
                <a:lnTo>
                  <a:pt x="1009" y="560"/>
                </a:lnTo>
                <a:lnTo>
                  <a:pt x="979" y="562"/>
                </a:lnTo>
                <a:lnTo>
                  <a:pt x="952" y="566"/>
                </a:lnTo>
                <a:lnTo>
                  <a:pt x="927" y="571"/>
                </a:lnTo>
                <a:lnTo>
                  <a:pt x="902" y="576"/>
                </a:lnTo>
                <a:lnTo>
                  <a:pt x="880" y="582"/>
                </a:lnTo>
                <a:lnTo>
                  <a:pt x="860" y="589"/>
                </a:lnTo>
                <a:lnTo>
                  <a:pt x="839" y="596"/>
                </a:lnTo>
                <a:lnTo>
                  <a:pt x="819" y="604"/>
                </a:lnTo>
                <a:lnTo>
                  <a:pt x="800" y="614"/>
                </a:lnTo>
                <a:lnTo>
                  <a:pt x="790" y="618"/>
                </a:lnTo>
                <a:lnTo>
                  <a:pt x="780" y="623"/>
                </a:lnTo>
                <a:lnTo>
                  <a:pt x="762" y="634"/>
                </a:lnTo>
                <a:lnTo>
                  <a:pt x="745" y="646"/>
                </a:lnTo>
                <a:lnTo>
                  <a:pt x="726" y="660"/>
                </a:lnTo>
                <a:lnTo>
                  <a:pt x="709" y="676"/>
                </a:lnTo>
                <a:lnTo>
                  <a:pt x="692" y="692"/>
                </a:lnTo>
                <a:lnTo>
                  <a:pt x="675" y="709"/>
                </a:lnTo>
                <a:lnTo>
                  <a:pt x="661" y="727"/>
                </a:lnTo>
                <a:lnTo>
                  <a:pt x="653" y="735"/>
                </a:lnTo>
                <a:lnTo>
                  <a:pt x="647" y="744"/>
                </a:lnTo>
                <a:lnTo>
                  <a:pt x="635" y="762"/>
                </a:lnTo>
                <a:lnTo>
                  <a:pt x="623" y="781"/>
                </a:lnTo>
                <a:lnTo>
                  <a:pt x="618" y="790"/>
                </a:lnTo>
                <a:lnTo>
                  <a:pt x="613" y="800"/>
                </a:lnTo>
                <a:lnTo>
                  <a:pt x="604" y="818"/>
                </a:lnTo>
                <a:lnTo>
                  <a:pt x="596" y="839"/>
                </a:lnTo>
                <a:lnTo>
                  <a:pt x="588" y="860"/>
                </a:lnTo>
                <a:lnTo>
                  <a:pt x="581" y="880"/>
                </a:lnTo>
                <a:lnTo>
                  <a:pt x="575" y="902"/>
                </a:lnTo>
                <a:lnTo>
                  <a:pt x="570" y="927"/>
                </a:lnTo>
                <a:lnTo>
                  <a:pt x="565" y="952"/>
                </a:lnTo>
                <a:lnTo>
                  <a:pt x="564" y="966"/>
                </a:lnTo>
                <a:lnTo>
                  <a:pt x="562" y="979"/>
                </a:lnTo>
                <a:lnTo>
                  <a:pt x="560" y="994"/>
                </a:lnTo>
                <a:lnTo>
                  <a:pt x="559" y="1008"/>
                </a:lnTo>
                <a:lnTo>
                  <a:pt x="558" y="1024"/>
                </a:lnTo>
                <a:lnTo>
                  <a:pt x="557" y="1040"/>
                </a:lnTo>
                <a:lnTo>
                  <a:pt x="554" y="1100"/>
                </a:lnTo>
                <a:lnTo>
                  <a:pt x="553" y="1161"/>
                </a:lnTo>
                <a:lnTo>
                  <a:pt x="552" y="1247"/>
                </a:lnTo>
                <a:lnTo>
                  <a:pt x="552" y="1383"/>
                </a:lnTo>
                <a:lnTo>
                  <a:pt x="552" y="1519"/>
                </a:lnTo>
                <a:lnTo>
                  <a:pt x="553" y="1567"/>
                </a:lnTo>
                <a:lnTo>
                  <a:pt x="553" y="1606"/>
                </a:lnTo>
                <a:lnTo>
                  <a:pt x="554" y="1667"/>
                </a:lnTo>
                <a:lnTo>
                  <a:pt x="557" y="1725"/>
                </a:lnTo>
                <a:lnTo>
                  <a:pt x="559" y="1757"/>
                </a:lnTo>
                <a:lnTo>
                  <a:pt x="562" y="1787"/>
                </a:lnTo>
                <a:lnTo>
                  <a:pt x="565" y="1814"/>
                </a:lnTo>
                <a:lnTo>
                  <a:pt x="570" y="1840"/>
                </a:lnTo>
                <a:lnTo>
                  <a:pt x="575" y="1863"/>
                </a:lnTo>
                <a:lnTo>
                  <a:pt x="581" y="1886"/>
                </a:lnTo>
                <a:lnTo>
                  <a:pt x="588" y="1907"/>
                </a:lnTo>
                <a:lnTo>
                  <a:pt x="596" y="1928"/>
                </a:lnTo>
                <a:lnTo>
                  <a:pt x="604" y="1947"/>
                </a:lnTo>
                <a:lnTo>
                  <a:pt x="613" y="1967"/>
                </a:lnTo>
                <a:lnTo>
                  <a:pt x="618" y="1976"/>
                </a:lnTo>
                <a:lnTo>
                  <a:pt x="623" y="1985"/>
                </a:lnTo>
                <a:lnTo>
                  <a:pt x="635" y="2004"/>
                </a:lnTo>
                <a:lnTo>
                  <a:pt x="647" y="2021"/>
                </a:lnTo>
                <a:lnTo>
                  <a:pt x="661" y="2040"/>
                </a:lnTo>
                <a:lnTo>
                  <a:pt x="675" y="2057"/>
                </a:lnTo>
                <a:lnTo>
                  <a:pt x="692" y="2074"/>
                </a:lnTo>
                <a:lnTo>
                  <a:pt x="709" y="2091"/>
                </a:lnTo>
                <a:lnTo>
                  <a:pt x="726" y="2106"/>
                </a:lnTo>
                <a:lnTo>
                  <a:pt x="735" y="2113"/>
                </a:lnTo>
                <a:lnTo>
                  <a:pt x="745" y="2119"/>
                </a:lnTo>
                <a:lnTo>
                  <a:pt x="762" y="2131"/>
                </a:lnTo>
                <a:lnTo>
                  <a:pt x="780" y="2142"/>
                </a:lnTo>
                <a:lnTo>
                  <a:pt x="790" y="2148"/>
                </a:lnTo>
                <a:lnTo>
                  <a:pt x="800" y="2153"/>
                </a:lnTo>
                <a:lnTo>
                  <a:pt x="819" y="2162"/>
                </a:lnTo>
                <a:lnTo>
                  <a:pt x="839" y="2170"/>
                </a:lnTo>
                <a:lnTo>
                  <a:pt x="860" y="2177"/>
                </a:lnTo>
                <a:lnTo>
                  <a:pt x="880" y="2184"/>
                </a:lnTo>
                <a:lnTo>
                  <a:pt x="902" y="2190"/>
                </a:lnTo>
                <a:lnTo>
                  <a:pt x="927" y="2196"/>
                </a:lnTo>
                <a:lnTo>
                  <a:pt x="952" y="2201"/>
                </a:lnTo>
                <a:lnTo>
                  <a:pt x="966" y="2202"/>
                </a:lnTo>
                <a:lnTo>
                  <a:pt x="979" y="2204"/>
                </a:lnTo>
                <a:lnTo>
                  <a:pt x="994" y="2205"/>
                </a:lnTo>
                <a:lnTo>
                  <a:pt x="1009" y="2207"/>
                </a:lnTo>
                <a:lnTo>
                  <a:pt x="1025" y="2208"/>
                </a:lnTo>
                <a:lnTo>
                  <a:pt x="1042" y="2209"/>
                </a:lnTo>
                <a:lnTo>
                  <a:pt x="1100" y="2212"/>
                </a:lnTo>
                <a:lnTo>
                  <a:pt x="1161" y="2213"/>
                </a:lnTo>
                <a:lnTo>
                  <a:pt x="1248" y="2213"/>
                </a:lnTo>
                <a:lnTo>
                  <a:pt x="1385" y="2214"/>
                </a:lnTo>
                <a:lnTo>
                  <a:pt x="1520" y="2213"/>
                </a:lnTo>
                <a:lnTo>
                  <a:pt x="1569" y="2213"/>
                </a:lnTo>
                <a:lnTo>
                  <a:pt x="1607" y="2213"/>
                </a:lnTo>
                <a:lnTo>
                  <a:pt x="1668" y="2212"/>
                </a:lnTo>
                <a:lnTo>
                  <a:pt x="1727" y="2209"/>
                </a:lnTo>
                <a:lnTo>
                  <a:pt x="1760" y="2207"/>
                </a:lnTo>
                <a:lnTo>
                  <a:pt x="1789" y="2204"/>
                </a:lnTo>
                <a:lnTo>
                  <a:pt x="1816" y="2201"/>
                </a:lnTo>
                <a:lnTo>
                  <a:pt x="1842" y="2196"/>
                </a:lnTo>
                <a:lnTo>
                  <a:pt x="1866" y="2190"/>
                </a:lnTo>
                <a:lnTo>
                  <a:pt x="1888" y="2184"/>
                </a:lnTo>
                <a:lnTo>
                  <a:pt x="1909" y="2177"/>
                </a:lnTo>
                <a:lnTo>
                  <a:pt x="1930" y="2170"/>
                </a:lnTo>
                <a:lnTo>
                  <a:pt x="1949" y="2162"/>
                </a:lnTo>
                <a:lnTo>
                  <a:pt x="1969" y="2153"/>
                </a:lnTo>
                <a:lnTo>
                  <a:pt x="1979" y="2148"/>
                </a:lnTo>
                <a:lnTo>
                  <a:pt x="1988" y="2142"/>
                </a:lnTo>
                <a:lnTo>
                  <a:pt x="2007" y="2131"/>
                </a:lnTo>
                <a:lnTo>
                  <a:pt x="2025" y="2119"/>
                </a:lnTo>
                <a:lnTo>
                  <a:pt x="2042" y="2106"/>
                </a:lnTo>
                <a:lnTo>
                  <a:pt x="2059" y="2091"/>
                </a:lnTo>
                <a:lnTo>
                  <a:pt x="2077" y="2074"/>
                </a:lnTo>
                <a:lnTo>
                  <a:pt x="2093" y="2057"/>
                </a:lnTo>
                <a:lnTo>
                  <a:pt x="2108" y="2040"/>
                </a:lnTo>
                <a:lnTo>
                  <a:pt x="2115" y="2031"/>
                </a:lnTo>
                <a:lnTo>
                  <a:pt x="2123" y="2021"/>
                </a:lnTo>
                <a:lnTo>
                  <a:pt x="2135" y="2004"/>
                </a:lnTo>
                <a:lnTo>
                  <a:pt x="2146" y="1985"/>
                </a:lnTo>
                <a:lnTo>
                  <a:pt x="2151" y="1976"/>
                </a:lnTo>
                <a:lnTo>
                  <a:pt x="2156" y="1967"/>
                </a:lnTo>
                <a:lnTo>
                  <a:pt x="2164" y="1947"/>
                </a:lnTo>
                <a:lnTo>
                  <a:pt x="2173" y="1928"/>
                </a:lnTo>
                <a:lnTo>
                  <a:pt x="2180" y="1907"/>
                </a:lnTo>
                <a:lnTo>
                  <a:pt x="2187" y="1886"/>
                </a:lnTo>
                <a:lnTo>
                  <a:pt x="2194" y="1863"/>
                </a:lnTo>
                <a:lnTo>
                  <a:pt x="2198" y="1840"/>
                </a:lnTo>
                <a:lnTo>
                  <a:pt x="2203" y="1814"/>
                </a:lnTo>
                <a:lnTo>
                  <a:pt x="2205" y="1801"/>
                </a:lnTo>
                <a:lnTo>
                  <a:pt x="2207" y="1787"/>
                </a:lnTo>
                <a:lnTo>
                  <a:pt x="2208" y="1773"/>
                </a:lnTo>
                <a:lnTo>
                  <a:pt x="2209" y="1757"/>
                </a:lnTo>
                <a:lnTo>
                  <a:pt x="2211" y="1742"/>
                </a:lnTo>
                <a:lnTo>
                  <a:pt x="2212" y="1725"/>
                </a:lnTo>
                <a:lnTo>
                  <a:pt x="2214" y="1667"/>
                </a:lnTo>
                <a:lnTo>
                  <a:pt x="2216" y="1606"/>
                </a:lnTo>
                <a:lnTo>
                  <a:pt x="2217" y="1519"/>
                </a:lnTo>
                <a:lnTo>
                  <a:pt x="2217" y="1383"/>
                </a:lnTo>
                <a:lnTo>
                  <a:pt x="2217" y="1247"/>
                </a:lnTo>
                <a:lnTo>
                  <a:pt x="2217" y="1199"/>
                </a:lnTo>
                <a:lnTo>
                  <a:pt x="2216" y="1161"/>
                </a:lnTo>
                <a:lnTo>
                  <a:pt x="2214" y="1100"/>
                </a:lnTo>
                <a:lnTo>
                  <a:pt x="2212" y="1040"/>
                </a:lnTo>
                <a:lnTo>
                  <a:pt x="2209" y="1008"/>
                </a:lnTo>
                <a:lnTo>
                  <a:pt x="2207" y="979"/>
                </a:lnTo>
                <a:lnTo>
                  <a:pt x="2203" y="952"/>
                </a:lnTo>
                <a:lnTo>
                  <a:pt x="2198" y="927"/>
                </a:lnTo>
                <a:lnTo>
                  <a:pt x="2194" y="902"/>
                </a:lnTo>
                <a:lnTo>
                  <a:pt x="2187" y="880"/>
                </a:lnTo>
                <a:lnTo>
                  <a:pt x="2180" y="860"/>
                </a:lnTo>
                <a:lnTo>
                  <a:pt x="2173" y="839"/>
                </a:lnTo>
                <a:lnTo>
                  <a:pt x="2164" y="818"/>
                </a:lnTo>
                <a:lnTo>
                  <a:pt x="2156" y="800"/>
                </a:lnTo>
                <a:lnTo>
                  <a:pt x="2151" y="790"/>
                </a:lnTo>
                <a:lnTo>
                  <a:pt x="2146" y="781"/>
                </a:lnTo>
                <a:lnTo>
                  <a:pt x="2135" y="762"/>
                </a:lnTo>
                <a:lnTo>
                  <a:pt x="2123" y="744"/>
                </a:lnTo>
                <a:lnTo>
                  <a:pt x="2108" y="727"/>
                </a:lnTo>
                <a:lnTo>
                  <a:pt x="2093" y="709"/>
                </a:lnTo>
                <a:lnTo>
                  <a:pt x="2077" y="692"/>
                </a:lnTo>
                <a:lnTo>
                  <a:pt x="2059" y="676"/>
                </a:lnTo>
                <a:lnTo>
                  <a:pt x="2042" y="660"/>
                </a:lnTo>
                <a:lnTo>
                  <a:pt x="2033" y="654"/>
                </a:lnTo>
                <a:lnTo>
                  <a:pt x="2025" y="646"/>
                </a:lnTo>
                <a:lnTo>
                  <a:pt x="2007" y="634"/>
                </a:lnTo>
                <a:lnTo>
                  <a:pt x="1988" y="623"/>
                </a:lnTo>
                <a:lnTo>
                  <a:pt x="1979" y="618"/>
                </a:lnTo>
                <a:lnTo>
                  <a:pt x="1969" y="614"/>
                </a:lnTo>
                <a:lnTo>
                  <a:pt x="1949" y="604"/>
                </a:lnTo>
                <a:lnTo>
                  <a:pt x="1930" y="596"/>
                </a:lnTo>
                <a:lnTo>
                  <a:pt x="1909" y="589"/>
                </a:lnTo>
                <a:lnTo>
                  <a:pt x="1888" y="582"/>
                </a:lnTo>
                <a:lnTo>
                  <a:pt x="1866" y="576"/>
                </a:lnTo>
                <a:lnTo>
                  <a:pt x="1842" y="571"/>
                </a:lnTo>
                <a:lnTo>
                  <a:pt x="1816" y="566"/>
                </a:lnTo>
                <a:lnTo>
                  <a:pt x="1803" y="564"/>
                </a:lnTo>
                <a:lnTo>
                  <a:pt x="1789" y="562"/>
                </a:lnTo>
                <a:lnTo>
                  <a:pt x="1775" y="561"/>
                </a:lnTo>
                <a:lnTo>
                  <a:pt x="1760" y="560"/>
                </a:lnTo>
                <a:lnTo>
                  <a:pt x="1744" y="559"/>
                </a:lnTo>
                <a:lnTo>
                  <a:pt x="1727" y="557"/>
                </a:lnTo>
                <a:lnTo>
                  <a:pt x="1668" y="555"/>
                </a:lnTo>
                <a:lnTo>
                  <a:pt x="1607" y="554"/>
                </a:lnTo>
                <a:lnTo>
                  <a:pt x="1520" y="553"/>
                </a:lnTo>
                <a:lnTo>
                  <a:pt x="1385" y="553"/>
                </a:lnTo>
                <a:close/>
                <a:moveTo>
                  <a:pt x="1385" y="703"/>
                </a:moveTo>
                <a:lnTo>
                  <a:pt x="1518" y="703"/>
                </a:lnTo>
                <a:lnTo>
                  <a:pt x="1604" y="703"/>
                </a:lnTo>
                <a:lnTo>
                  <a:pt x="1662" y="705"/>
                </a:lnTo>
                <a:lnTo>
                  <a:pt x="1721" y="707"/>
                </a:lnTo>
                <a:lnTo>
                  <a:pt x="1749" y="709"/>
                </a:lnTo>
                <a:lnTo>
                  <a:pt x="1762" y="710"/>
                </a:lnTo>
                <a:lnTo>
                  <a:pt x="1775" y="711"/>
                </a:lnTo>
                <a:lnTo>
                  <a:pt x="1798" y="715"/>
                </a:lnTo>
                <a:lnTo>
                  <a:pt x="1817" y="718"/>
                </a:lnTo>
                <a:lnTo>
                  <a:pt x="1834" y="722"/>
                </a:lnTo>
                <a:lnTo>
                  <a:pt x="1850" y="727"/>
                </a:lnTo>
                <a:lnTo>
                  <a:pt x="1864" y="732"/>
                </a:lnTo>
                <a:lnTo>
                  <a:pt x="1875" y="735"/>
                </a:lnTo>
                <a:lnTo>
                  <a:pt x="1889" y="742"/>
                </a:lnTo>
                <a:lnTo>
                  <a:pt x="1903" y="748"/>
                </a:lnTo>
                <a:lnTo>
                  <a:pt x="1915" y="754"/>
                </a:lnTo>
                <a:lnTo>
                  <a:pt x="1927" y="761"/>
                </a:lnTo>
                <a:lnTo>
                  <a:pt x="1938" y="770"/>
                </a:lnTo>
                <a:lnTo>
                  <a:pt x="1949" y="778"/>
                </a:lnTo>
                <a:lnTo>
                  <a:pt x="1960" y="788"/>
                </a:lnTo>
                <a:lnTo>
                  <a:pt x="1971" y="798"/>
                </a:lnTo>
                <a:lnTo>
                  <a:pt x="1981" y="809"/>
                </a:lnTo>
                <a:lnTo>
                  <a:pt x="1991" y="820"/>
                </a:lnTo>
                <a:lnTo>
                  <a:pt x="1999" y="831"/>
                </a:lnTo>
                <a:lnTo>
                  <a:pt x="2008" y="841"/>
                </a:lnTo>
                <a:lnTo>
                  <a:pt x="2014" y="854"/>
                </a:lnTo>
                <a:lnTo>
                  <a:pt x="2021" y="866"/>
                </a:lnTo>
                <a:lnTo>
                  <a:pt x="2027" y="879"/>
                </a:lnTo>
                <a:lnTo>
                  <a:pt x="2033" y="893"/>
                </a:lnTo>
                <a:lnTo>
                  <a:pt x="2042" y="918"/>
                </a:lnTo>
                <a:lnTo>
                  <a:pt x="2046" y="933"/>
                </a:lnTo>
                <a:lnTo>
                  <a:pt x="2051" y="951"/>
                </a:lnTo>
                <a:lnTo>
                  <a:pt x="2054" y="971"/>
                </a:lnTo>
                <a:lnTo>
                  <a:pt x="2058" y="994"/>
                </a:lnTo>
                <a:lnTo>
                  <a:pt x="2060" y="1018"/>
                </a:lnTo>
                <a:lnTo>
                  <a:pt x="2062" y="1047"/>
                </a:lnTo>
                <a:lnTo>
                  <a:pt x="2064" y="1106"/>
                </a:lnTo>
                <a:lnTo>
                  <a:pt x="2065" y="1165"/>
                </a:lnTo>
                <a:lnTo>
                  <a:pt x="2066" y="1250"/>
                </a:lnTo>
                <a:lnTo>
                  <a:pt x="2066" y="1383"/>
                </a:lnTo>
                <a:lnTo>
                  <a:pt x="2066" y="1517"/>
                </a:lnTo>
                <a:lnTo>
                  <a:pt x="2065" y="1601"/>
                </a:lnTo>
                <a:lnTo>
                  <a:pt x="2064" y="1661"/>
                </a:lnTo>
                <a:lnTo>
                  <a:pt x="2062" y="1719"/>
                </a:lnTo>
                <a:lnTo>
                  <a:pt x="2060" y="1747"/>
                </a:lnTo>
                <a:lnTo>
                  <a:pt x="2059" y="1761"/>
                </a:lnTo>
                <a:lnTo>
                  <a:pt x="2058" y="1773"/>
                </a:lnTo>
                <a:lnTo>
                  <a:pt x="2054" y="1795"/>
                </a:lnTo>
                <a:lnTo>
                  <a:pt x="2051" y="1815"/>
                </a:lnTo>
                <a:lnTo>
                  <a:pt x="2046" y="1832"/>
                </a:lnTo>
                <a:lnTo>
                  <a:pt x="2042" y="1848"/>
                </a:lnTo>
                <a:lnTo>
                  <a:pt x="2037" y="1862"/>
                </a:lnTo>
                <a:lnTo>
                  <a:pt x="2033" y="1873"/>
                </a:lnTo>
                <a:lnTo>
                  <a:pt x="2027" y="1887"/>
                </a:lnTo>
                <a:lnTo>
                  <a:pt x="2021" y="1900"/>
                </a:lnTo>
                <a:lnTo>
                  <a:pt x="2014" y="1913"/>
                </a:lnTo>
                <a:lnTo>
                  <a:pt x="2008" y="1924"/>
                </a:lnTo>
                <a:lnTo>
                  <a:pt x="1999" y="1936"/>
                </a:lnTo>
                <a:lnTo>
                  <a:pt x="1991" y="1947"/>
                </a:lnTo>
                <a:lnTo>
                  <a:pt x="1981" y="1958"/>
                </a:lnTo>
                <a:lnTo>
                  <a:pt x="1971" y="1968"/>
                </a:lnTo>
                <a:lnTo>
                  <a:pt x="1960" y="1979"/>
                </a:lnTo>
                <a:lnTo>
                  <a:pt x="1949" y="1989"/>
                </a:lnTo>
                <a:lnTo>
                  <a:pt x="1938" y="1997"/>
                </a:lnTo>
                <a:lnTo>
                  <a:pt x="1927" y="2004"/>
                </a:lnTo>
                <a:lnTo>
                  <a:pt x="1915" y="2012"/>
                </a:lnTo>
                <a:lnTo>
                  <a:pt x="1903" y="2019"/>
                </a:lnTo>
                <a:lnTo>
                  <a:pt x="1889" y="2025"/>
                </a:lnTo>
                <a:lnTo>
                  <a:pt x="1875" y="2030"/>
                </a:lnTo>
                <a:lnTo>
                  <a:pt x="1850" y="2040"/>
                </a:lnTo>
                <a:lnTo>
                  <a:pt x="1834" y="2043"/>
                </a:lnTo>
                <a:lnTo>
                  <a:pt x="1817" y="2048"/>
                </a:lnTo>
                <a:lnTo>
                  <a:pt x="1798" y="2052"/>
                </a:lnTo>
                <a:lnTo>
                  <a:pt x="1775" y="2054"/>
                </a:lnTo>
                <a:lnTo>
                  <a:pt x="1749" y="2057"/>
                </a:lnTo>
                <a:lnTo>
                  <a:pt x="1721" y="2059"/>
                </a:lnTo>
                <a:lnTo>
                  <a:pt x="1662" y="2062"/>
                </a:lnTo>
                <a:lnTo>
                  <a:pt x="1604" y="2063"/>
                </a:lnTo>
                <a:lnTo>
                  <a:pt x="1518" y="2064"/>
                </a:lnTo>
                <a:lnTo>
                  <a:pt x="1385" y="2064"/>
                </a:lnTo>
                <a:lnTo>
                  <a:pt x="1250" y="2064"/>
                </a:lnTo>
                <a:lnTo>
                  <a:pt x="1166" y="2063"/>
                </a:lnTo>
                <a:lnTo>
                  <a:pt x="1106" y="2062"/>
                </a:lnTo>
                <a:lnTo>
                  <a:pt x="1048" y="2059"/>
                </a:lnTo>
                <a:lnTo>
                  <a:pt x="1020" y="2057"/>
                </a:lnTo>
                <a:lnTo>
                  <a:pt x="1006" y="2056"/>
                </a:lnTo>
                <a:lnTo>
                  <a:pt x="994" y="2054"/>
                </a:lnTo>
                <a:lnTo>
                  <a:pt x="971" y="2052"/>
                </a:lnTo>
                <a:lnTo>
                  <a:pt x="951" y="2048"/>
                </a:lnTo>
                <a:lnTo>
                  <a:pt x="934" y="2043"/>
                </a:lnTo>
                <a:lnTo>
                  <a:pt x="918" y="2040"/>
                </a:lnTo>
                <a:lnTo>
                  <a:pt x="905" y="2035"/>
                </a:lnTo>
                <a:lnTo>
                  <a:pt x="894" y="2030"/>
                </a:lnTo>
                <a:lnTo>
                  <a:pt x="879" y="2025"/>
                </a:lnTo>
                <a:lnTo>
                  <a:pt x="866" y="2019"/>
                </a:lnTo>
                <a:lnTo>
                  <a:pt x="854" y="2012"/>
                </a:lnTo>
                <a:lnTo>
                  <a:pt x="843" y="2004"/>
                </a:lnTo>
                <a:lnTo>
                  <a:pt x="830" y="1997"/>
                </a:lnTo>
                <a:lnTo>
                  <a:pt x="819" y="1989"/>
                </a:lnTo>
                <a:lnTo>
                  <a:pt x="808" y="1979"/>
                </a:lnTo>
                <a:lnTo>
                  <a:pt x="797" y="1968"/>
                </a:lnTo>
                <a:lnTo>
                  <a:pt x="788" y="1958"/>
                </a:lnTo>
                <a:lnTo>
                  <a:pt x="778" y="1947"/>
                </a:lnTo>
                <a:lnTo>
                  <a:pt x="769" y="1936"/>
                </a:lnTo>
                <a:lnTo>
                  <a:pt x="762" y="1924"/>
                </a:lnTo>
                <a:lnTo>
                  <a:pt x="755" y="1913"/>
                </a:lnTo>
                <a:lnTo>
                  <a:pt x="747" y="1900"/>
                </a:lnTo>
                <a:lnTo>
                  <a:pt x="741" y="1887"/>
                </a:lnTo>
                <a:lnTo>
                  <a:pt x="735" y="1873"/>
                </a:lnTo>
                <a:lnTo>
                  <a:pt x="726" y="1848"/>
                </a:lnTo>
                <a:lnTo>
                  <a:pt x="723" y="1832"/>
                </a:lnTo>
                <a:lnTo>
                  <a:pt x="718" y="1815"/>
                </a:lnTo>
                <a:lnTo>
                  <a:pt x="714" y="1796"/>
                </a:lnTo>
                <a:lnTo>
                  <a:pt x="712" y="1773"/>
                </a:lnTo>
                <a:lnTo>
                  <a:pt x="708" y="1747"/>
                </a:lnTo>
                <a:lnTo>
                  <a:pt x="707" y="1719"/>
                </a:lnTo>
                <a:lnTo>
                  <a:pt x="704" y="1661"/>
                </a:lnTo>
                <a:lnTo>
                  <a:pt x="703" y="1601"/>
                </a:lnTo>
                <a:lnTo>
                  <a:pt x="702" y="1517"/>
                </a:lnTo>
                <a:lnTo>
                  <a:pt x="702" y="1383"/>
                </a:lnTo>
                <a:lnTo>
                  <a:pt x="702" y="1250"/>
                </a:lnTo>
                <a:lnTo>
                  <a:pt x="703" y="1165"/>
                </a:lnTo>
                <a:lnTo>
                  <a:pt x="704" y="1106"/>
                </a:lnTo>
                <a:lnTo>
                  <a:pt x="707" y="1047"/>
                </a:lnTo>
                <a:lnTo>
                  <a:pt x="708" y="1018"/>
                </a:lnTo>
                <a:lnTo>
                  <a:pt x="709" y="1006"/>
                </a:lnTo>
                <a:lnTo>
                  <a:pt x="712" y="994"/>
                </a:lnTo>
                <a:lnTo>
                  <a:pt x="714" y="971"/>
                </a:lnTo>
                <a:lnTo>
                  <a:pt x="718" y="951"/>
                </a:lnTo>
                <a:lnTo>
                  <a:pt x="723" y="933"/>
                </a:lnTo>
                <a:lnTo>
                  <a:pt x="726" y="918"/>
                </a:lnTo>
                <a:lnTo>
                  <a:pt x="731" y="905"/>
                </a:lnTo>
                <a:lnTo>
                  <a:pt x="735" y="893"/>
                </a:lnTo>
                <a:lnTo>
                  <a:pt x="741" y="879"/>
                </a:lnTo>
                <a:lnTo>
                  <a:pt x="747" y="866"/>
                </a:lnTo>
                <a:lnTo>
                  <a:pt x="755" y="854"/>
                </a:lnTo>
                <a:lnTo>
                  <a:pt x="762" y="841"/>
                </a:lnTo>
                <a:lnTo>
                  <a:pt x="769" y="831"/>
                </a:lnTo>
                <a:lnTo>
                  <a:pt x="778" y="820"/>
                </a:lnTo>
                <a:lnTo>
                  <a:pt x="788" y="809"/>
                </a:lnTo>
                <a:lnTo>
                  <a:pt x="797" y="798"/>
                </a:lnTo>
                <a:lnTo>
                  <a:pt x="808" y="788"/>
                </a:lnTo>
                <a:lnTo>
                  <a:pt x="819" y="778"/>
                </a:lnTo>
                <a:lnTo>
                  <a:pt x="830" y="770"/>
                </a:lnTo>
                <a:lnTo>
                  <a:pt x="843" y="761"/>
                </a:lnTo>
                <a:lnTo>
                  <a:pt x="854" y="754"/>
                </a:lnTo>
                <a:lnTo>
                  <a:pt x="866" y="748"/>
                </a:lnTo>
                <a:lnTo>
                  <a:pt x="879" y="742"/>
                </a:lnTo>
                <a:lnTo>
                  <a:pt x="894" y="735"/>
                </a:lnTo>
                <a:lnTo>
                  <a:pt x="918" y="727"/>
                </a:lnTo>
                <a:lnTo>
                  <a:pt x="934" y="722"/>
                </a:lnTo>
                <a:lnTo>
                  <a:pt x="951" y="718"/>
                </a:lnTo>
                <a:lnTo>
                  <a:pt x="971" y="715"/>
                </a:lnTo>
                <a:lnTo>
                  <a:pt x="994" y="711"/>
                </a:lnTo>
                <a:lnTo>
                  <a:pt x="1020" y="709"/>
                </a:lnTo>
                <a:lnTo>
                  <a:pt x="1048" y="707"/>
                </a:lnTo>
                <a:lnTo>
                  <a:pt x="1106" y="705"/>
                </a:lnTo>
                <a:lnTo>
                  <a:pt x="1166" y="703"/>
                </a:lnTo>
                <a:lnTo>
                  <a:pt x="1250" y="703"/>
                </a:lnTo>
                <a:lnTo>
                  <a:pt x="1385" y="703"/>
                </a:lnTo>
                <a:close/>
                <a:moveTo>
                  <a:pt x="0" y="1383"/>
                </a:moveTo>
                <a:lnTo>
                  <a:pt x="0" y="1347"/>
                </a:lnTo>
                <a:lnTo>
                  <a:pt x="1" y="1312"/>
                </a:lnTo>
                <a:lnTo>
                  <a:pt x="3" y="1277"/>
                </a:lnTo>
                <a:lnTo>
                  <a:pt x="7" y="1241"/>
                </a:lnTo>
                <a:lnTo>
                  <a:pt x="11" y="1207"/>
                </a:lnTo>
                <a:lnTo>
                  <a:pt x="16" y="1173"/>
                </a:lnTo>
                <a:lnTo>
                  <a:pt x="20" y="1139"/>
                </a:lnTo>
                <a:lnTo>
                  <a:pt x="28" y="1105"/>
                </a:lnTo>
                <a:lnTo>
                  <a:pt x="35" y="1071"/>
                </a:lnTo>
                <a:lnTo>
                  <a:pt x="42" y="1038"/>
                </a:lnTo>
                <a:lnTo>
                  <a:pt x="52" y="1005"/>
                </a:lnTo>
                <a:lnTo>
                  <a:pt x="62" y="972"/>
                </a:lnTo>
                <a:lnTo>
                  <a:pt x="72" y="940"/>
                </a:lnTo>
                <a:lnTo>
                  <a:pt x="83" y="907"/>
                </a:lnTo>
                <a:lnTo>
                  <a:pt x="95" y="877"/>
                </a:lnTo>
                <a:lnTo>
                  <a:pt x="108" y="845"/>
                </a:lnTo>
                <a:lnTo>
                  <a:pt x="122" y="815"/>
                </a:lnTo>
                <a:lnTo>
                  <a:pt x="136" y="784"/>
                </a:lnTo>
                <a:lnTo>
                  <a:pt x="151" y="754"/>
                </a:lnTo>
                <a:lnTo>
                  <a:pt x="167" y="724"/>
                </a:lnTo>
                <a:lnTo>
                  <a:pt x="183" y="695"/>
                </a:lnTo>
                <a:lnTo>
                  <a:pt x="200" y="666"/>
                </a:lnTo>
                <a:lnTo>
                  <a:pt x="217" y="638"/>
                </a:lnTo>
                <a:lnTo>
                  <a:pt x="235" y="610"/>
                </a:lnTo>
                <a:lnTo>
                  <a:pt x="255" y="583"/>
                </a:lnTo>
                <a:lnTo>
                  <a:pt x="275" y="556"/>
                </a:lnTo>
                <a:lnTo>
                  <a:pt x="295" y="529"/>
                </a:lnTo>
                <a:lnTo>
                  <a:pt x="316" y="504"/>
                </a:lnTo>
                <a:lnTo>
                  <a:pt x="337" y="478"/>
                </a:lnTo>
                <a:lnTo>
                  <a:pt x="359" y="454"/>
                </a:lnTo>
                <a:lnTo>
                  <a:pt x="382" y="429"/>
                </a:lnTo>
                <a:lnTo>
                  <a:pt x="405" y="406"/>
                </a:lnTo>
                <a:lnTo>
                  <a:pt x="428" y="382"/>
                </a:lnTo>
                <a:lnTo>
                  <a:pt x="453" y="360"/>
                </a:lnTo>
                <a:lnTo>
                  <a:pt x="478" y="338"/>
                </a:lnTo>
                <a:lnTo>
                  <a:pt x="503" y="316"/>
                </a:lnTo>
                <a:lnTo>
                  <a:pt x="530" y="295"/>
                </a:lnTo>
                <a:lnTo>
                  <a:pt x="555" y="276"/>
                </a:lnTo>
                <a:lnTo>
                  <a:pt x="582" y="256"/>
                </a:lnTo>
                <a:lnTo>
                  <a:pt x="610" y="237"/>
                </a:lnTo>
                <a:lnTo>
                  <a:pt x="637" y="219"/>
                </a:lnTo>
                <a:lnTo>
                  <a:pt x="667" y="202"/>
                </a:lnTo>
                <a:lnTo>
                  <a:pt x="695" y="184"/>
                </a:lnTo>
                <a:lnTo>
                  <a:pt x="724" y="167"/>
                </a:lnTo>
                <a:lnTo>
                  <a:pt x="753" y="152"/>
                </a:lnTo>
                <a:lnTo>
                  <a:pt x="784" y="137"/>
                </a:lnTo>
                <a:lnTo>
                  <a:pt x="814" y="124"/>
                </a:lnTo>
                <a:lnTo>
                  <a:pt x="845" y="110"/>
                </a:lnTo>
                <a:lnTo>
                  <a:pt x="877" y="97"/>
                </a:lnTo>
                <a:lnTo>
                  <a:pt x="908" y="85"/>
                </a:lnTo>
                <a:lnTo>
                  <a:pt x="940" y="74"/>
                </a:lnTo>
                <a:lnTo>
                  <a:pt x="972" y="63"/>
                </a:lnTo>
                <a:lnTo>
                  <a:pt x="1005" y="53"/>
                </a:lnTo>
                <a:lnTo>
                  <a:pt x="1038" y="44"/>
                </a:lnTo>
                <a:lnTo>
                  <a:pt x="1071" y="36"/>
                </a:lnTo>
                <a:lnTo>
                  <a:pt x="1105" y="28"/>
                </a:lnTo>
                <a:lnTo>
                  <a:pt x="1139" y="22"/>
                </a:lnTo>
                <a:lnTo>
                  <a:pt x="1174" y="16"/>
                </a:lnTo>
                <a:lnTo>
                  <a:pt x="1208" y="13"/>
                </a:lnTo>
                <a:lnTo>
                  <a:pt x="1243" y="8"/>
                </a:lnTo>
                <a:lnTo>
                  <a:pt x="1277" y="5"/>
                </a:lnTo>
                <a:lnTo>
                  <a:pt x="1313" y="3"/>
                </a:lnTo>
                <a:lnTo>
                  <a:pt x="1348" y="2"/>
                </a:lnTo>
                <a:lnTo>
                  <a:pt x="1385" y="0"/>
                </a:lnTo>
                <a:lnTo>
                  <a:pt x="1420" y="2"/>
                </a:lnTo>
                <a:lnTo>
                  <a:pt x="1456" y="3"/>
                </a:lnTo>
                <a:lnTo>
                  <a:pt x="1491" y="5"/>
                </a:lnTo>
                <a:lnTo>
                  <a:pt x="1525" y="8"/>
                </a:lnTo>
                <a:lnTo>
                  <a:pt x="1561" y="13"/>
                </a:lnTo>
                <a:lnTo>
                  <a:pt x="1595" y="16"/>
                </a:lnTo>
                <a:lnTo>
                  <a:pt x="1629" y="22"/>
                </a:lnTo>
                <a:lnTo>
                  <a:pt x="1663" y="28"/>
                </a:lnTo>
                <a:lnTo>
                  <a:pt x="1698" y="36"/>
                </a:lnTo>
                <a:lnTo>
                  <a:pt x="1731" y="44"/>
                </a:lnTo>
                <a:lnTo>
                  <a:pt x="1764" y="53"/>
                </a:lnTo>
                <a:lnTo>
                  <a:pt x="1797" y="63"/>
                </a:lnTo>
                <a:lnTo>
                  <a:pt x="1828" y="74"/>
                </a:lnTo>
                <a:lnTo>
                  <a:pt x="1860" y="85"/>
                </a:lnTo>
                <a:lnTo>
                  <a:pt x="1892" y="97"/>
                </a:lnTo>
                <a:lnTo>
                  <a:pt x="1924" y="110"/>
                </a:lnTo>
                <a:lnTo>
                  <a:pt x="1954" y="124"/>
                </a:lnTo>
                <a:lnTo>
                  <a:pt x="1985" y="137"/>
                </a:lnTo>
                <a:lnTo>
                  <a:pt x="2015" y="152"/>
                </a:lnTo>
                <a:lnTo>
                  <a:pt x="2044" y="167"/>
                </a:lnTo>
                <a:lnTo>
                  <a:pt x="2074" y="184"/>
                </a:lnTo>
                <a:lnTo>
                  <a:pt x="2103" y="202"/>
                </a:lnTo>
                <a:lnTo>
                  <a:pt x="2131" y="219"/>
                </a:lnTo>
                <a:lnTo>
                  <a:pt x="2159" y="237"/>
                </a:lnTo>
                <a:lnTo>
                  <a:pt x="2186" y="256"/>
                </a:lnTo>
                <a:lnTo>
                  <a:pt x="2213" y="276"/>
                </a:lnTo>
                <a:lnTo>
                  <a:pt x="2240" y="295"/>
                </a:lnTo>
                <a:lnTo>
                  <a:pt x="2266" y="316"/>
                </a:lnTo>
                <a:lnTo>
                  <a:pt x="2291" y="338"/>
                </a:lnTo>
                <a:lnTo>
                  <a:pt x="2316" y="360"/>
                </a:lnTo>
                <a:lnTo>
                  <a:pt x="2340" y="382"/>
                </a:lnTo>
                <a:lnTo>
                  <a:pt x="2363" y="406"/>
                </a:lnTo>
                <a:lnTo>
                  <a:pt x="2387" y="429"/>
                </a:lnTo>
                <a:lnTo>
                  <a:pt x="2410" y="454"/>
                </a:lnTo>
                <a:lnTo>
                  <a:pt x="2432" y="478"/>
                </a:lnTo>
                <a:lnTo>
                  <a:pt x="2452" y="504"/>
                </a:lnTo>
                <a:lnTo>
                  <a:pt x="2474" y="529"/>
                </a:lnTo>
                <a:lnTo>
                  <a:pt x="2494" y="556"/>
                </a:lnTo>
                <a:lnTo>
                  <a:pt x="2514" y="583"/>
                </a:lnTo>
                <a:lnTo>
                  <a:pt x="2533" y="610"/>
                </a:lnTo>
                <a:lnTo>
                  <a:pt x="2551" y="638"/>
                </a:lnTo>
                <a:lnTo>
                  <a:pt x="2569" y="666"/>
                </a:lnTo>
                <a:lnTo>
                  <a:pt x="2586" y="695"/>
                </a:lnTo>
                <a:lnTo>
                  <a:pt x="2603" y="724"/>
                </a:lnTo>
                <a:lnTo>
                  <a:pt x="2617" y="754"/>
                </a:lnTo>
                <a:lnTo>
                  <a:pt x="2633" y="784"/>
                </a:lnTo>
                <a:lnTo>
                  <a:pt x="2647" y="815"/>
                </a:lnTo>
                <a:lnTo>
                  <a:pt x="2660" y="845"/>
                </a:lnTo>
                <a:lnTo>
                  <a:pt x="2674" y="877"/>
                </a:lnTo>
                <a:lnTo>
                  <a:pt x="2686" y="907"/>
                </a:lnTo>
                <a:lnTo>
                  <a:pt x="2697" y="940"/>
                </a:lnTo>
                <a:lnTo>
                  <a:pt x="2707" y="972"/>
                </a:lnTo>
                <a:lnTo>
                  <a:pt x="2716" y="1005"/>
                </a:lnTo>
                <a:lnTo>
                  <a:pt x="2726" y="1038"/>
                </a:lnTo>
                <a:lnTo>
                  <a:pt x="2733" y="1071"/>
                </a:lnTo>
                <a:lnTo>
                  <a:pt x="2741" y="1105"/>
                </a:lnTo>
                <a:lnTo>
                  <a:pt x="2748" y="1139"/>
                </a:lnTo>
                <a:lnTo>
                  <a:pt x="2753" y="1173"/>
                </a:lnTo>
                <a:lnTo>
                  <a:pt x="2758" y="1207"/>
                </a:lnTo>
                <a:lnTo>
                  <a:pt x="2763" y="1241"/>
                </a:lnTo>
                <a:lnTo>
                  <a:pt x="2765" y="1277"/>
                </a:lnTo>
                <a:lnTo>
                  <a:pt x="2768" y="1312"/>
                </a:lnTo>
                <a:lnTo>
                  <a:pt x="2769" y="1347"/>
                </a:lnTo>
                <a:lnTo>
                  <a:pt x="2769" y="1383"/>
                </a:lnTo>
                <a:lnTo>
                  <a:pt x="2769" y="1419"/>
                </a:lnTo>
                <a:lnTo>
                  <a:pt x="2768" y="1455"/>
                </a:lnTo>
                <a:lnTo>
                  <a:pt x="2765" y="1490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4"/>
                </a:lnTo>
                <a:lnTo>
                  <a:pt x="2748" y="1628"/>
                </a:lnTo>
                <a:lnTo>
                  <a:pt x="2741" y="1662"/>
                </a:lnTo>
                <a:lnTo>
                  <a:pt x="2733" y="1695"/>
                </a:lnTo>
                <a:lnTo>
                  <a:pt x="2726" y="1729"/>
                </a:lnTo>
                <a:lnTo>
                  <a:pt x="2716" y="1762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90"/>
                </a:lnTo>
                <a:lnTo>
                  <a:pt x="2660" y="1921"/>
                </a:lnTo>
                <a:lnTo>
                  <a:pt x="2647" y="1952"/>
                </a:lnTo>
                <a:lnTo>
                  <a:pt x="2633" y="1982"/>
                </a:lnTo>
                <a:lnTo>
                  <a:pt x="2617" y="2012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1" y="2127"/>
                </a:lnTo>
                <a:lnTo>
                  <a:pt x="2533" y="2156"/>
                </a:lnTo>
                <a:lnTo>
                  <a:pt x="2514" y="2184"/>
                </a:lnTo>
                <a:lnTo>
                  <a:pt x="2494" y="2210"/>
                </a:lnTo>
                <a:lnTo>
                  <a:pt x="2474" y="2236"/>
                </a:lnTo>
                <a:lnTo>
                  <a:pt x="2452" y="2263"/>
                </a:lnTo>
                <a:lnTo>
                  <a:pt x="2432" y="2287"/>
                </a:lnTo>
                <a:lnTo>
                  <a:pt x="2410" y="2313"/>
                </a:lnTo>
                <a:lnTo>
                  <a:pt x="2387" y="2337"/>
                </a:lnTo>
                <a:lnTo>
                  <a:pt x="2363" y="2360"/>
                </a:lnTo>
                <a:lnTo>
                  <a:pt x="2340" y="2383"/>
                </a:lnTo>
                <a:lnTo>
                  <a:pt x="2316" y="2407"/>
                </a:lnTo>
                <a:lnTo>
                  <a:pt x="2291" y="2429"/>
                </a:lnTo>
                <a:lnTo>
                  <a:pt x="2266" y="2449"/>
                </a:lnTo>
                <a:lnTo>
                  <a:pt x="2240" y="2470"/>
                </a:lnTo>
                <a:lnTo>
                  <a:pt x="2213" y="2491"/>
                </a:lnTo>
                <a:lnTo>
                  <a:pt x="2186" y="2510"/>
                </a:lnTo>
                <a:lnTo>
                  <a:pt x="2159" y="2529"/>
                </a:lnTo>
                <a:lnTo>
                  <a:pt x="2131" y="2547"/>
                </a:lnTo>
                <a:lnTo>
                  <a:pt x="2103" y="2565"/>
                </a:lnTo>
                <a:lnTo>
                  <a:pt x="2074" y="2582"/>
                </a:lnTo>
                <a:lnTo>
                  <a:pt x="2044" y="2598"/>
                </a:lnTo>
                <a:lnTo>
                  <a:pt x="2015" y="2614"/>
                </a:lnTo>
                <a:lnTo>
                  <a:pt x="1985" y="2628"/>
                </a:lnTo>
                <a:lnTo>
                  <a:pt x="1954" y="2643"/>
                </a:lnTo>
                <a:lnTo>
                  <a:pt x="1924" y="2657"/>
                </a:lnTo>
                <a:lnTo>
                  <a:pt x="1892" y="2669"/>
                </a:lnTo>
                <a:lnTo>
                  <a:pt x="1860" y="2681"/>
                </a:lnTo>
                <a:lnTo>
                  <a:pt x="1828" y="2693"/>
                </a:lnTo>
                <a:lnTo>
                  <a:pt x="1797" y="2703"/>
                </a:lnTo>
                <a:lnTo>
                  <a:pt x="1764" y="2713"/>
                </a:lnTo>
                <a:lnTo>
                  <a:pt x="1731" y="2721"/>
                </a:lnTo>
                <a:lnTo>
                  <a:pt x="1698" y="2730"/>
                </a:lnTo>
                <a:lnTo>
                  <a:pt x="1663" y="2737"/>
                </a:lnTo>
                <a:lnTo>
                  <a:pt x="1629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5" y="2758"/>
                </a:lnTo>
                <a:lnTo>
                  <a:pt x="1491" y="2761"/>
                </a:lnTo>
                <a:lnTo>
                  <a:pt x="1456" y="2764"/>
                </a:lnTo>
                <a:lnTo>
                  <a:pt x="1420" y="2765"/>
                </a:lnTo>
                <a:lnTo>
                  <a:pt x="1385" y="2765"/>
                </a:lnTo>
                <a:lnTo>
                  <a:pt x="1348" y="2765"/>
                </a:lnTo>
                <a:lnTo>
                  <a:pt x="1313" y="2764"/>
                </a:lnTo>
                <a:lnTo>
                  <a:pt x="1277" y="2761"/>
                </a:lnTo>
                <a:lnTo>
                  <a:pt x="1243" y="2758"/>
                </a:lnTo>
                <a:lnTo>
                  <a:pt x="1208" y="2754"/>
                </a:lnTo>
                <a:lnTo>
                  <a:pt x="1174" y="2749"/>
                </a:lnTo>
                <a:lnTo>
                  <a:pt x="1139" y="2743"/>
                </a:lnTo>
                <a:lnTo>
                  <a:pt x="1105" y="2737"/>
                </a:lnTo>
                <a:lnTo>
                  <a:pt x="1071" y="2730"/>
                </a:lnTo>
                <a:lnTo>
                  <a:pt x="1038" y="2721"/>
                </a:lnTo>
                <a:lnTo>
                  <a:pt x="1005" y="2713"/>
                </a:lnTo>
                <a:lnTo>
                  <a:pt x="972" y="2703"/>
                </a:lnTo>
                <a:lnTo>
                  <a:pt x="940" y="2693"/>
                </a:lnTo>
                <a:lnTo>
                  <a:pt x="908" y="2681"/>
                </a:lnTo>
                <a:lnTo>
                  <a:pt x="877" y="2669"/>
                </a:lnTo>
                <a:lnTo>
                  <a:pt x="845" y="2657"/>
                </a:lnTo>
                <a:lnTo>
                  <a:pt x="814" y="2643"/>
                </a:lnTo>
                <a:lnTo>
                  <a:pt x="784" y="2628"/>
                </a:lnTo>
                <a:lnTo>
                  <a:pt x="753" y="2614"/>
                </a:lnTo>
                <a:lnTo>
                  <a:pt x="724" y="2598"/>
                </a:lnTo>
                <a:lnTo>
                  <a:pt x="695" y="2582"/>
                </a:lnTo>
                <a:lnTo>
                  <a:pt x="667" y="2565"/>
                </a:lnTo>
                <a:lnTo>
                  <a:pt x="637" y="2547"/>
                </a:lnTo>
                <a:lnTo>
                  <a:pt x="610" y="2529"/>
                </a:lnTo>
                <a:lnTo>
                  <a:pt x="582" y="2510"/>
                </a:lnTo>
                <a:lnTo>
                  <a:pt x="555" y="2491"/>
                </a:lnTo>
                <a:lnTo>
                  <a:pt x="530" y="2470"/>
                </a:lnTo>
                <a:lnTo>
                  <a:pt x="503" y="2449"/>
                </a:lnTo>
                <a:lnTo>
                  <a:pt x="478" y="2429"/>
                </a:lnTo>
                <a:lnTo>
                  <a:pt x="453" y="2407"/>
                </a:lnTo>
                <a:lnTo>
                  <a:pt x="428" y="2383"/>
                </a:lnTo>
                <a:lnTo>
                  <a:pt x="405" y="2360"/>
                </a:lnTo>
                <a:lnTo>
                  <a:pt x="382" y="2337"/>
                </a:lnTo>
                <a:lnTo>
                  <a:pt x="359" y="2313"/>
                </a:lnTo>
                <a:lnTo>
                  <a:pt x="337" y="2287"/>
                </a:lnTo>
                <a:lnTo>
                  <a:pt x="316" y="2263"/>
                </a:lnTo>
                <a:lnTo>
                  <a:pt x="295" y="2236"/>
                </a:lnTo>
                <a:lnTo>
                  <a:pt x="275" y="2210"/>
                </a:lnTo>
                <a:lnTo>
                  <a:pt x="255" y="2184"/>
                </a:lnTo>
                <a:lnTo>
                  <a:pt x="235" y="2156"/>
                </a:lnTo>
                <a:lnTo>
                  <a:pt x="217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7" y="2042"/>
                </a:lnTo>
                <a:lnTo>
                  <a:pt x="151" y="2012"/>
                </a:lnTo>
                <a:lnTo>
                  <a:pt x="136" y="1982"/>
                </a:lnTo>
                <a:lnTo>
                  <a:pt x="122" y="1952"/>
                </a:lnTo>
                <a:lnTo>
                  <a:pt x="108" y="1921"/>
                </a:lnTo>
                <a:lnTo>
                  <a:pt x="95" y="1890"/>
                </a:lnTo>
                <a:lnTo>
                  <a:pt x="83" y="1858"/>
                </a:lnTo>
                <a:lnTo>
                  <a:pt x="72" y="1826"/>
                </a:lnTo>
                <a:lnTo>
                  <a:pt x="62" y="1793"/>
                </a:lnTo>
                <a:lnTo>
                  <a:pt x="52" y="1762"/>
                </a:lnTo>
                <a:lnTo>
                  <a:pt x="42" y="1729"/>
                </a:lnTo>
                <a:lnTo>
                  <a:pt x="35" y="1695"/>
                </a:lnTo>
                <a:lnTo>
                  <a:pt x="28" y="1662"/>
                </a:lnTo>
                <a:lnTo>
                  <a:pt x="20" y="1628"/>
                </a:lnTo>
                <a:lnTo>
                  <a:pt x="16" y="1594"/>
                </a:lnTo>
                <a:lnTo>
                  <a:pt x="11" y="1559"/>
                </a:lnTo>
                <a:lnTo>
                  <a:pt x="7" y="1524"/>
                </a:lnTo>
                <a:lnTo>
                  <a:pt x="3" y="1490"/>
                </a:lnTo>
                <a:lnTo>
                  <a:pt x="1" y="1455"/>
                </a:lnTo>
                <a:lnTo>
                  <a:pt x="0" y="1419"/>
                </a:lnTo>
                <a:lnTo>
                  <a:pt x="0" y="13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">
            <a:hlinkClick r:id="rId6" tooltip="Youtube"/>
            <a:extLst>
              <a:ext uri="{FF2B5EF4-FFF2-40B4-BE49-F238E27FC236}">
                <a16:creationId xmlns:a16="http://schemas.microsoft.com/office/drawing/2014/main" id="{EB35FF7E-3139-D291-DF03-D5F6E8CE2A8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847826" y="5877850"/>
            <a:ext cx="289016" cy="288000"/>
          </a:xfrm>
          <a:custGeom>
            <a:avLst/>
            <a:gdLst>
              <a:gd name="T0" fmla="*/ 1741 w 2276"/>
              <a:gd name="T1" fmla="*/ 720 h 2268"/>
              <a:gd name="T2" fmla="*/ 1456 w 2276"/>
              <a:gd name="T3" fmla="*/ 661 h 2268"/>
              <a:gd name="T4" fmla="*/ 657 w 2276"/>
              <a:gd name="T5" fmla="*/ 673 h 2268"/>
              <a:gd name="T6" fmla="*/ 506 w 2276"/>
              <a:gd name="T7" fmla="*/ 753 h 2268"/>
              <a:gd name="T8" fmla="*/ 456 w 2276"/>
              <a:gd name="T9" fmla="*/ 1058 h 2268"/>
              <a:gd name="T10" fmla="*/ 486 w 2276"/>
              <a:gd name="T11" fmla="*/ 1475 h 2268"/>
              <a:gd name="T12" fmla="*/ 593 w 2276"/>
              <a:gd name="T13" fmla="*/ 1582 h 2268"/>
              <a:gd name="T14" fmla="*/ 1138 w 2276"/>
              <a:gd name="T15" fmla="*/ 1614 h 2268"/>
              <a:gd name="T16" fmla="*/ 1694 w 2276"/>
              <a:gd name="T17" fmla="*/ 1578 h 2268"/>
              <a:gd name="T18" fmla="*/ 1798 w 2276"/>
              <a:gd name="T19" fmla="*/ 1443 h 2268"/>
              <a:gd name="T20" fmla="*/ 1816 w 2276"/>
              <a:gd name="T21" fmla="*/ 983 h 2268"/>
              <a:gd name="T22" fmla="*/ 13 w 2276"/>
              <a:gd name="T23" fmla="*/ 962 h 2268"/>
              <a:gd name="T24" fmla="*/ 151 w 2276"/>
              <a:gd name="T25" fmla="*/ 570 h 2268"/>
              <a:gd name="T26" fmla="*/ 414 w 2276"/>
              <a:gd name="T27" fmla="*/ 259 h 2268"/>
              <a:gd name="T28" fmla="*/ 773 w 2276"/>
              <a:gd name="T29" fmla="*/ 60 h 2268"/>
              <a:gd name="T30" fmla="*/ 1196 w 2276"/>
              <a:gd name="T31" fmla="*/ 2 h 2268"/>
              <a:gd name="T32" fmla="*/ 1607 w 2276"/>
              <a:gd name="T33" fmla="*/ 101 h 2268"/>
              <a:gd name="T34" fmla="*/ 1943 w 2276"/>
              <a:gd name="T35" fmla="*/ 333 h 2268"/>
              <a:gd name="T36" fmla="*/ 2176 w 2276"/>
              <a:gd name="T37" fmla="*/ 668 h 2268"/>
              <a:gd name="T38" fmla="*/ 2274 w 2276"/>
              <a:gd name="T39" fmla="*/ 1076 h 2268"/>
              <a:gd name="T40" fmla="*/ 2216 w 2276"/>
              <a:gd name="T41" fmla="*/ 1498 h 2268"/>
              <a:gd name="T42" fmla="*/ 2016 w 2276"/>
              <a:gd name="T43" fmla="*/ 1856 h 2268"/>
              <a:gd name="T44" fmla="*/ 1704 w 2276"/>
              <a:gd name="T45" fmla="*/ 2118 h 2268"/>
              <a:gd name="T46" fmla="*/ 1312 w 2276"/>
              <a:gd name="T47" fmla="*/ 2255 h 2268"/>
              <a:gd name="T48" fmla="*/ 881 w 2276"/>
              <a:gd name="T49" fmla="*/ 2239 h 2268"/>
              <a:gd name="T50" fmla="*/ 502 w 2276"/>
              <a:gd name="T51" fmla="*/ 2074 h 2268"/>
              <a:gd name="T52" fmla="*/ 210 w 2276"/>
              <a:gd name="T53" fmla="*/ 1791 h 2268"/>
              <a:gd name="T54" fmla="*/ 36 w 2276"/>
              <a:gd name="T55" fmla="*/ 1418 h 2268"/>
              <a:gd name="T56" fmla="*/ 9 w 2276"/>
              <a:gd name="T57" fmla="*/ 990 h 2268"/>
              <a:gd name="T58" fmla="*/ 137 w 2276"/>
              <a:gd name="T59" fmla="*/ 594 h 2268"/>
              <a:gd name="T60" fmla="*/ 393 w 2276"/>
              <a:gd name="T61" fmla="*/ 277 h 2268"/>
              <a:gd name="T62" fmla="*/ 747 w 2276"/>
              <a:gd name="T63" fmla="*/ 69 h 2268"/>
              <a:gd name="T64" fmla="*/ 1167 w 2276"/>
              <a:gd name="T65" fmla="*/ 1 h 2268"/>
              <a:gd name="T66" fmla="*/ 1581 w 2276"/>
              <a:gd name="T67" fmla="*/ 90 h 2268"/>
              <a:gd name="T68" fmla="*/ 1923 w 2276"/>
              <a:gd name="T69" fmla="*/ 313 h 2268"/>
              <a:gd name="T70" fmla="*/ 2164 w 2276"/>
              <a:gd name="T71" fmla="*/ 643 h 2268"/>
              <a:gd name="T72" fmla="*/ 2273 w 2276"/>
              <a:gd name="T73" fmla="*/ 1047 h 2268"/>
              <a:gd name="T74" fmla="*/ 2225 w 2276"/>
              <a:gd name="T75" fmla="*/ 1471 h 2268"/>
              <a:gd name="T76" fmla="*/ 2033 w 2276"/>
              <a:gd name="T77" fmla="*/ 1834 h 2268"/>
              <a:gd name="T78" fmla="*/ 1728 w 2276"/>
              <a:gd name="T79" fmla="*/ 2104 h 2268"/>
              <a:gd name="T80" fmla="*/ 1340 w 2276"/>
              <a:gd name="T81" fmla="*/ 2250 h 2268"/>
              <a:gd name="T82" fmla="*/ 908 w 2276"/>
              <a:gd name="T83" fmla="*/ 2245 h 2268"/>
              <a:gd name="T84" fmla="*/ 525 w 2276"/>
              <a:gd name="T85" fmla="*/ 2089 h 2268"/>
              <a:gd name="T86" fmla="*/ 226 w 2276"/>
              <a:gd name="T87" fmla="*/ 1813 h 2268"/>
              <a:gd name="T88" fmla="*/ 43 w 2276"/>
              <a:gd name="T89" fmla="*/ 1445 h 2268"/>
              <a:gd name="T90" fmla="*/ 6 w 2276"/>
              <a:gd name="T91" fmla="*/ 1018 h 2268"/>
              <a:gd name="T92" fmla="*/ 124 w 2276"/>
              <a:gd name="T93" fmla="*/ 618 h 2268"/>
              <a:gd name="T94" fmla="*/ 373 w 2276"/>
              <a:gd name="T95" fmla="*/ 295 h 2268"/>
              <a:gd name="T96" fmla="*/ 721 w 2276"/>
              <a:gd name="T97" fmla="*/ 79 h 2268"/>
              <a:gd name="T98" fmla="*/ 1138 w 2276"/>
              <a:gd name="T99" fmla="*/ 0 h 2268"/>
              <a:gd name="T100" fmla="*/ 1555 w 2276"/>
              <a:gd name="T101" fmla="*/ 79 h 2268"/>
              <a:gd name="T102" fmla="*/ 1903 w 2276"/>
              <a:gd name="T103" fmla="*/ 295 h 2268"/>
              <a:gd name="T104" fmla="*/ 2152 w 2276"/>
              <a:gd name="T105" fmla="*/ 618 h 2268"/>
              <a:gd name="T106" fmla="*/ 2270 w 2276"/>
              <a:gd name="T107" fmla="*/ 1018 h 2268"/>
              <a:gd name="T108" fmla="*/ 2233 w 2276"/>
              <a:gd name="T109" fmla="*/ 1445 h 2268"/>
              <a:gd name="T110" fmla="*/ 2050 w 2276"/>
              <a:gd name="T111" fmla="*/ 1813 h 2268"/>
              <a:gd name="T112" fmla="*/ 1751 w 2276"/>
              <a:gd name="T113" fmla="*/ 2089 h 2268"/>
              <a:gd name="T114" fmla="*/ 1367 w 2276"/>
              <a:gd name="T115" fmla="*/ 2245 h 2268"/>
              <a:gd name="T116" fmla="*/ 936 w 2276"/>
              <a:gd name="T117" fmla="*/ 2250 h 2268"/>
              <a:gd name="T118" fmla="*/ 548 w 2276"/>
              <a:gd name="T119" fmla="*/ 2104 h 2268"/>
              <a:gd name="T120" fmla="*/ 243 w 2276"/>
              <a:gd name="T121" fmla="*/ 1834 h 2268"/>
              <a:gd name="T122" fmla="*/ 51 w 2276"/>
              <a:gd name="T123" fmla="*/ 1471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76" h="2268">
                <a:moveTo>
                  <a:pt x="999" y="1337"/>
                </a:moveTo>
                <a:lnTo>
                  <a:pt x="1356" y="1134"/>
                </a:lnTo>
                <a:lnTo>
                  <a:pt x="999" y="932"/>
                </a:lnTo>
                <a:lnTo>
                  <a:pt x="999" y="1337"/>
                </a:lnTo>
                <a:close/>
                <a:moveTo>
                  <a:pt x="1793" y="804"/>
                </a:moveTo>
                <a:lnTo>
                  <a:pt x="1790" y="793"/>
                </a:lnTo>
                <a:lnTo>
                  <a:pt x="1786" y="783"/>
                </a:lnTo>
                <a:lnTo>
                  <a:pt x="1781" y="772"/>
                </a:lnTo>
                <a:lnTo>
                  <a:pt x="1776" y="763"/>
                </a:lnTo>
                <a:lnTo>
                  <a:pt x="1773" y="758"/>
                </a:lnTo>
                <a:lnTo>
                  <a:pt x="1770" y="753"/>
                </a:lnTo>
                <a:lnTo>
                  <a:pt x="1763" y="744"/>
                </a:lnTo>
                <a:lnTo>
                  <a:pt x="1756" y="735"/>
                </a:lnTo>
                <a:lnTo>
                  <a:pt x="1749" y="727"/>
                </a:lnTo>
                <a:lnTo>
                  <a:pt x="1741" y="720"/>
                </a:lnTo>
                <a:lnTo>
                  <a:pt x="1732" y="713"/>
                </a:lnTo>
                <a:lnTo>
                  <a:pt x="1723" y="706"/>
                </a:lnTo>
                <a:lnTo>
                  <a:pt x="1714" y="700"/>
                </a:lnTo>
                <a:lnTo>
                  <a:pt x="1704" y="695"/>
                </a:lnTo>
                <a:lnTo>
                  <a:pt x="1694" y="690"/>
                </a:lnTo>
                <a:lnTo>
                  <a:pt x="1683" y="686"/>
                </a:lnTo>
                <a:lnTo>
                  <a:pt x="1672" y="683"/>
                </a:lnTo>
                <a:lnTo>
                  <a:pt x="1662" y="680"/>
                </a:lnTo>
                <a:lnTo>
                  <a:pt x="1649" y="678"/>
                </a:lnTo>
                <a:lnTo>
                  <a:pt x="1619" y="673"/>
                </a:lnTo>
                <a:lnTo>
                  <a:pt x="1602" y="671"/>
                </a:lnTo>
                <a:lnTo>
                  <a:pt x="1584" y="670"/>
                </a:lnTo>
                <a:lnTo>
                  <a:pt x="1543" y="666"/>
                </a:lnTo>
                <a:lnTo>
                  <a:pt x="1501" y="664"/>
                </a:lnTo>
                <a:lnTo>
                  <a:pt x="1456" y="661"/>
                </a:lnTo>
                <a:lnTo>
                  <a:pt x="1411" y="659"/>
                </a:lnTo>
                <a:lnTo>
                  <a:pt x="1365" y="658"/>
                </a:lnTo>
                <a:lnTo>
                  <a:pt x="1321" y="657"/>
                </a:lnTo>
                <a:lnTo>
                  <a:pt x="1279" y="656"/>
                </a:lnTo>
                <a:lnTo>
                  <a:pt x="1206" y="655"/>
                </a:lnTo>
                <a:lnTo>
                  <a:pt x="1138" y="654"/>
                </a:lnTo>
                <a:lnTo>
                  <a:pt x="1070" y="655"/>
                </a:lnTo>
                <a:lnTo>
                  <a:pt x="998" y="656"/>
                </a:lnTo>
                <a:lnTo>
                  <a:pt x="911" y="658"/>
                </a:lnTo>
                <a:lnTo>
                  <a:pt x="865" y="659"/>
                </a:lnTo>
                <a:lnTo>
                  <a:pt x="820" y="661"/>
                </a:lnTo>
                <a:lnTo>
                  <a:pt x="775" y="664"/>
                </a:lnTo>
                <a:lnTo>
                  <a:pt x="733" y="666"/>
                </a:lnTo>
                <a:lnTo>
                  <a:pt x="692" y="670"/>
                </a:lnTo>
                <a:lnTo>
                  <a:pt x="657" y="673"/>
                </a:lnTo>
                <a:lnTo>
                  <a:pt x="641" y="676"/>
                </a:lnTo>
                <a:lnTo>
                  <a:pt x="627" y="678"/>
                </a:lnTo>
                <a:lnTo>
                  <a:pt x="614" y="680"/>
                </a:lnTo>
                <a:lnTo>
                  <a:pt x="604" y="683"/>
                </a:lnTo>
                <a:lnTo>
                  <a:pt x="593" y="686"/>
                </a:lnTo>
                <a:lnTo>
                  <a:pt x="582" y="690"/>
                </a:lnTo>
                <a:lnTo>
                  <a:pt x="572" y="695"/>
                </a:lnTo>
                <a:lnTo>
                  <a:pt x="562" y="700"/>
                </a:lnTo>
                <a:lnTo>
                  <a:pt x="553" y="706"/>
                </a:lnTo>
                <a:lnTo>
                  <a:pt x="544" y="713"/>
                </a:lnTo>
                <a:lnTo>
                  <a:pt x="535" y="720"/>
                </a:lnTo>
                <a:lnTo>
                  <a:pt x="527" y="727"/>
                </a:lnTo>
                <a:lnTo>
                  <a:pt x="520" y="735"/>
                </a:lnTo>
                <a:lnTo>
                  <a:pt x="513" y="744"/>
                </a:lnTo>
                <a:lnTo>
                  <a:pt x="506" y="753"/>
                </a:lnTo>
                <a:lnTo>
                  <a:pt x="500" y="763"/>
                </a:lnTo>
                <a:lnTo>
                  <a:pt x="495" y="772"/>
                </a:lnTo>
                <a:lnTo>
                  <a:pt x="490" y="783"/>
                </a:lnTo>
                <a:lnTo>
                  <a:pt x="486" y="793"/>
                </a:lnTo>
                <a:lnTo>
                  <a:pt x="483" y="804"/>
                </a:lnTo>
                <a:lnTo>
                  <a:pt x="478" y="825"/>
                </a:lnTo>
                <a:lnTo>
                  <a:pt x="474" y="849"/>
                </a:lnTo>
                <a:lnTo>
                  <a:pt x="470" y="874"/>
                </a:lnTo>
                <a:lnTo>
                  <a:pt x="467" y="901"/>
                </a:lnTo>
                <a:lnTo>
                  <a:pt x="464" y="928"/>
                </a:lnTo>
                <a:lnTo>
                  <a:pt x="462" y="956"/>
                </a:lnTo>
                <a:lnTo>
                  <a:pt x="460" y="983"/>
                </a:lnTo>
                <a:lnTo>
                  <a:pt x="458" y="1009"/>
                </a:lnTo>
                <a:lnTo>
                  <a:pt x="457" y="1035"/>
                </a:lnTo>
                <a:lnTo>
                  <a:pt x="456" y="1058"/>
                </a:lnTo>
                <a:lnTo>
                  <a:pt x="455" y="1098"/>
                </a:lnTo>
                <a:lnTo>
                  <a:pt x="455" y="1134"/>
                </a:lnTo>
                <a:lnTo>
                  <a:pt x="455" y="1171"/>
                </a:lnTo>
                <a:lnTo>
                  <a:pt x="456" y="1211"/>
                </a:lnTo>
                <a:lnTo>
                  <a:pt x="458" y="1259"/>
                </a:lnTo>
                <a:lnTo>
                  <a:pt x="460" y="1286"/>
                </a:lnTo>
                <a:lnTo>
                  <a:pt x="462" y="1313"/>
                </a:lnTo>
                <a:lnTo>
                  <a:pt x="464" y="1340"/>
                </a:lnTo>
                <a:lnTo>
                  <a:pt x="467" y="1368"/>
                </a:lnTo>
                <a:lnTo>
                  <a:pt x="470" y="1394"/>
                </a:lnTo>
                <a:lnTo>
                  <a:pt x="474" y="1420"/>
                </a:lnTo>
                <a:lnTo>
                  <a:pt x="476" y="1432"/>
                </a:lnTo>
                <a:lnTo>
                  <a:pt x="478" y="1443"/>
                </a:lnTo>
                <a:lnTo>
                  <a:pt x="483" y="1464"/>
                </a:lnTo>
                <a:lnTo>
                  <a:pt x="486" y="1475"/>
                </a:lnTo>
                <a:lnTo>
                  <a:pt x="490" y="1486"/>
                </a:lnTo>
                <a:lnTo>
                  <a:pt x="495" y="1496"/>
                </a:lnTo>
                <a:lnTo>
                  <a:pt x="500" y="1506"/>
                </a:lnTo>
                <a:lnTo>
                  <a:pt x="503" y="1511"/>
                </a:lnTo>
                <a:lnTo>
                  <a:pt x="506" y="1516"/>
                </a:lnTo>
                <a:lnTo>
                  <a:pt x="513" y="1525"/>
                </a:lnTo>
                <a:lnTo>
                  <a:pt x="520" y="1533"/>
                </a:lnTo>
                <a:lnTo>
                  <a:pt x="527" y="1541"/>
                </a:lnTo>
                <a:lnTo>
                  <a:pt x="535" y="1549"/>
                </a:lnTo>
                <a:lnTo>
                  <a:pt x="544" y="1556"/>
                </a:lnTo>
                <a:lnTo>
                  <a:pt x="553" y="1562"/>
                </a:lnTo>
                <a:lnTo>
                  <a:pt x="562" y="1568"/>
                </a:lnTo>
                <a:lnTo>
                  <a:pt x="572" y="1574"/>
                </a:lnTo>
                <a:lnTo>
                  <a:pt x="582" y="1578"/>
                </a:lnTo>
                <a:lnTo>
                  <a:pt x="593" y="1582"/>
                </a:lnTo>
                <a:lnTo>
                  <a:pt x="604" y="1586"/>
                </a:lnTo>
                <a:lnTo>
                  <a:pt x="614" y="1588"/>
                </a:lnTo>
                <a:lnTo>
                  <a:pt x="627" y="1591"/>
                </a:lnTo>
                <a:lnTo>
                  <a:pt x="657" y="1595"/>
                </a:lnTo>
                <a:lnTo>
                  <a:pt x="674" y="1597"/>
                </a:lnTo>
                <a:lnTo>
                  <a:pt x="692" y="1599"/>
                </a:lnTo>
                <a:lnTo>
                  <a:pt x="733" y="1602"/>
                </a:lnTo>
                <a:lnTo>
                  <a:pt x="775" y="1605"/>
                </a:lnTo>
                <a:lnTo>
                  <a:pt x="820" y="1607"/>
                </a:lnTo>
                <a:lnTo>
                  <a:pt x="865" y="1609"/>
                </a:lnTo>
                <a:lnTo>
                  <a:pt x="911" y="1611"/>
                </a:lnTo>
                <a:lnTo>
                  <a:pt x="955" y="1612"/>
                </a:lnTo>
                <a:lnTo>
                  <a:pt x="998" y="1613"/>
                </a:lnTo>
                <a:lnTo>
                  <a:pt x="1070" y="1614"/>
                </a:lnTo>
                <a:lnTo>
                  <a:pt x="1138" y="1614"/>
                </a:lnTo>
                <a:lnTo>
                  <a:pt x="1206" y="1614"/>
                </a:lnTo>
                <a:lnTo>
                  <a:pt x="1279" y="1613"/>
                </a:lnTo>
                <a:lnTo>
                  <a:pt x="1365" y="1611"/>
                </a:lnTo>
                <a:lnTo>
                  <a:pt x="1411" y="1609"/>
                </a:lnTo>
                <a:lnTo>
                  <a:pt x="1456" y="1607"/>
                </a:lnTo>
                <a:lnTo>
                  <a:pt x="1501" y="1605"/>
                </a:lnTo>
                <a:lnTo>
                  <a:pt x="1543" y="1602"/>
                </a:lnTo>
                <a:lnTo>
                  <a:pt x="1584" y="1599"/>
                </a:lnTo>
                <a:lnTo>
                  <a:pt x="1619" y="1595"/>
                </a:lnTo>
                <a:lnTo>
                  <a:pt x="1635" y="1593"/>
                </a:lnTo>
                <a:lnTo>
                  <a:pt x="1649" y="1591"/>
                </a:lnTo>
                <a:lnTo>
                  <a:pt x="1662" y="1588"/>
                </a:lnTo>
                <a:lnTo>
                  <a:pt x="1672" y="1586"/>
                </a:lnTo>
                <a:lnTo>
                  <a:pt x="1683" y="1582"/>
                </a:lnTo>
                <a:lnTo>
                  <a:pt x="1694" y="1578"/>
                </a:lnTo>
                <a:lnTo>
                  <a:pt x="1704" y="1574"/>
                </a:lnTo>
                <a:lnTo>
                  <a:pt x="1714" y="1568"/>
                </a:lnTo>
                <a:lnTo>
                  <a:pt x="1723" y="1562"/>
                </a:lnTo>
                <a:lnTo>
                  <a:pt x="1732" y="1556"/>
                </a:lnTo>
                <a:lnTo>
                  <a:pt x="1741" y="1549"/>
                </a:lnTo>
                <a:lnTo>
                  <a:pt x="1749" y="1541"/>
                </a:lnTo>
                <a:lnTo>
                  <a:pt x="1756" y="1533"/>
                </a:lnTo>
                <a:lnTo>
                  <a:pt x="1763" y="1525"/>
                </a:lnTo>
                <a:lnTo>
                  <a:pt x="1770" y="1516"/>
                </a:lnTo>
                <a:lnTo>
                  <a:pt x="1776" y="1506"/>
                </a:lnTo>
                <a:lnTo>
                  <a:pt x="1781" y="1496"/>
                </a:lnTo>
                <a:lnTo>
                  <a:pt x="1786" y="1486"/>
                </a:lnTo>
                <a:lnTo>
                  <a:pt x="1790" y="1475"/>
                </a:lnTo>
                <a:lnTo>
                  <a:pt x="1793" y="1464"/>
                </a:lnTo>
                <a:lnTo>
                  <a:pt x="1798" y="1443"/>
                </a:lnTo>
                <a:lnTo>
                  <a:pt x="1802" y="1420"/>
                </a:lnTo>
                <a:lnTo>
                  <a:pt x="1806" y="1394"/>
                </a:lnTo>
                <a:lnTo>
                  <a:pt x="1809" y="1368"/>
                </a:lnTo>
                <a:lnTo>
                  <a:pt x="1812" y="1340"/>
                </a:lnTo>
                <a:lnTo>
                  <a:pt x="1814" y="1313"/>
                </a:lnTo>
                <a:lnTo>
                  <a:pt x="1816" y="1286"/>
                </a:lnTo>
                <a:lnTo>
                  <a:pt x="1818" y="1259"/>
                </a:lnTo>
                <a:lnTo>
                  <a:pt x="1819" y="1234"/>
                </a:lnTo>
                <a:lnTo>
                  <a:pt x="1820" y="1211"/>
                </a:lnTo>
                <a:lnTo>
                  <a:pt x="1821" y="1171"/>
                </a:lnTo>
                <a:lnTo>
                  <a:pt x="1821" y="1134"/>
                </a:lnTo>
                <a:lnTo>
                  <a:pt x="1821" y="1098"/>
                </a:lnTo>
                <a:lnTo>
                  <a:pt x="1820" y="1058"/>
                </a:lnTo>
                <a:lnTo>
                  <a:pt x="1818" y="1009"/>
                </a:lnTo>
                <a:lnTo>
                  <a:pt x="1816" y="983"/>
                </a:lnTo>
                <a:lnTo>
                  <a:pt x="1814" y="956"/>
                </a:lnTo>
                <a:lnTo>
                  <a:pt x="1812" y="928"/>
                </a:lnTo>
                <a:lnTo>
                  <a:pt x="1809" y="901"/>
                </a:lnTo>
                <a:lnTo>
                  <a:pt x="1806" y="874"/>
                </a:lnTo>
                <a:lnTo>
                  <a:pt x="1802" y="849"/>
                </a:lnTo>
                <a:lnTo>
                  <a:pt x="1800" y="837"/>
                </a:lnTo>
                <a:lnTo>
                  <a:pt x="1798" y="825"/>
                </a:lnTo>
                <a:lnTo>
                  <a:pt x="1793" y="804"/>
                </a:lnTo>
                <a:close/>
                <a:moveTo>
                  <a:pt x="0" y="1134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5">
            <a:hlinkClick r:id="rId7" tooltip="Web"/>
            <a:extLst>
              <a:ext uri="{FF2B5EF4-FFF2-40B4-BE49-F238E27FC236}">
                <a16:creationId xmlns:a16="http://schemas.microsoft.com/office/drawing/2014/main" id="{2CA9E8CC-9C02-054F-B2FC-A74CCC19432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840416" y="5914980"/>
            <a:ext cx="1942567" cy="360000"/>
          </a:xfrm>
          <a:custGeom>
            <a:avLst/>
            <a:gdLst>
              <a:gd name="T0" fmla="*/ 4321 w 4333"/>
              <a:gd name="T1" fmla="*/ 17 h 803"/>
              <a:gd name="T2" fmla="*/ 4234 w 4333"/>
              <a:gd name="T3" fmla="*/ 139 h 803"/>
              <a:gd name="T4" fmla="*/ 4237 w 4333"/>
              <a:gd name="T5" fmla="*/ 561 h 803"/>
              <a:gd name="T6" fmla="*/ 4256 w 4333"/>
              <a:gd name="T7" fmla="*/ 432 h 803"/>
              <a:gd name="T8" fmla="*/ 148 w 4333"/>
              <a:gd name="T9" fmla="*/ 550 h 803"/>
              <a:gd name="T10" fmla="*/ 81 w 4333"/>
              <a:gd name="T11" fmla="*/ 6 h 803"/>
              <a:gd name="T12" fmla="*/ 245 w 4333"/>
              <a:gd name="T13" fmla="*/ 538 h 803"/>
              <a:gd name="T14" fmla="*/ 287 w 4333"/>
              <a:gd name="T15" fmla="*/ 77 h 803"/>
              <a:gd name="T16" fmla="*/ 425 w 4333"/>
              <a:gd name="T17" fmla="*/ 25 h 803"/>
              <a:gd name="T18" fmla="*/ 320 w 4333"/>
              <a:gd name="T19" fmla="*/ 137 h 803"/>
              <a:gd name="T20" fmla="*/ 804 w 4333"/>
              <a:gd name="T21" fmla="*/ 404 h 803"/>
              <a:gd name="T22" fmla="*/ 542 w 4333"/>
              <a:gd name="T23" fmla="*/ 556 h 803"/>
              <a:gd name="T24" fmla="*/ 581 w 4333"/>
              <a:gd name="T25" fmla="*/ 421 h 803"/>
              <a:gd name="T26" fmla="*/ 694 w 4333"/>
              <a:gd name="T27" fmla="*/ 369 h 803"/>
              <a:gd name="T28" fmla="*/ 870 w 4333"/>
              <a:gd name="T29" fmla="*/ 508 h 803"/>
              <a:gd name="T30" fmla="*/ 967 w 4333"/>
              <a:gd name="T31" fmla="*/ 215 h 803"/>
              <a:gd name="T32" fmla="*/ 1207 w 4333"/>
              <a:gd name="T33" fmla="*/ 246 h 803"/>
              <a:gd name="T34" fmla="*/ 1012 w 4333"/>
              <a:gd name="T35" fmla="*/ 459 h 803"/>
              <a:gd name="T36" fmla="*/ 1163 w 4333"/>
              <a:gd name="T37" fmla="*/ 503 h 803"/>
              <a:gd name="T38" fmla="*/ 1079 w 4333"/>
              <a:gd name="T39" fmla="*/ 295 h 803"/>
              <a:gd name="T40" fmla="*/ 1607 w 4333"/>
              <a:gd name="T41" fmla="*/ 324 h 803"/>
              <a:gd name="T42" fmla="*/ 1399 w 4333"/>
              <a:gd name="T43" fmla="*/ 316 h 803"/>
              <a:gd name="T44" fmla="*/ 1590 w 4333"/>
              <a:gd name="T45" fmla="*/ 409 h 803"/>
              <a:gd name="T46" fmla="*/ 1440 w 4333"/>
              <a:gd name="T47" fmla="*/ 560 h 803"/>
              <a:gd name="T48" fmla="*/ 1373 w 4333"/>
              <a:gd name="T49" fmla="*/ 443 h 803"/>
              <a:gd name="T50" fmla="*/ 1472 w 4333"/>
              <a:gd name="T51" fmla="*/ 440 h 803"/>
              <a:gd name="T52" fmla="*/ 1277 w 4333"/>
              <a:gd name="T53" fmla="*/ 346 h 803"/>
              <a:gd name="T54" fmla="*/ 1407 w 4333"/>
              <a:gd name="T55" fmla="*/ 199 h 803"/>
              <a:gd name="T56" fmla="*/ 1993 w 4333"/>
              <a:gd name="T57" fmla="*/ 445 h 803"/>
              <a:gd name="T58" fmla="*/ 1919 w 4333"/>
              <a:gd name="T59" fmla="*/ 555 h 803"/>
              <a:gd name="T60" fmla="*/ 1769 w 4333"/>
              <a:gd name="T61" fmla="*/ 561 h 803"/>
              <a:gd name="T62" fmla="*/ 1673 w 4333"/>
              <a:gd name="T63" fmla="*/ 322 h 803"/>
              <a:gd name="T64" fmla="*/ 1874 w 4333"/>
              <a:gd name="T65" fmla="*/ 200 h 803"/>
              <a:gd name="T66" fmla="*/ 1819 w 4333"/>
              <a:gd name="T67" fmla="*/ 457 h 803"/>
              <a:gd name="T68" fmla="*/ 1809 w 4333"/>
              <a:gd name="T69" fmla="*/ 312 h 803"/>
              <a:gd name="T70" fmla="*/ 2447 w 4333"/>
              <a:gd name="T71" fmla="*/ 550 h 803"/>
              <a:gd name="T72" fmla="*/ 2282 w 4333"/>
              <a:gd name="T73" fmla="*/ 534 h 803"/>
              <a:gd name="T74" fmla="*/ 2091 w 4333"/>
              <a:gd name="T75" fmla="*/ 504 h 803"/>
              <a:gd name="T76" fmla="*/ 2203 w 4333"/>
              <a:gd name="T77" fmla="*/ 206 h 803"/>
              <a:gd name="T78" fmla="*/ 2212 w 4333"/>
              <a:gd name="T79" fmla="*/ 429 h 803"/>
              <a:gd name="T80" fmla="*/ 2306 w 4333"/>
              <a:gd name="T81" fmla="*/ 301 h 803"/>
              <a:gd name="T82" fmla="*/ 2596 w 4333"/>
              <a:gd name="T83" fmla="*/ 549 h 803"/>
              <a:gd name="T84" fmla="*/ 2655 w 4333"/>
              <a:gd name="T85" fmla="*/ 412 h 803"/>
              <a:gd name="T86" fmla="*/ 2750 w 4333"/>
              <a:gd name="T87" fmla="*/ 415 h 803"/>
              <a:gd name="T88" fmla="*/ 2706 w 4333"/>
              <a:gd name="T89" fmla="*/ 559 h 803"/>
              <a:gd name="T90" fmla="*/ 2937 w 4333"/>
              <a:gd name="T91" fmla="*/ 538 h 803"/>
              <a:gd name="T92" fmla="*/ 2979 w 4333"/>
              <a:gd name="T93" fmla="*/ 77 h 803"/>
              <a:gd name="T94" fmla="*/ 3118 w 4333"/>
              <a:gd name="T95" fmla="*/ 25 h 803"/>
              <a:gd name="T96" fmla="*/ 3013 w 4333"/>
              <a:gd name="T97" fmla="*/ 137 h 803"/>
              <a:gd name="T98" fmla="*/ 3487 w 4333"/>
              <a:gd name="T99" fmla="*/ 244 h 803"/>
              <a:gd name="T100" fmla="*/ 3380 w 4333"/>
              <a:gd name="T101" fmla="*/ 549 h 803"/>
              <a:gd name="T102" fmla="*/ 3139 w 4333"/>
              <a:gd name="T103" fmla="*/ 480 h 803"/>
              <a:gd name="T104" fmla="*/ 3278 w 4333"/>
              <a:gd name="T105" fmla="*/ 204 h 803"/>
              <a:gd name="T106" fmla="*/ 3296 w 4333"/>
              <a:gd name="T107" fmla="*/ 311 h 803"/>
              <a:gd name="T108" fmla="*/ 3328 w 4333"/>
              <a:gd name="T109" fmla="*/ 457 h 803"/>
              <a:gd name="T110" fmla="*/ 3573 w 4333"/>
              <a:gd name="T111" fmla="*/ 429 h 803"/>
              <a:gd name="T112" fmla="*/ 3671 w 4333"/>
              <a:gd name="T113" fmla="*/ 521 h 803"/>
              <a:gd name="T114" fmla="*/ 3535 w 4333"/>
              <a:gd name="T115" fmla="*/ 516 h 803"/>
              <a:gd name="T116" fmla="*/ 3938 w 4333"/>
              <a:gd name="T117" fmla="*/ 790 h 803"/>
              <a:gd name="T118" fmla="*/ 3728 w 4333"/>
              <a:gd name="T119" fmla="*/ 717 h 803"/>
              <a:gd name="T120" fmla="*/ 4053 w 4333"/>
              <a:gd name="T121" fmla="*/ 474 h 803"/>
              <a:gd name="T122" fmla="*/ 3938 w 4333"/>
              <a:gd name="T123" fmla="*/ 570 h 803"/>
              <a:gd name="T124" fmla="*/ 3872 w 4333"/>
              <a:gd name="T125" fmla="*/ 699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33" h="803">
                <a:moveTo>
                  <a:pt x="4189" y="88"/>
                </a:moveTo>
                <a:lnTo>
                  <a:pt x="4189" y="77"/>
                </a:lnTo>
                <a:lnTo>
                  <a:pt x="4190" y="67"/>
                </a:lnTo>
                <a:lnTo>
                  <a:pt x="4191" y="57"/>
                </a:lnTo>
                <a:lnTo>
                  <a:pt x="4194" y="48"/>
                </a:lnTo>
                <a:lnTo>
                  <a:pt x="4195" y="44"/>
                </a:lnTo>
                <a:lnTo>
                  <a:pt x="4197" y="40"/>
                </a:lnTo>
                <a:lnTo>
                  <a:pt x="4200" y="33"/>
                </a:lnTo>
                <a:lnTo>
                  <a:pt x="4204" y="27"/>
                </a:lnTo>
                <a:lnTo>
                  <a:pt x="4209" y="21"/>
                </a:lnTo>
                <a:lnTo>
                  <a:pt x="4215" y="16"/>
                </a:lnTo>
                <a:lnTo>
                  <a:pt x="4221" y="12"/>
                </a:lnTo>
                <a:lnTo>
                  <a:pt x="4228" y="8"/>
                </a:lnTo>
                <a:lnTo>
                  <a:pt x="4235" y="5"/>
                </a:lnTo>
                <a:lnTo>
                  <a:pt x="4243" y="3"/>
                </a:lnTo>
                <a:lnTo>
                  <a:pt x="4253" y="1"/>
                </a:lnTo>
                <a:lnTo>
                  <a:pt x="4262" y="0"/>
                </a:lnTo>
                <a:lnTo>
                  <a:pt x="4273" y="0"/>
                </a:lnTo>
                <a:lnTo>
                  <a:pt x="4280" y="0"/>
                </a:lnTo>
                <a:lnTo>
                  <a:pt x="4287" y="1"/>
                </a:lnTo>
                <a:lnTo>
                  <a:pt x="4293" y="2"/>
                </a:lnTo>
                <a:lnTo>
                  <a:pt x="4299" y="3"/>
                </a:lnTo>
                <a:lnTo>
                  <a:pt x="4304" y="5"/>
                </a:lnTo>
                <a:lnTo>
                  <a:pt x="4309" y="7"/>
                </a:lnTo>
                <a:lnTo>
                  <a:pt x="4314" y="10"/>
                </a:lnTo>
                <a:lnTo>
                  <a:pt x="4318" y="13"/>
                </a:lnTo>
                <a:lnTo>
                  <a:pt x="4321" y="17"/>
                </a:lnTo>
                <a:lnTo>
                  <a:pt x="4325" y="21"/>
                </a:lnTo>
                <a:lnTo>
                  <a:pt x="4327" y="25"/>
                </a:lnTo>
                <a:lnTo>
                  <a:pt x="4329" y="30"/>
                </a:lnTo>
                <a:lnTo>
                  <a:pt x="4331" y="35"/>
                </a:lnTo>
                <a:lnTo>
                  <a:pt x="4332" y="41"/>
                </a:lnTo>
                <a:lnTo>
                  <a:pt x="4333" y="47"/>
                </a:lnTo>
                <a:lnTo>
                  <a:pt x="4333" y="53"/>
                </a:lnTo>
                <a:lnTo>
                  <a:pt x="4333" y="64"/>
                </a:lnTo>
                <a:lnTo>
                  <a:pt x="4332" y="74"/>
                </a:lnTo>
                <a:lnTo>
                  <a:pt x="4330" y="84"/>
                </a:lnTo>
                <a:lnTo>
                  <a:pt x="4328" y="92"/>
                </a:lnTo>
                <a:lnTo>
                  <a:pt x="4327" y="96"/>
                </a:lnTo>
                <a:lnTo>
                  <a:pt x="4325" y="100"/>
                </a:lnTo>
                <a:lnTo>
                  <a:pt x="4321" y="107"/>
                </a:lnTo>
                <a:lnTo>
                  <a:pt x="4317" y="113"/>
                </a:lnTo>
                <a:lnTo>
                  <a:pt x="4313" y="119"/>
                </a:lnTo>
                <a:lnTo>
                  <a:pt x="4307" y="124"/>
                </a:lnTo>
                <a:lnTo>
                  <a:pt x="4301" y="128"/>
                </a:lnTo>
                <a:lnTo>
                  <a:pt x="4294" y="132"/>
                </a:lnTo>
                <a:lnTo>
                  <a:pt x="4286" y="135"/>
                </a:lnTo>
                <a:lnTo>
                  <a:pt x="4282" y="136"/>
                </a:lnTo>
                <a:lnTo>
                  <a:pt x="4278" y="137"/>
                </a:lnTo>
                <a:lnTo>
                  <a:pt x="4269" y="139"/>
                </a:lnTo>
                <a:lnTo>
                  <a:pt x="4259" y="140"/>
                </a:lnTo>
                <a:lnTo>
                  <a:pt x="4248" y="140"/>
                </a:lnTo>
                <a:lnTo>
                  <a:pt x="4241" y="140"/>
                </a:lnTo>
                <a:lnTo>
                  <a:pt x="4234" y="139"/>
                </a:lnTo>
                <a:lnTo>
                  <a:pt x="4228" y="138"/>
                </a:lnTo>
                <a:lnTo>
                  <a:pt x="4222" y="137"/>
                </a:lnTo>
                <a:lnTo>
                  <a:pt x="4217" y="135"/>
                </a:lnTo>
                <a:lnTo>
                  <a:pt x="4212" y="133"/>
                </a:lnTo>
                <a:lnTo>
                  <a:pt x="4207" y="130"/>
                </a:lnTo>
                <a:lnTo>
                  <a:pt x="4203" y="127"/>
                </a:lnTo>
                <a:lnTo>
                  <a:pt x="4200" y="124"/>
                </a:lnTo>
                <a:lnTo>
                  <a:pt x="4197" y="120"/>
                </a:lnTo>
                <a:lnTo>
                  <a:pt x="4194" y="115"/>
                </a:lnTo>
                <a:lnTo>
                  <a:pt x="4192" y="111"/>
                </a:lnTo>
                <a:lnTo>
                  <a:pt x="4191" y="106"/>
                </a:lnTo>
                <a:lnTo>
                  <a:pt x="4190" y="100"/>
                </a:lnTo>
                <a:lnTo>
                  <a:pt x="4189" y="94"/>
                </a:lnTo>
                <a:lnTo>
                  <a:pt x="4189" y="88"/>
                </a:lnTo>
                <a:close/>
                <a:moveTo>
                  <a:pt x="4277" y="459"/>
                </a:moveTo>
                <a:lnTo>
                  <a:pt x="4285" y="459"/>
                </a:lnTo>
                <a:lnTo>
                  <a:pt x="4293" y="457"/>
                </a:lnTo>
                <a:lnTo>
                  <a:pt x="4300" y="455"/>
                </a:lnTo>
                <a:lnTo>
                  <a:pt x="4306" y="452"/>
                </a:lnTo>
                <a:lnTo>
                  <a:pt x="4303" y="533"/>
                </a:lnTo>
                <a:lnTo>
                  <a:pt x="4294" y="540"/>
                </a:lnTo>
                <a:lnTo>
                  <a:pt x="4285" y="545"/>
                </a:lnTo>
                <a:lnTo>
                  <a:pt x="4276" y="550"/>
                </a:lnTo>
                <a:lnTo>
                  <a:pt x="4267" y="554"/>
                </a:lnTo>
                <a:lnTo>
                  <a:pt x="4257" y="557"/>
                </a:lnTo>
                <a:lnTo>
                  <a:pt x="4247" y="559"/>
                </a:lnTo>
                <a:lnTo>
                  <a:pt x="4237" y="561"/>
                </a:lnTo>
                <a:lnTo>
                  <a:pt x="4226" y="561"/>
                </a:lnTo>
                <a:lnTo>
                  <a:pt x="4210" y="561"/>
                </a:lnTo>
                <a:lnTo>
                  <a:pt x="4203" y="560"/>
                </a:lnTo>
                <a:lnTo>
                  <a:pt x="4196" y="559"/>
                </a:lnTo>
                <a:lnTo>
                  <a:pt x="4183" y="557"/>
                </a:lnTo>
                <a:lnTo>
                  <a:pt x="4172" y="553"/>
                </a:lnTo>
                <a:lnTo>
                  <a:pt x="4162" y="549"/>
                </a:lnTo>
                <a:lnTo>
                  <a:pt x="4158" y="547"/>
                </a:lnTo>
                <a:lnTo>
                  <a:pt x="4154" y="544"/>
                </a:lnTo>
                <a:lnTo>
                  <a:pt x="4150" y="541"/>
                </a:lnTo>
                <a:lnTo>
                  <a:pt x="4147" y="538"/>
                </a:lnTo>
                <a:lnTo>
                  <a:pt x="4144" y="534"/>
                </a:lnTo>
                <a:lnTo>
                  <a:pt x="4141" y="531"/>
                </a:lnTo>
                <a:lnTo>
                  <a:pt x="4138" y="526"/>
                </a:lnTo>
                <a:lnTo>
                  <a:pt x="4135" y="521"/>
                </a:lnTo>
                <a:lnTo>
                  <a:pt x="4133" y="515"/>
                </a:lnTo>
                <a:lnTo>
                  <a:pt x="4131" y="510"/>
                </a:lnTo>
                <a:lnTo>
                  <a:pt x="4130" y="505"/>
                </a:lnTo>
                <a:lnTo>
                  <a:pt x="4129" y="499"/>
                </a:lnTo>
                <a:lnTo>
                  <a:pt x="4128" y="488"/>
                </a:lnTo>
                <a:lnTo>
                  <a:pt x="4128" y="477"/>
                </a:lnTo>
                <a:lnTo>
                  <a:pt x="4129" y="467"/>
                </a:lnTo>
                <a:lnTo>
                  <a:pt x="4130" y="457"/>
                </a:lnTo>
                <a:lnTo>
                  <a:pt x="4131" y="448"/>
                </a:lnTo>
                <a:lnTo>
                  <a:pt x="4174" y="205"/>
                </a:lnTo>
                <a:lnTo>
                  <a:pt x="4296" y="205"/>
                </a:lnTo>
                <a:lnTo>
                  <a:pt x="4256" y="432"/>
                </a:lnTo>
                <a:lnTo>
                  <a:pt x="4255" y="440"/>
                </a:lnTo>
                <a:lnTo>
                  <a:pt x="4256" y="444"/>
                </a:lnTo>
                <a:lnTo>
                  <a:pt x="4257" y="448"/>
                </a:lnTo>
                <a:lnTo>
                  <a:pt x="4258" y="451"/>
                </a:lnTo>
                <a:lnTo>
                  <a:pt x="4261" y="454"/>
                </a:lnTo>
                <a:lnTo>
                  <a:pt x="4264" y="456"/>
                </a:lnTo>
                <a:lnTo>
                  <a:pt x="4268" y="458"/>
                </a:lnTo>
                <a:lnTo>
                  <a:pt x="4272" y="459"/>
                </a:lnTo>
                <a:lnTo>
                  <a:pt x="4277" y="459"/>
                </a:lnTo>
                <a:close/>
                <a:moveTo>
                  <a:pt x="127" y="440"/>
                </a:moveTo>
                <a:lnTo>
                  <a:pt x="128" y="445"/>
                </a:lnTo>
                <a:lnTo>
                  <a:pt x="128" y="448"/>
                </a:lnTo>
                <a:lnTo>
                  <a:pt x="130" y="452"/>
                </a:lnTo>
                <a:lnTo>
                  <a:pt x="132" y="454"/>
                </a:lnTo>
                <a:lnTo>
                  <a:pt x="135" y="456"/>
                </a:lnTo>
                <a:lnTo>
                  <a:pt x="138" y="458"/>
                </a:lnTo>
                <a:lnTo>
                  <a:pt x="142" y="459"/>
                </a:lnTo>
                <a:lnTo>
                  <a:pt x="146" y="459"/>
                </a:lnTo>
                <a:lnTo>
                  <a:pt x="155" y="459"/>
                </a:lnTo>
                <a:lnTo>
                  <a:pt x="164" y="457"/>
                </a:lnTo>
                <a:lnTo>
                  <a:pt x="168" y="456"/>
                </a:lnTo>
                <a:lnTo>
                  <a:pt x="171" y="455"/>
                </a:lnTo>
                <a:lnTo>
                  <a:pt x="178" y="452"/>
                </a:lnTo>
                <a:lnTo>
                  <a:pt x="175" y="533"/>
                </a:lnTo>
                <a:lnTo>
                  <a:pt x="166" y="540"/>
                </a:lnTo>
                <a:lnTo>
                  <a:pt x="157" y="545"/>
                </a:lnTo>
                <a:lnTo>
                  <a:pt x="148" y="550"/>
                </a:lnTo>
                <a:lnTo>
                  <a:pt x="138" y="554"/>
                </a:lnTo>
                <a:lnTo>
                  <a:pt x="128" y="557"/>
                </a:lnTo>
                <a:lnTo>
                  <a:pt x="118" y="559"/>
                </a:lnTo>
                <a:lnTo>
                  <a:pt x="108" y="561"/>
                </a:lnTo>
                <a:lnTo>
                  <a:pt x="97" y="561"/>
                </a:lnTo>
                <a:lnTo>
                  <a:pt x="81" y="561"/>
                </a:lnTo>
                <a:lnTo>
                  <a:pt x="74" y="560"/>
                </a:lnTo>
                <a:lnTo>
                  <a:pt x="67" y="559"/>
                </a:lnTo>
                <a:lnTo>
                  <a:pt x="55" y="557"/>
                </a:lnTo>
                <a:lnTo>
                  <a:pt x="43" y="553"/>
                </a:lnTo>
                <a:lnTo>
                  <a:pt x="33" y="549"/>
                </a:lnTo>
                <a:lnTo>
                  <a:pt x="29" y="547"/>
                </a:lnTo>
                <a:lnTo>
                  <a:pt x="25" y="544"/>
                </a:lnTo>
                <a:lnTo>
                  <a:pt x="21" y="541"/>
                </a:lnTo>
                <a:lnTo>
                  <a:pt x="18" y="538"/>
                </a:lnTo>
                <a:lnTo>
                  <a:pt x="15" y="534"/>
                </a:lnTo>
                <a:lnTo>
                  <a:pt x="12" y="531"/>
                </a:lnTo>
                <a:lnTo>
                  <a:pt x="9" y="526"/>
                </a:lnTo>
                <a:lnTo>
                  <a:pt x="7" y="521"/>
                </a:lnTo>
                <a:lnTo>
                  <a:pt x="3" y="511"/>
                </a:lnTo>
                <a:lnTo>
                  <a:pt x="1" y="500"/>
                </a:lnTo>
                <a:lnTo>
                  <a:pt x="0" y="488"/>
                </a:lnTo>
                <a:lnTo>
                  <a:pt x="0" y="477"/>
                </a:lnTo>
                <a:lnTo>
                  <a:pt x="1" y="467"/>
                </a:lnTo>
                <a:lnTo>
                  <a:pt x="2" y="457"/>
                </a:lnTo>
                <a:lnTo>
                  <a:pt x="3" y="448"/>
                </a:lnTo>
                <a:lnTo>
                  <a:pt x="81" y="6"/>
                </a:lnTo>
                <a:lnTo>
                  <a:pt x="203" y="6"/>
                </a:lnTo>
                <a:lnTo>
                  <a:pt x="128" y="432"/>
                </a:lnTo>
                <a:lnTo>
                  <a:pt x="127" y="440"/>
                </a:lnTo>
                <a:close/>
                <a:moveTo>
                  <a:pt x="375" y="459"/>
                </a:moveTo>
                <a:lnTo>
                  <a:pt x="383" y="459"/>
                </a:lnTo>
                <a:lnTo>
                  <a:pt x="390" y="457"/>
                </a:lnTo>
                <a:lnTo>
                  <a:pt x="398" y="455"/>
                </a:lnTo>
                <a:lnTo>
                  <a:pt x="404" y="452"/>
                </a:lnTo>
                <a:lnTo>
                  <a:pt x="401" y="533"/>
                </a:lnTo>
                <a:lnTo>
                  <a:pt x="392" y="540"/>
                </a:lnTo>
                <a:lnTo>
                  <a:pt x="383" y="545"/>
                </a:lnTo>
                <a:lnTo>
                  <a:pt x="374" y="550"/>
                </a:lnTo>
                <a:lnTo>
                  <a:pt x="365" y="554"/>
                </a:lnTo>
                <a:lnTo>
                  <a:pt x="355" y="557"/>
                </a:lnTo>
                <a:lnTo>
                  <a:pt x="345" y="559"/>
                </a:lnTo>
                <a:lnTo>
                  <a:pt x="334" y="561"/>
                </a:lnTo>
                <a:lnTo>
                  <a:pt x="324" y="561"/>
                </a:lnTo>
                <a:lnTo>
                  <a:pt x="308" y="561"/>
                </a:lnTo>
                <a:lnTo>
                  <a:pt x="301" y="560"/>
                </a:lnTo>
                <a:lnTo>
                  <a:pt x="294" y="559"/>
                </a:lnTo>
                <a:lnTo>
                  <a:pt x="281" y="557"/>
                </a:lnTo>
                <a:lnTo>
                  <a:pt x="270" y="553"/>
                </a:lnTo>
                <a:lnTo>
                  <a:pt x="260" y="549"/>
                </a:lnTo>
                <a:lnTo>
                  <a:pt x="256" y="547"/>
                </a:lnTo>
                <a:lnTo>
                  <a:pt x="252" y="544"/>
                </a:lnTo>
                <a:lnTo>
                  <a:pt x="248" y="541"/>
                </a:lnTo>
                <a:lnTo>
                  <a:pt x="245" y="538"/>
                </a:lnTo>
                <a:lnTo>
                  <a:pt x="242" y="534"/>
                </a:lnTo>
                <a:lnTo>
                  <a:pt x="239" y="531"/>
                </a:lnTo>
                <a:lnTo>
                  <a:pt x="236" y="526"/>
                </a:lnTo>
                <a:lnTo>
                  <a:pt x="233" y="521"/>
                </a:lnTo>
                <a:lnTo>
                  <a:pt x="231" y="515"/>
                </a:lnTo>
                <a:lnTo>
                  <a:pt x="229" y="510"/>
                </a:lnTo>
                <a:lnTo>
                  <a:pt x="228" y="505"/>
                </a:lnTo>
                <a:lnTo>
                  <a:pt x="227" y="499"/>
                </a:lnTo>
                <a:lnTo>
                  <a:pt x="226" y="488"/>
                </a:lnTo>
                <a:lnTo>
                  <a:pt x="226" y="477"/>
                </a:lnTo>
                <a:lnTo>
                  <a:pt x="227" y="467"/>
                </a:lnTo>
                <a:lnTo>
                  <a:pt x="228" y="457"/>
                </a:lnTo>
                <a:lnTo>
                  <a:pt x="229" y="448"/>
                </a:lnTo>
                <a:lnTo>
                  <a:pt x="272" y="205"/>
                </a:lnTo>
                <a:lnTo>
                  <a:pt x="394" y="205"/>
                </a:lnTo>
                <a:lnTo>
                  <a:pt x="354" y="432"/>
                </a:lnTo>
                <a:lnTo>
                  <a:pt x="353" y="440"/>
                </a:lnTo>
                <a:lnTo>
                  <a:pt x="354" y="444"/>
                </a:lnTo>
                <a:lnTo>
                  <a:pt x="355" y="448"/>
                </a:lnTo>
                <a:lnTo>
                  <a:pt x="356" y="451"/>
                </a:lnTo>
                <a:lnTo>
                  <a:pt x="359" y="454"/>
                </a:lnTo>
                <a:lnTo>
                  <a:pt x="362" y="456"/>
                </a:lnTo>
                <a:lnTo>
                  <a:pt x="365" y="458"/>
                </a:lnTo>
                <a:lnTo>
                  <a:pt x="370" y="459"/>
                </a:lnTo>
                <a:lnTo>
                  <a:pt x="375" y="459"/>
                </a:lnTo>
                <a:close/>
                <a:moveTo>
                  <a:pt x="286" y="88"/>
                </a:moveTo>
                <a:lnTo>
                  <a:pt x="287" y="77"/>
                </a:lnTo>
                <a:lnTo>
                  <a:pt x="288" y="67"/>
                </a:lnTo>
                <a:lnTo>
                  <a:pt x="289" y="57"/>
                </a:lnTo>
                <a:lnTo>
                  <a:pt x="292" y="48"/>
                </a:lnTo>
                <a:lnTo>
                  <a:pt x="293" y="44"/>
                </a:lnTo>
                <a:lnTo>
                  <a:pt x="294" y="40"/>
                </a:lnTo>
                <a:lnTo>
                  <a:pt x="298" y="33"/>
                </a:lnTo>
                <a:lnTo>
                  <a:pt x="302" y="27"/>
                </a:lnTo>
                <a:lnTo>
                  <a:pt x="307" y="21"/>
                </a:lnTo>
                <a:lnTo>
                  <a:pt x="312" y="16"/>
                </a:lnTo>
                <a:lnTo>
                  <a:pt x="319" y="12"/>
                </a:lnTo>
                <a:lnTo>
                  <a:pt x="325" y="8"/>
                </a:lnTo>
                <a:lnTo>
                  <a:pt x="333" y="5"/>
                </a:lnTo>
                <a:lnTo>
                  <a:pt x="341" y="3"/>
                </a:lnTo>
                <a:lnTo>
                  <a:pt x="350" y="1"/>
                </a:lnTo>
                <a:lnTo>
                  <a:pt x="360" y="0"/>
                </a:lnTo>
                <a:lnTo>
                  <a:pt x="370" y="0"/>
                </a:lnTo>
                <a:lnTo>
                  <a:pt x="378" y="0"/>
                </a:lnTo>
                <a:lnTo>
                  <a:pt x="385" y="1"/>
                </a:lnTo>
                <a:lnTo>
                  <a:pt x="391" y="2"/>
                </a:lnTo>
                <a:lnTo>
                  <a:pt x="397" y="3"/>
                </a:lnTo>
                <a:lnTo>
                  <a:pt x="402" y="5"/>
                </a:lnTo>
                <a:lnTo>
                  <a:pt x="407" y="7"/>
                </a:lnTo>
                <a:lnTo>
                  <a:pt x="412" y="10"/>
                </a:lnTo>
                <a:lnTo>
                  <a:pt x="416" y="13"/>
                </a:lnTo>
                <a:lnTo>
                  <a:pt x="419" y="17"/>
                </a:lnTo>
                <a:lnTo>
                  <a:pt x="422" y="21"/>
                </a:lnTo>
                <a:lnTo>
                  <a:pt x="425" y="25"/>
                </a:lnTo>
                <a:lnTo>
                  <a:pt x="427" y="30"/>
                </a:lnTo>
                <a:lnTo>
                  <a:pt x="429" y="35"/>
                </a:lnTo>
                <a:lnTo>
                  <a:pt x="430" y="41"/>
                </a:lnTo>
                <a:lnTo>
                  <a:pt x="431" y="47"/>
                </a:lnTo>
                <a:lnTo>
                  <a:pt x="431" y="53"/>
                </a:lnTo>
                <a:lnTo>
                  <a:pt x="431" y="64"/>
                </a:lnTo>
                <a:lnTo>
                  <a:pt x="430" y="74"/>
                </a:lnTo>
                <a:lnTo>
                  <a:pt x="428" y="84"/>
                </a:lnTo>
                <a:lnTo>
                  <a:pt x="426" y="92"/>
                </a:lnTo>
                <a:lnTo>
                  <a:pt x="424" y="96"/>
                </a:lnTo>
                <a:lnTo>
                  <a:pt x="423" y="100"/>
                </a:lnTo>
                <a:lnTo>
                  <a:pt x="419" y="107"/>
                </a:lnTo>
                <a:lnTo>
                  <a:pt x="415" y="113"/>
                </a:lnTo>
                <a:lnTo>
                  <a:pt x="410" y="119"/>
                </a:lnTo>
                <a:lnTo>
                  <a:pt x="405" y="124"/>
                </a:lnTo>
                <a:lnTo>
                  <a:pt x="399" y="128"/>
                </a:lnTo>
                <a:lnTo>
                  <a:pt x="392" y="132"/>
                </a:lnTo>
                <a:lnTo>
                  <a:pt x="384" y="135"/>
                </a:lnTo>
                <a:lnTo>
                  <a:pt x="380" y="136"/>
                </a:lnTo>
                <a:lnTo>
                  <a:pt x="376" y="137"/>
                </a:lnTo>
                <a:lnTo>
                  <a:pt x="367" y="139"/>
                </a:lnTo>
                <a:lnTo>
                  <a:pt x="357" y="140"/>
                </a:lnTo>
                <a:lnTo>
                  <a:pt x="346" y="140"/>
                </a:lnTo>
                <a:lnTo>
                  <a:pt x="339" y="140"/>
                </a:lnTo>
                <a:lnTo>
                  <a:pt x="332" y="139"/>
                </a:lnTo>
                <a:lnTo>
                  <a:pt x="326" y="138"/>
                </a:lnTo>
                <a:lnTo>
                  <a:pt x="320" y="137"/>
                </a:lnTo>
                <a:lnTo>
                  <a:pt x="315" y="135"/>
                </a:lnTo>
                <a:lnTo>
                  <a:pt x="310" y="133"/>
                </a:lnTo>
                <a:lnTo>
                  <a:pt x="305" y="130"/>
                </a:lnTo>
                <a:lnTo>
                  <a:pt x="301" y="127"/>
                </a:lnTo>
                <a:lnTo>
                  <a:pt x="298" y="124"/>
                </a:lnTo>
                <a:lnTo>
                  <a:pt x="295" y="120"/>
                </a:lnTo>
                <a:lnTo>
                  <a:pt x="292" y="115"/>
                </a:lnTo>
                <a:lnTo>
                  <a:pt x="290" y="111"/>
                </a:lnTo>
                <a:lnTo>
                  <a:pt x="289" y="106"/>
                </a:lnTo>
                <a:lnTo>
                  <a:pt x="287" y="100"/>
                </a:lnTo>
                <a:lnTo>
                  <a:pt x="287" y="94"/>
                </a:lnTo>
                <a:lnTo>
                  <a:pt x="286" y="88"/>
                </a:lnTo>
                <a:close/>
                <a:moveTo>
                  <a:pt x="813" y="205"/>
                </a:moveTo>
                <a:lnTo>
                  <a:pt x="815" y="213"/>
                </a:lnTo>
                <a:lnTo>
                  <a:pt x="817" y="222"/>
                </a:lnTo>
                <a:lnTo>
                  <a:pt x="820" y="240"/>
                </a:lnTo>
                <a:lnTo>
                  <a:pt x="822" y="262"/>
                </a:lnTo>
                <a:lnTo>
                  <a:pt x="823" y="273"/>
                </a:lnTo>
                <a:lnTo>
                  <a:pt x="823" y="285"/>
                </a:lnTo>
                <a:lnTo>
                  <a:pt x="822" y="310"/>
                </a:lnTo>
                <a:lnTo>
                  <a:pt x="821" y="322"/>
                </a:lnTo>
                <a:lnTo>
                  <a:pt x="820" y="334"/>
                </a:lnTo>
                <a:lnTo>
                  <a:pt x="818" y="346"/>
                </a:lnTo>
                <a:lnTo>
                  <a:pt x="816" y="358"/>
                </a:lnTo>
                <a:lnTo>
                  <a:pt x="811" y="381"/>
                </a:lnTo>
                <a:lnTo>
                  <a:pt x="807" y="393"/>
                </a:lnTo>
                <a:lnTo>
                  <a:pt x="804" y="404"/>
                </a:lnTo>
                <a:lnTo>
                  <a:pt x="800" y="415"/>
                </a:lnTo>
                <a:lnTo>
                  <a:pt x="795" y="426"/>
                </a:lnTo>
                <a:lnTo>
                  <a:pt x="791" y="437"/>
                </a:lnTo>
                <a:lnTo>
                  <a:pt x="785" y="448"/>
                </a:lnTo>
                <a:lnTo>
                  <a:pt x="780" y="458"/>
                </a:lnTo>
                <a:lnTo>
                  <a:pt x="774" y="469"/>
                </a:lnTo>
                <a:lnTo>
                  <a:pt x="767" y="479"/>
                </a:lnTo>
                <a:lnTo>
                  <a:pt x="760" y="488"/>
                </a:lnTo>
                <a:lnTo>
                  <a:pt x="756" y="493"/>
                </a:lnTo>
                <a:lnTo>
                  <a:pt x="752" y="497"/>
                </a:lnTo>
                <a:lnTo>
                  <a:pt x="744" y="506"/>
                </a:lnTo>
                <a:lnTo>
                  <a:pt x="740" y="510"/>
                </a:lnTo>
                <a:lnTo>
                  <a:pt x="735" y="514"/>
                </a:lnTo>
                <a:lnTo>
                  <a:pt x="726" y="522"/>
                </a:lnTo>
                <a:lnTo>
                  <a:pt x="715" y="529"/>
                </a:lnTo>
                <a:lnTo>
                  <a:pt x="705" y="535"/>
                </a:lnTo>
                <a:lnTo>
                  <a:pt x="693" y="541"/>
                </a:lnTo>
                <a:lnTo>
                  <a:pt x="682" y="547"/>
                </a:lnTo>
                <a:lnTo>
                  <a:pt x="670" y="551"/>
                </a:lnTo>
                <a:lnTo>
                  <a:pt x="657" y="555"/>
                </a:lnTo>
                <a:lnTo>
                  <a:pt x="643" y="557"/>
                </a:lnTo>
                <a:lnTo>
                  <a:pt x="630" y="559"/>
                </a:lnTo>
                <a:lnTo>
                  <a:pt x="616" y="561"/>
                </a:lnTo>
                <a:lnTo>
                  <a:pt x="602" y="561"/>
                </a:lnTo>
                <a:lnTo>
                  <a:pt x="580" y="560"/>
                </a:lnTo>
                <a:lnTo>
                  <a:pt x="561" y="559"/>
                </a:lnTo>
                <a:lnTo>
                  <a:pt x="542" y="556"/>
                </a:lnTo>
                <a:lnTo>
                  <a:pt x="526" y="552"/>
                </a:lnTo>
                <a:lnTo>
                  <a:pt x="519" y="549"/>
                </a:lnTo>
                <a:lnTo>
                  <a:pt x="511" y="547"/>
                </a:lnTo>
                <a:lnTo>
                  <a:pt x="505" y="544"/>
                </a:lnTo>
                <a:lnTo>
                  <a:pt x="498" y="540"/>
                </a:lnTo>
                <a:lnTo>
                  <a:pt x="493" y="537"/>
                </a:lnTo>
                <a:lnTo>
                  <a:pt x="487" y="533"/>
                </a:lnTo>
                <a:lnTo>
                  <a:pt x="482" y="529"/>
                </a:lnTo>
                <a:lnTo>
                  <a:pt x="478" y="524"/>
                </a:lnTo>
                <a:lnTo>
                  <a:pt x="472" y="518"/>
                </a:lnTo>
                <a:lnTo>
                  <a:pt x="468" y="511"/>
                </a:lnTo>
                <a:lnTo>
                  <a:pt x="464" y="502"/>
                </a:lnTo>
                <a:lnTo>
                  <a:pt x="461" y="493"/>
                </a:lnTo>
                <a:lnTo>
                  <a:pt x="458" y="484"/>
                </a:lnTo>
                <a:lnTo>
                  <a:pt x="456" y="473"/>
                </a:lnTo>
                <a:lnTo>
                  <a:pt x="455" y="462"/>
                </a:lnTo>
                <a:lnTo>
                  <a:pt x="455" y="450"/>
                </a:lnTo>
                <a:lnTo>
                  <a:pt x="455" y="437"/>
                </a:lnTo>
                <a:lnTo>
                  <a:pt x="456" y="424"/>
                </a:lnTo>
                <a:lnTo>
                  <a:pt x="458" y="410"/>
                </a:lnTo>
                <a:lnTo>
                  <a:pt x="461" y="396"/>
                </a:lnTo>
                <a:lnTo>
                  <a:pt x="494" y="205"/>
                </a:lnTo>
                <a:lnTo>
                  <a:pt x="616" y="205"/>
                </a:lnTo>
                <a:lnTo>
                  <a:pt x="583" y="396"/>
                </a:lnTo>
                <a:lnTo>
                  <a:pt x="581" y="407"/>
                </a:lnTo>
                <a:lnTo>
                  <a:pt x="581" y="416"/>
                </a:lnTo>
                <a:lnTo>
                  <a:pt x="581" y="421"/>
                </a:lnTo>
                <a:lnTo>
                  <a:pt x="581" y="425"/>
                </a:lnTo>
                <a:lnTo>
                  <a:pt x="582" y="430"/>
                </a:lnTo>
                <a:lnTo>
                  <a:pt x="583" y="434"/>
                </a:lnTo>
                <a:lnTo>
                  <a:pt x="585" y="437"/>
                </a:lnTo>
                <a:lnTo>
                  <a:pt x="586" y="441"/>
                </a:lnTo>
                <a:lnTo>
                  <a:pt x="589" y="444"/>
                </a:lnTo>
                <a:lnTo>
                  <a:pt x="591" y="447"/>
                </a:lnTo>
                <a:lnTo>
                  <a:pt x="594" y="449"/>
                </a:lnTo>
                <a:lnTo>
                  <a:pt x="597" y="451"/>
                </a:lnTo>
                <a:lnTo>
                  <a:pt x="604" y="454"/>
                </a:lnTo>
                <a:lnTo>
                  <a:pt x="613" y="456"/>
                </a:lnTo>
                <a:lnTo>
                  <a:pt x="618" y="457"/>
                </a:lnTo>
                <a:lnTo>
                  <a:pt x="623" y="457"/>
                </a:lnTo>
                <a:lnTo>
                  <a:pt x="632" y="456"/>
                </a:lnTo>
                <a:lnTo>
                  <a:pt x="640" y="454"/>
                </a:lnTo>
                <a:lnTo>
                  <a:pt x="648" y="451"/>
                </a:lnTo>
                <a:lnTo>
                  <a:pt x="657" y="447"/>
                </a:lnTo>
                <a:lnTo>
                  <a:pt x="663" y="442"/>
                </a:lnTo>
                <a:lnTo>
                  <a:pt x="666" y="438"/>
                </a:lnTo>
                <a:lnTo>
                  <a:pt x="669" y="435"/>
                </a:lnTo>
                <a:lnTo>
                  <a:pt x="675" y="427"/>
                </a:lnTo>
                <a:lnTo>
                  <a:pt x="680" y="418"/>
                </a:lnTo>
                <a:lnTo>
                  <a:pt x="684" y="407"/>
                </a:lnTo>
                <a:lnTo>
                  <a:pt x="686" y="402"/>
                </a:lnTo>
                <a:lnTo>
                  <a:pt x="688" y="396"/>
                </a:lnTo>
                <a:lnTo>
                  <a:pt x="691" y="383"/>
                </a:lnTo>
                <a:lnTo>
                  <a:pt x="694" y="369"/>
                </a:lnTo>
                <a:lnTo>
                  <a:pt x="696" y="353"/>
                </a:lnTo>
                <a:lnTo>
                  <a:pt x="697" y="337"/>
                </a:lnTo>
                <a:lnTo>
                  <a:pt x="698" y="319"/>
                </a:lnTo>
                <a:lnTo>
                  <a:pt x="699" y="300"/>
                </a:lnTo>
                <a:lnTo>
                  <a:pt x="698" y="281"/>
                </a:lnTo>
                <a:lnTo>
                  <a:pt x="697" y="262"/>
                </a:lnTo>
                <a:lnTo>
                  <a:pt x="695" y="241"/>
                </a:lnTo>
                <a:lnTo>
                  <a:pt x="693" y="219"/>
                </a:lnTo>
                <a:lnTo>
                  <a:pt x="691" y="205"/>
                </a:lnTo>
                <a:lnTo>
                  <a:pt x="813" y="205"/>
                </a:lnTo>
                <a:close/>
                <a:moveTo>
                  <a:pt x="1008" y="561"/>
                </a:moveTo>
                <a:lnTo>
                  <a:pt x="989" y="561"/>
                </a:lnTo>
                <a:lnTo>
                  <a:pt x="973" y="559"/>
                </a:lnTo>
                <a:lnTo>
                  <a:pt x="957" y="557"/>
                </a:lnTo>
                <a:lnTo>
                  <a:pt x="942" y="555"/>
                </a:lnTo>
                <a:lnTo>
                  <a:pt x="935" y="553"/>
                </a:lnTo>
                <a:lnTo>
                  <a:pt x="929" y="551"/>
                </a:lnTo>
                <a:lnTo>
                  <a:pt x="922" y="549"/>
                </a:lnTo>
                <a:lnTo>
                  <a:pt x="916" y="546"/>
                </a:lnTo>
                <a:lnTo>
                  <a:pt x="911" y="544"/>
                </a:lnTo>
                <a:lnTo>
                  <a:pt x="905" y="541"/>
                </a:lnTo>
                <a:lnTo>
                  <a:pt x="895" y="535"/>
                </a:lnTo>
                <a:lnTo>
                  <a:pt x="887" y="528"/>
                </a:lnTo>
                <a:lnTo>
                  <a:pt x="883" y="525"/>
                </a:lnTo>
                <a:lnTo>
                  <a:pt x="879" y="521"/>
                </a:lnTo>
                <a:lnTo>
                  <a:pt x="873" y="512"/>
                </a:lnTo>
                <a:lnTo>
                  <a:pt x="870" y="508"/>
                </a:lnTo>
                <a:lnTo>
                  <a:pt x="867" y="503"/>
                </a:lnTo>
                <a:lnTo>
                  <a:pt x="865" y="498"/>
                </a:lnTo>
                <a:lnTo>
                  <a:pt x="863" y="493"/>
                </a:lnTo>
                <a:lnTo>
                  <a:pt x="862" y="487"/>
                </a:lnTo>
                <a:lnTo>
                  <a:pt x="860" y="482"/>
                </a:lnTo>
                <a:lnTo>
                  <a:pt x="859" y="470"/>
                </a:lnTo>
                <a:lnTo>
                  <a:pt x="858" y="464"/>
                </a:lnTo>
                <a:lnTo>
                  <a:pt x="858" y="458"/>
                </a:lnTo>
                <a:lnTo>
                  <a:pt x="859" y="443"/>
                </a:lnTo>
                <a:lnTo>
                  <a:pt x="861" y="427"/>
                </a:lnTo>
                <a:lnTo>
                  <a:pt x="876" y="338"/>
                </a:lnTo>
                <a:lnTo>
                  <a:pt x="878" y="329"/>
                </a:lnTo>
                <a:lnTo>
                  <a:pt x="880" y="321"/>
                </a:lnTo>
                <a:lnTo>
                  <a:pt x="882" y="313"/>
                </a:lnTo>
                <a:lnTo>
                  <a:pt x="885" y="305"/>
                </a:lnTo>
                <a:lnTo>
                  <a:pt x="888" y="298"/>
                </a:lnTo>
                <a:lnTo>
                  <a:pt x="891" y="290"/>
                </a:lnTo>
                <a:lnTo>
                  <a:pt x="898" y="277"/>
                </a:lnTo>
                <a:lnTo>
                  <a:pt x="907" y="264"/>
                </a:lnTo>
                <a:lnTo>
                  <a:pt x="911" y="258"/>
                </a:lnTo>
                <a:lnTo>
                  <a:pt x="916" y="252"/>
                </a:lnTo>
                <a:lnTo>
                  <a:pt x="927" y="241"/>
                </a:lnTo>
                <a:lnTo>
                  <a:pt x="933" y="236"/>
                </a:lnTo>
                <a:lnTo>
                  <a:pt x="940" y="232"/>
                </a:lnTo>
                <a:lnTo>
                  <a:pt x="953" y="223"/>
                </a:lnTo>
                <a:lnTo>
                  <a:pt x="960" y="219"/>
                </a:lnTo>
                <a:lnTo>
                  <a:pt x="967" y="215"/>
                </a:lnTo>
                <a:lnTo>
                  <a:pt x="975" y="212"/>
                </a:lnTo>
                <a:lnTo>
                  <a:pt x="983" y="209"/>
                </a:lnTo>
                <a:lnTo>
                  <a:pt x="991" y="206"/>
                </a:lnTo>
                <a:lnTo>
                  <a:pt x="999" y="204"/>
                </a:lnTo>
                <a:lnTo>
                  <a:pt x="1008" y="202"/>
                </a:lnTo>
                <a:lnTo>
                  <a:pt x="1017" y="200"/>
                </a:lnTo>
                <a:lnTo>
                  <a:pt x="1026" y="198"/>
                </a:lnTo>
                <a:lnTo>
                  <a:pt x="1036" y="197"/>
                </a:lnTo>
                <a:lnTo>
                  <a:pt x="1055" y="195"/>
                </a:lnTo>
                <a:lnTo>
                  <a:pt x="1065" y="195"/>
                </a:lnTo>
                <a:lnTo>
                  <a:pt x="1076" y="195"/>
                </a:lnTo>
                <a:lnTo>
                  <a:pt x="1094" y="195"/>
                </a:lnTo>
                <a:lnTo>
                  <a:pt x="1111" y="196"/>
                </a:lnTo>
                <a:lnTo>
                  <a:pt x="1118" y="197"/>
                </a:lnTo>
                <a:lnTo>
                  <a:pt x="1126" y="198"/>
                </a:lnTo>
                <a:lnTo>
                  <a:pt x="1133" y="200"/>
                </a:lnTo>
                <a:lnTo>
                  <a:pt x="1140" y="201"/>
                </a:lnTo>
                <a:lnTo>
                  <a:pt x="1153" y="205"/>
                </a:lnTo>
                <a:lnTo>
                  <a:pt x="1165" y="210"/>
                </a:lnTo>
                <a:lnTo>
                  <a:pt x="1176" y="215"/>
                </a:lnTo>
                <a:lnTo>
                  <a:pt x="1180" y="219"/>
                </a:lnTo>
                <a:lnTo>
                  <a:pt x="1185" y="222"/>
                </a:lnTo>
                <a:lnTo>
                  <a:pt x="1194" y="229"/>
                </a:lnTo>
                <a:lnTo>
                  <a:pt x="1197" y="233"/>
                </a:lnTo>
                <a:lnTo>
                  <a:pt x="1201" y="237"/>
                </a:lnTo>
                <a:lnTo>
                  <a:pt x="1204" y="242"/>
                </a:lnTo>
                <a:lnTo>
                  <a:pt x="1207" y="246"/>
                </a:lnTo>
                <a:lnTo>
                  <a:pt x="1210" y="251"/>
                </a:lnTo>
                <a:lnTo>
                  <a:pt x="1212" y="256"/>
                </a:lnTo>
                <a:lnTo>
                  <a:pt x="1216" y="267"/>
                </a:lnTo>
                <a:lnTo>
                  <a:pt x="1218" y="272"/>
                </a:lnTo>
                <a:lnTo>
                  <a:pt x="1219" y="278"/>
                </a:lnTo>
                <a:lnTo>
                  <a:pt x="1221" y="291"/>
                </a:lnTo>
                <a:lnTo>
                  <a:pt x="1221" y="297"/>
                </a:lnTo>
                <a:lnTo>
                  <a:pt x="1221" y="304"/>
                </a:lnTo>
                <a:lnTo>
                  <a:pt x="1221" y="320"/>
                </a:lnTo>
                <a:lnTo>
                  <a:pt x="1218" y="338"/>
                </a:lnTo>
                <a:lnTo>
                  <a:pt x="1210" y="389"/>
                </a:lnTo>
                <a:lnTo>
                  <a:pt x="990" y="389"/>
                </a:lnTo>
                <a:lnTo>
                  <a:pt x="987" y="406"/>
                </a:lnTo>
                <a:lnTo>
                  <a:pt x="986" y="414"/>
                </a:lnTo>
                <a:lnTo>
                  <a:pt x="985" y="422"/>
                </a:lnTo>
                <a:lnTo>
                  <a:pt x="985" y="426"/>
                </a:lnTo>
                <a:lnTo>
                  <a:pt x="986" y="431"/>
                </a:lnTo>
                <a:lnTo>
                  <a:pt x="987" y="435"/>
                </a:lnTo>
                <a:lnTo>
                  <a:pt x="988" y="439"/>
                </a:lnTo>
                <a:lnTo>
                  <a:pt x="990" y="442"/>
                </a:lnTo>
                <a:lnTo>
                  <a:pt x="992" y="446"/>
                </a:lnTo>
                <a:lnTo>
                  <a:pt x="994" y="449"/>
                </a:lnTo>
                <a:lnTo>
                  <a:pt x="997" y="451"/>
                </a:lnTo>
                <a:lnTo>
                  <a:pt x="1000" y="454"/>
                </a:lnTo>
                <a:lnTo>
                  <a:pt x="1004" y="456"/>
                </a:lnTo>
                <a:lnTo>
                  <a:pt x="1007" y="457"/>
                </a:lnTo>
                <a:lnTo>
                  <a:pt x="1012" y="459"/>
                </a:lnTo>
                <a:lnTo>
                  <a:pt x="1016" y="460"/>
                </a:lnTo>
                <a:lnTo>
                  <a:pt x="1021" y="460"/>
                </a:lnTo>
                <a:lnTo>
                  <a:pt x="1026" y="461"/>
                </a:lnTo>
                <a:lnTo>
                  <a:pt x="1032" y="461"/>
                </a:lnTo>
                <a:lnTo>
                  <a:pt x="1036" y="461"/>
                </a:lnTo>
                <a:lnTo>
                  <a:pt x="1040" y="460"/>
                </a:lnTo>
                <a:lnTo>
                  <a:pt x="1044" y="460"/>
                </a:lnTo>
                <a:lnTo>
                  <a:pt x="1048" y="458"/>
                </a:lnTo>
                <a:lnTo>
                  <a:pt x="1055" y="455"/>
                </a:lnTo>
                <a:lnTo>
                  <a:pt x="1058" y="453"/>
                </a:lnTo>
                <a:lnTo>
                  <a:pt x="1061" y="450"/>
                </a:lnTo>
                <a:lnTo>
                  <a:pt x="1067" y="445"/>
                </a:lnTo>
                <a:lnTo>
                  <a:pt x="1071" y="439"/>
                </a:lnTo>
                <a:lnTo>
                  <a:pt x="1073" y="435"/>
                </a:lnTo>
                <a:lnTo>
                  <a:pt x="1074" y="432"/>
                </a:lnTo>
                <a:lnTo>
                  <a:pt x="1076" y="425"/>
                </a:lnTo>
                <a:lnTo>
                  <a:pt x="1196" y="427"/>
                </a:lnTo>
                <a:lnTo>
                  <a:pt x="1193" y="443"/>
                </a:lnTo>
                <a:lnTo>
                  <a:pt x="1190" y="451"/>
                </a:lnTo>
                <a:lnTo>
                  <a:pt x="1188" y="458"/>
                </a:lnTo>
                <a:lnTo>
                  <a:pt x="1185" y="465"/>
                </a:lnTo>
                <a:lnTo>
                  <a:pt x="1182" y="472"/>
                </a:lnTo>
                <a:lnTo>
                  <a:pt x="1179" y="479"/>
                </a:lnTo>
                <a:lnTo>
                  <a:pt x="1175" y="485"/>
                </a:lnTo>
                <a:lnTo>
                  <a:pt x="1172" y="492"/>
                </a:lnTo>
                <a:lnTo>
                  <a:pt x="1168" y="497"/>
                </a:lnTo>
                <a:lnTo>
                  <a:pt x="1163" y="503"/>
                </a:lnTo>
                <a:lnTo>
                  <a:pt x="1159" y="508"/>
                </a:lnTo>
                <a:lnTo>
                  <a:pt x="1149" y="518"/>
                </a:lnTo>
                <a:lnTo>
                  <a:pt x="1143" y="523"/>
                </a:lnTo>
                <a:lnTo>
                  <a:pt x="1137" y="527"/>
                </a:lnTo>
                <a:lnTo>
                  <a:pt x="1131" y="531"/>
                </a:lnTo>
                <a:lnTo>
                  <a:pt x="1125" y="535"/>
                </a:lnTo>
                <a:lnTo>
                  <a:pt x="1119" y="539"/>
                </a:lnTo>
                <a:lnTo>
                  <a:pt x="1112" y="542"/>
                </a:lnTo>
                <a:lnTo>
                  <a:pt x="1097" y="548"/>
                </a:lnTo>
                <a:lnTo>
                  <a:pt x="1081" y="553"/>
                </a:lnTo>
                <a:lnTo>
                  <a:pt x="1073" y="555"/>
                </a:lnTo>
                <a:lnTo>
                  <a:pt x="1064" y="556"/>
                </a:lnTo>
                <a:lnTo>
                  <a:pt x="1055" y="558"/>
                </a:lnTo>
                <a:lnTo>
                  <a:pt x="1046" y="559"/>
                </a:lnTo>
                <a:lnTo>
                  <a:pt x="1037" y="560"/>
                </a:lnTo>
                <a:lnTo>
                  <a:pt x="1027" y="560"/>
                </a:lnTo>
                <a:lnTo>
                  <a:pt x="1008" y="561"/>
                </a:lnTo>
                <a:close/>
                <a:moveTo>
                  <a:pt x="1095" y="345"/>
                </a:moveTo>
                <a:lnTo>
                  <a:pt x="1097" y="334"/>
                </a:lnTo>
                <a:lnTo>
                  <a:pt x="1098" y="323"/>
                </a:lnTo>
                <a:lnTo>
                  <a:pt x="1097" y="318"/>
                </a:lnTo>
                <a:lnTo>
                  <a:pt x="1095" y="312"/>
                </a:lnTo>
                <a:lnTo>
                  <a:pt x="1092" y="307"/>
                </a:lnTo>
                <a:lnTo>
                  <a:pt x="1088" y="302"/>
                </a:lnTo>
                <a:lnTo>
                  <a:pt x="1086" y="299"/>
                </a:lnTo>
                <a:lnTo>
                  <a:pt x="1082" y="297"/>
                </a:lnTo>
                <a:lnTo>
                  <a:pt x="1079" y="295"/>
                </a:lnTo>
                <a:lnTo>
                  <a:pt x="1075" y="294"/>
                </a:lnTo>
                <a:lnTo>
                  <a:pt x="1071" y="292"/>
                </a:lnTo>
                <a:lnTo>
                  <a:pt x="1067" y="291"/>
                </a:lnTo>
                <a:lnTo>
                  <a:pt x="1057" y="291"/>
                </a:lnTo>
                <a:lnTo>
                  <a:pt x="1047" y="292"/>
                </a:lnTo>
                <a:lnTo>
                  <a:pt x="1043" y="293"/>
                </a:lnTo>
                <a:lnTo>
                  <a:pt x="1038" y="294"/>
                </a:lnTo>
                <a:lnTo>
                  <a:pt x="1033" y="296"/>
                </a:lnTo>
                <a:lnTo>
                  <a:pt x="1029" y="298"/>
                </a:lnTo>
                <a:lnTo>
                  <a:pt x="1020" y="304"/>
                </a:lnTo>
                <a:lnTo>
                  <a:pt x="1016" y="308"/>
                </a:lnTo>
                <a:lnTo>
                  <a:pt x="1012" y="312"/>
                </a:lnTo>
                <a:lnTo>
                  <a:pt x="1009" y="317"/>
                </a:lnTo>
                <a:lnTo>
                  <a:pt x="1006" y="322"/>
                </a:lnTo>
                <a:lnTo>
                  <a:pt x="1003" y="327"/>
                </a:lnTo>
                <a:lnTo>
                  <a:pt x="1001" y="333"/>
                </a:lnTo>
                <a:lnTo>
                  <a:pt x="997" y="345"/>
                </a:lnTo>
                <a:lnTo>
                  <a:pt x="1095" y="345"/>
                </a:lnTo>
                <a:close/>
                <a:moveTo>
                  <a:pt x="1621" y="280"/>
                </a:moveTo>
                <a:lnTo>
                  <a:pt x="1621" y="286"/>
                </a:lnTo>
                <a:lnTo>
                  <a:pt x="1620" y="292"/>
                </a:lnTo>
                <a:lnTo>
                  <a:pt x="1619" y="297"/>
                </a:lnTo>
                <a:lnTo>
                  <a:pt x="1617" y="303"/>
                </a:lnTo>
                <a:lnTo>
                  <a:pt x="1615" y="308"/>
                </a:lnTo>
                <a:lnTo>
                  <a:pt x="1613" y="314"/>
                </a:lnTo>
                <a:lnTo>
                  <a:pt x="1610" y="319"/>
                </a:lnTo>
                <a:lnTo>
                  <a:pt x="1607" y="324"/>
                </a:lnTo>
                <a:lnTo>
                  <a:pt x="1488" y="324"/>
                </a:lnTo>
                <a:lnTo>
                  <a:pt x="1490" y="321"/>
                </a:lnTo>
                <a:lnTo>
                  <a:pt x="1492" y="318"/>
                </a:lnTo>
                <a:lnTo>
                  <a:pt x="1493" y="314"/>
                </a:lnTo>
                <a:lnTo>
                  <a:pt x="1494" y="309"/>
                </a:lnTo>
                <a:lnTo>
                  <a:pt x="1493" y="307"/>
                </a:lnTo>
                <a:lnTo>
                  <a:pt x="1493" y="305"/>
                </a:lnTo>
                <a:lnTo>
                  <a:pt x="1492" y="303"/>
                </a:lnTo>
                <a:lnTo>
                  <a:pt x="1491" y="300"/>
                </a:lnTo>
                <a:lnTo>
                  <a:pt x="1487" y="297"/>
                </a:lnTo>
                <a:lnTo>
                  <a:pt x="1482" y="293"/>
                </a:lnTo>
                <a:lnTo>
                  <a:pt x="1476" y="291"/>
                </a:lnTo>
                <a:lnTo>
                  <a:pt x="1469" y="289"/>
                </a:lnTo>
                <a:lnTo>
                  <a:pt x="1461" y="288"/>
                </a:lnTo>
                <a:lnTo>
                  <a:pt x="1453" y="287"/>
                </a:lnTo>
                <a:lnTo>
                  <a:pt x="1440" y="288"/>
                </a:lnTo>
                <a:lnTo>
                  <a:pt x="1434" y="288"/>
                </a:lnTo>
                <a:lnTo>
                  <a:pt x="1429" y="289"/>
                </a:lnTo>
                <a:lnTo>
                  <a:pt x="1420" y="292"/>
                </a:lnTo>
                <a:lnTo>
                  <a:pt x="1412" y="295"/>
                </a:lnTo>
                <a:lnTo>
                  <a:pt x="1409" y="298"/>
                </a:lnTo>
                <a:lnTo>
                  <a:pt x="1406" y="300"/>
                </a:lnTo>
                <a:lnTo>
                  <a:pt x="1404" y="303"/>
                </a:lnTo>
                <a:lnTo>
                  <a:pt x="1402" y="306"/>
                </a:lnTo>
                <a:lnTo>
                  <a:pt x="1401" y="309"/>
                </a:lnTo>
                <a:lnTo>
                  <a:pt x="1400" y="313"/>
                </a:lnTo>
                <a:lnTo>
                  <a:pt x="1399" y="316"/>
                </a:lnTo>
                <a:lnTo>
                  <a:pt x="1399" y="320"/>
                </a:lnTo>
                <a:lnTo>
                  <a:pt x="1399" y="323"/>
                </a:lnTo>
                <a:lnTo>
                  <a:pt x="1400" y="326"/>
                </a:lnTo>
                <a:lnTo>
                  <a:pt x="1402" y="329"/>
                </a:lnTo>
                <a:lnTo>
                  <a:pt x="1404" y="331"/>
                </a:lnTo>
                <a:lnTo>
                  <a:pt x="1407" y="334"/>
                </a:lnTo>
                <a:lnTo>
                  <a:pt x="1410" y="336"/>
                </a:lnTo>
                <a:lnTo>
                  <a:pt x="1414" y="337"/>
                </a:lnTo>
                <a:lnTo>
                  <a:pt x="1419" y="339"/>
                </a:lnTo>
                <a:lnTo>
                  <a:pt x="1429" y="342"/>
                </a:lnTo>
                <a:lnTo>
                  <a:pt x="1441" y="344"/>
                </a:lnTo>
                <a:lnTo>
                  <a:pt x="1454" y="346"/>
                </a:lnTo>
                <a:lnTo>
                  <a:pt x="1468" y="348"/>
                </a:lnTo>
                <a:lnTo>
                  <a:pt x="1496" y="353"/>
                </a:lnTo>
                <a:lnTo>
                  <a:pt x="1526" y="359"/>
                </a:lnTo>
                <a:lnTo>
                  <a:pt x="1533" y="361"/>
                </a:lnTo>
                <a:lnTo>
                  <a:pt x="1540" y="363"/>
                </a:lnTo>
                <a:lnTo>
                  <a:pt x="1547" y="366"/>
                </a:lnTo>
                <a:lnTo>
                  <a:pt x="1553" y="369"/>
                </a:lnTo>
                <a:lnTo>
                  <a:pt x="1559" y="372"/>
                </a:lnTo>
                <a:lnTo>
                  <a:pt x="1564" y="376"/>
                </a:lnTo>
                <a:lnTo>
                  <a:pt x="1570" y="381"/>
                </a:lnTo>
                <a:lnTo>
                  <a:pt x="1575" y="386"/>
                </a:lnTo>
                <a:lnTo>
                  <a:pt x="1580" y="391"/>
                </a:lnTo>
                <a:lnTo>
                  <a:pt x="1584" y="397"/>
                </a:lnTo>
                <a:lnTo>
                  <a:pt x="1587" y="403"/>
                </a:lnTo>
                <a:lnTo>
                  <a:pt x="1590" y="409"/>
                </a:lnTo>
                <a:lnTo>
                  <a:pt x="1592" y="416"/>
                </a:lnTo>
                <a:lnTo>
                  <a:pt x="1593" y="420"/>
                </a:lnTo>
                <a:lnTo>
                  <a:pt x="1594" y="424"/>
                </a:lnTo>
                <a:lnTo>
                  <a:pt x="1595" y="431"/>
                </a:lnTo>
                <a:lnTo>
                  <a:pt x="1595" y="440"/>
                </a:lnTo>
                <a:lnTo>
                  <a:pt x="1595" y="447"/>
                </a:lnTo>
                <a:lnTo>
                  <a:pt x="1594" y="454"/>
                </a:lnTo>
                <a:lnTo>
                  <a:pt x="1593" y="461"/>
                </a:lnTo>
                <a:lnTo>
                  <a:pt x="1592" y="468"/>
                </a:lnTo>
                <a:lnTo>
                  <a:pt x="1588" y="480"/>
                </a:lnTo>
                <a:lnTo>
                  <a:pt x="1586" y="486"/>
                </a:lnTo>
                <a:lnTo>
                  <a:pt x="1583" y="492"/>
                </a:lnTo>
                <a:lnTo>
                  <a:pt x="1580" y="498"/>
                </a:lnTo>
                <a:lnTo>
                  <a:pt x="1576" y="503"/>
                </a:lnTo>
                <a:lnTo>
                  <a:pt x="1573" y="508"/>
                </a:lnTo>
                <a:lnTo>
                  <a:pt x="1568" y="513"/>
                </a:lnTo>
                <a:lnTo>
                  <a:pt x="1564" y="517"/>
                </a:lnTo>
                <a:lnTo>
                  <a:pt x="1559" y="522"/>
                </a:lnTo>
                <a:lnTo>
                  <a:pt x="1547" y="530"/>
                </a:lnTo>
                <a:lnTo>
                  <a:pt x="1535" y="537"/>
                </a:lnTo>
                <a:lnTo>
                  <a:pt x="1521" y="544"/>
                </a:lnTo>
                <a:lnTo>
                  <a:pt x="1512" y="546"/>
                </a:lnTo>
                <a:lnTo>
                  <a:pt x="1504" y="549"/>
                </a:lnTo>
                <a:lnTo>
                  <a:pt x="1488" y="553"/>
                </a:lnTo>
                <a:lnTo>
                  <a:pt x="1470" y="557"/>
                </a:lnTo>
                <a:lnTo>
                  <a:pt x="1450" y="559"/>
                </a:lnTo>
                <a:lnTo>
                  <a:pt x="1440" y="560"/>
                </a:lnTo>
                <a:lnTo>
                  <a:pt x="1429" y="560"/>
                </a:lnTo>
                <a:lnTo>
                  <a:pt x="1407" y="561"/>
                </a:lnTo>
                <a:lnTo>
                  <a:pt x="1385" y="561"/>
                </a:lnTo>
                <a:lnTo>
                  <a:pt x="1375" y="560"/>
                </a:lnTo>
                <a:lnTo>
                  <a:pt x="1365" y="559"/>
                </a:lnTo>
                <a:lnTo>
                  <a:pt x="1356" y="558"/>
                </a:lnTo>
                <a:lnTo>
                  <a:pt x="1347" y="557"/>
                </a:lnTo>
                <a:lnTo>
                  <a:pt x="1330" y="554"/>
                </a:lnTo>
                <a:lnTo>
                  <a:pt x="1322" y="552"/>
                </a:lnTo>
                <a:lnTo>
                  <a:pt x="1315" y="549"/>
                </a:lnTo>
                <a:lnTo>
                  <a:pt x="1301" y="544"/>
                </a:lnTo>
                <a:lnTo>
                  <a:pt x="1295" y="542"/>
                </a:lnTo>
                <a:lnTo>
                  <a:pt x="1289" y="538"/>
                </a:lnTo>
                <a:lnTo>
                  <a:pt x="1284" y="535"/>
                </a:lnTo>
                <a:lnTo>
                  <a:pt x="1279" y="532"/>
                </a:lnTo>
                <a:lnTo>
                  <a:pt x="1273" y="526"/>
                </a:lnTo>
                <a:lnTo>
                  <a:pt x="1267" y="519"/>
                </a:lnTo>
                <a:lnTo>
                  <a:pt x="1262" y="512"/>
                </a:lnTo>
                <a:lnTo>
                  <a:pt x="1258" y="504"/>
                </a:lnTo>
                <a:lnTo>
                  <a:pt x="1255" y="496"/>
                </a:lnTo>
                <a:lnTo>
                  <a:pt x="1253" y="492"/>
                </a:lnTo>
                <a:lnTo>
                  <a:pt x="1252" y="487"/>
                </a:lnTo>
                <a:lnTo>
                  <a:pt x="1251" y="478"/>
                </a:lnTo>
                <a:lnTo>
                  <a:pt x="1251" y="468"/>
                </a:lnTo>
                <a:lnTo>
                  <a:pt x="1251" y="457"/>
                </a:lnTo>
                <a:lnTo>
                  <a:pt x="1253" y="445"/>
                </a:lnTo>
                <a:lnTo>
                  <a:pt x="1373" y="443"/>
                </a:lnTo>
                <a:lnTo>
                  <a:pt x="1373" y="446"/>
                </a:lnTo>
                <a:lnTo>
                  <a:pt x="1373" y="448"/>
                </a:lnTo>
                <a:lnTo>
                  <a:pt x="1374" y="450"/>
                </a:lnTo>
                <a:lnTo>
                  <a:pt x="1375" y="453"/>
                </a:lnTo>
                <a:lnTo>
                  <a:pt x="1377" y="455"/>
                </a:lnTo>
                <a:lnTo>
                  <a:pt x="1378" y="456"/>
                </a:lnTo>
                <a:lnTo>
                  <a:pt x="1379" y="457"/>
                </a:lnTo>
                <a:lnTo>
                  <a:pt x="1385" y="461"/>
                </a:lnTo>
                <a:lnTo>
                  <a:pt x="1392" y="464"/>
                </a:lnTo>
                <a:lnTo>
                  <a:pt x="1396" y="465"/>
                </a:lnTo>
                <a:lnTo>
                  <a:pt x="1401" y="466"/>
                </a:lnTo>
                <a:lnTo>
                  <a:pt x="1406" y="467"/>
                </a:lnTo>
                <a:lnTo>
                  <a:pt x="1412" y="468"/>
                </a:lnTo>
                <a:lnTo>
                  <a:pt x="1424" y="468"/>
                </a:lnTo>
                <a:lnTo>
                  <a:pt x="1436" y="468"/>
                </a:lnTo>
                <a:lnTo>
                  <a:pt x="1446" y="467"/>
                </a:lnTo>
                <a:lnTo>
                  <a:pt x="1455" y="465"/>
                </a:lnTo>
                <a:lnTo>
                  <a:pt x="1461" y="463"/>
                </a:lnTo>
                <a:lnTo>
                  <a:pt x="1466" y="460"/>
                </a:lnTo>
                <a:lnTo>
                  <a:pt x="1468" y="457"/>
                </a:lnTo>
                <a:lnTo>
                  <a:pt x="1469" y="456"/>
                </a:lnTo>
                <a:lnTo>
                  <a:pt x="1470" y="455"/>
                </a:lnTo>
                <a:lnTo>
                  <a:pt x="1471" y="452"/>
                </a:lnTo>
                <a:lnTo>
                  <a:pt x="1472" y="449"/>
                </a:lnTo>
                <a:lnTo>
                  <a:pt x="1473" y="446"/>
                </a:lnTo>
                <a:lnTo>
                  <a:pt x="1473" y="442"/>
                </a:lnTo>
                <a:lnTo>
                  <a:pt x="1472" y="440"/>
                </a:lnTo>
                <a:lnTo>
                  <a:pt x="1471" y="438"/>
                </a:lnTo>
                <a:lnTo>
                  <a:pt x="1470" y="436"/>
                </a:lnTo>
                <a:lnTo>
                  <a:pt x="1468" y="434"/>
                </a:lnTo>
                <a:lnTo>
                  <a:pt x="1465" y="432"/>
                </a:lnTo>
                <a:lnTo>
                  <a:pt x="1461" y="431"/>
                </a:lnTo>
                <a:lnTo>
                  <a:pt x="1457" y="429"/>
                </a:lnTo>
                <a:lnTo>
                  <a:pt x="1453" y="428"/>
                </a:lnTo>
                <a:lnTo>
                  <a:pt x="1430" y="425"/>
                </a:lnTo>
                <a:lnTo>
                  <a:pt x="1403" y="422"/>
                </a:lnTo>
                <a:lnTo>
                  <a:pt x="1389" y="420"/>
                </a:lnTo>
                <a:lnTo>
                  <a:pt x="1374" y="418"/>
                </a:lnTo>
                <a:lnTo>
                  <a:pt x="1360" y="415"/>
                </a:lnTo>
                <a:lnTo>
                  <a:pt x="1345" y="412"/>
                </a:lnTo>
                <a:lnTo>
                  <a:pt x="1338" y="410"/>
                </a:lnTo>
                <a:lnTo>
                  <a:pt x="1331" y="408"/>
                </a:lnTo>
                <a:lnTo>
                  <a:pt x="1325" y="405"/>
                </a:lnTo>
                <a:lnTo>
                  <a:pt x="1318" y="402"/>
                </a:lnTo>
                <a:lnTo>
                  <a:pt x="1312" y="399"/>
                </a:lnTo>
                <a:lnTo>
                  <a:pt x="1307" y="394"/>
                </a:lnTo>
                <a:lnTo>
                  <a:pt x="1301" y="390"/>
                </a:lnTo>
                <a:lnTo>
                  <a:pt x="1296" y="385"/>
                </a:lnTo>
                <a:lnTo>
                  <a:pt x="1291" y="380"/>
                </a:lnTo>
                <a:lnTo>
                  <a:pt x="1287" y="374"/>
                </a:lnTo>
                <a:lnTo>
                  <a:pt x="1284" y="367"/>
                </a:lnTo>
                <a:lnTo>
                  <a:pt x="1281" y="361"/>
                </a:lnTo>
                <a:lnTo>
                  <a:pt x="1279" y="354"/>
                </a:lnTo>
                <a:lnTo>
                  <a:pt x="1277" y="346"/>
                </a:lnTo>
                <a:lnTo>
                  <a:pt x="1276" y="339"/>
                </a:lnTo>
                <a:lnTo>
                  <a:pt x="1276" y="330"/>
                </a:lnTo>
                <a:lnTo>
                  <a:pt x="1276" y="322"/>
                </a:lnTo>
                <a:lnTo>
                  <a:pt x="1277" y="314"/>
                </a:lnTo>
                <a:lnTo>
                  <a:pt x="1278" y="307"/>
                </a:lnTo>
                <a:lnTo>
                  <a:pt x="1278" y="303"/>
                </a:lnTo>
                <a:lnTo>
                  <a:pt x="1279" y="300"/>
                </a:lnTo>
                <a:lnTo>
                  <a:pt x="1281" y="292"/>
                </a:lnTo>
                <a:lnTo>
                  <a:pt x="1283" y="286"/>
                </a:lnTo>
                <a:lnTo>
                  <a:pt x="1286" y="279"/>
                </a:lnTo>
                <a:lnTo>
                  <a:pt x="1288" y="272"/>
                </a:lnTo>
                <a:lnTo>
                  <a:pt x="1292" y="266"/>
                </a:lnTo>
                <a:lnTo>
                  <a:pt x="1296" y="260"/>
                </a:lnTo>
                <a:lnTo>
                  <a:pt x="1300" y="255"/>
                </a:lnTo>
                <a:lnTo>
                  <a:pt x="1304" y="249"/>
                </a:lnTo>
                <a:lnTo>
                  <a:pt x="1309" y="244"/>
                </a:lnTo>
                <a:lnTo>
                  <a:pt x="1315" y="239"/>
                </a:lnTo>
                <a:lnTo>
                  <a:pt x="1326" y="230"/>
                </a:lnTo>
                <a:lnTo>
                  <a:pt x="1333" y="225"/>
                </a:lnTo>
                <a:lnTo>
                  <a:pt x="1340" y="221"/>
                </a:lnTo>
                <a:lnTo>
                  <a:pt x="1347" y="218"/>
                </a:lnTo>
                <a:lnTo>
                  <a:pt x="1355" y="214"/>
                </a:lnTo>
                <a:lnTo>
                  <a:pt x="1363" y="211"/>
                </a:lnTo>
                <a:lnTo>
                  <a:pt x="1371" y="208"/>
                </a:lnTo>
                <a:lnTo>
                  <a:pt x="1388" y="203"/>
                </a:lnTo>
                <a:lnTo>
                  <a:pt x="1398" y="201"/>
                </a:lnTo>
                <a:lnTo>
                  <a:pt x="1407" y="199"/>
                </a:lnTo>
                <a:lnTo>
                  <a:pt x="1428" y="197"/>
                </a:lnTo>
                <a:lnTo>
                  <a:pt x="1450" y="195"/>
                </a:lnTo>
                <a:lnTo>
                  <a:pt x="1473" y="195"/>
                </a:lnTo>
                <a:lnTo>
                  <a:pt x="1491" y="195"/>
                </a:lnTo>
                <a:lnTo>
                  <a:pt x="1507" y="196"/>
                </a:lnTo>
                <a:lnTo>
                  <a:pt x="1524" y="198"/>
                </a:lnTo>
                <a:lnTo>
                  <a:pt x="1538" y="200"/>
                </a:lnTo>
                <a:lnTo>
                  <a:pt x="1551" y="203"/>
                </a:lnTo>
                <a:lnTo>
                  <a:pt x="1558" y="205"/>
                </a:lnTo>
                <a:lnTo>
                  <a:pt x="1563" y="207"/>
                </a:lnTo>
                <a:lnTo>
                  <a:pt x="1574" y="211"/>
                </a:lnTo>
                <a:lnTo>
                  <a:pt x="1584" y="216"/>
                </a:lnTo>
                <a:lnTo>
                  <a:pt x="1593" y="222"/>
                </a:lnTo>
                <a:lnTo>
                  <a:pt x="1597" y="225"/>
                </a:lnTo>
                <a:lnTo>
                  <a:pt x="1600" y="228"/>
                </a:lnTo>
                <a:lnTo>
                  <a:pt x="1604" y="231"/>
                </a:lnTo>
                <a:lnTo>
                  <a:pt x="1607" y="235"/>
                </a:lnTo>
                <a:lnTo>
                  <a:pt x="1609" y="239"/>
                </a:lnTo>
                <a:lnTo>
                  <a:pt x="1612" y="243"/>
                </a:lnTo>
                <a:lnTo>
                  <a:pt x="1614" y="247"/>
                </a:lnTo>
                <a:lnTo>
                  <a:pt x="1616" y="251"/>
                </a:lnTo>
                <a:lnTo>
                  <a:pt x="1619" y="260"/>
                </a:lnTo>
                <a:lnTo>
                  <a:pt x="1620" y="270"/>
                </a:lnTo>
                <a:lnTo>
                  <a:pt x="1621" y="275"/>
                </a:lnTo>
                <a:lnTo>
                  <a:pt x="1621" y="280"/>
                </a:lnTo>
                <a:close/>
                <a:moveTo>
                  <a:pt x="1993" y="440"/>
                </a:moveTo>
                <a:lnTo>
                  <a:pt x="1993" y="445"/>
                </a:lnTo>
                <a:lnTo>
                  <a:pt x="1994" y="448"/>
                </a:lnTo>
                <a:lnTo>
                  <a:pt x="1996" y="452"/>
                </a:lnTo>
                <a:lnTo>
                  <a:pt x="1998" y="454"/>
                </a:lnTo>
                <a:lnTo>
                  <a:pt x="2000" y="456"/>
                </a:lnTo>
                <a:lnTo>
                  <a:pt x="2004" y="458"/>
                </a:lnTo>
                <a:lnTo>
                  <a:pt x="2008" y="459"/>
                </a:lnTo>
                <a:lnTo>
                  <a:pt x="2012" y="459"/>
                </a:lnTo>
                <a:lnTo>
                  <a:pt x="2021" y="459"/>
                </a:lnTo>
                <a:lnTo>
                  <a:pt x="2030" y="457"/>
                </a:lnTo>
                <a:lnTo>
                  <a:pt x="2033" y="456"/>
                </a:lnTo>
                <a:lnTo>
                  <a:pt x="2037" y="455"/>
                </a:lnTo>
                <a:lnTo>
                  <a:pt x="2044" y="452"/>
                </a:lnTo>
                <a:lnTo>
                  <a:pt x="2040" y="533"/>
                </a:lnTo>
                <a:lnTo>
                  <a:pt x="2032" y="540"/>
                </a:lnTo>
                <a:lnTo>
                  <a:pt x="2023" y="545"/>
                </a:lnTo>
                <a:lnTo>
                  <a:pt x="2013" y="550"/>
                </a:lnTo>
                <a:lnTo>
                  <a:pt x="2004" y="554"/>
                </a:lnTo>
                <a:lnTo>
                  <a:pt x="1994" y="557"/>
                </a:lnTo>
                <a:lnTo>
                  <a:pt x="1984" y="559"/>
                </a:lnTo>
                <a:lnTo>
                  <a:pt x="1973" y="561"/>
                </a:lnTo>
                <a:lnTo>
                  <a:pt x="1963" y="561"/>
                </a:lnTo>
                <a:lnTo>
                  <a:pt x="1953" y="561"/>
                </a:lnTo>
                <a:lnTo>
                  <a:pt x="1948" y="560"/>
                </a:lnTo>
                <a:lnTo>
                  <a:pt x="1943" y="560"/>
                </a:lnTo>
                <a:lnTo>
                  <a:pt x="1935" y="559"/>
                </a:lnTo>
                <a:lnTo>
                  <a:pt x="1927" y="557"/>
                </a:lnTo>
                <a:lnTo>
                  <a:pt x="1919" y="555"/>
                </a:lnTo>
                <a:lnTo>
                  <a:pt x="1912" y="553"/>
                </a:lnTo>
                <a:lnTo>
                  <a:pt x="1906" y="550"/>
                </a:lnTo>
                <a:lnTo>
                  <a:pt x="1900" y="547"/>
                </a:lnTo>
                <a:lnTo>
                  <a:pt x="1895" y="543"/>
                </a:lnTo>
                <a:lnTo>
                  <a:pt x="1890" y="539"/>
                </a:lnTo>
                <a:lnTo>
                  <a:pt x="1886" y="534"/>
                </a:lnTo>
                <a:lnTo>
                  <a:pt x="1883" y="529"/>
                </a:lnTo>
                <a:lnTo>
                  <a:pt x="1880" y="523"/>
                </a:lnTo>
                <a:lnTo>
                  <a:pt x="1877" y="517"/>
                </a:lnTo>
                <a:lnTo>
                  <a:pt x="1875" y="510"/>
                </a:lnTo>
                <a:lnTo>
                  <a:pt x="1874" y="504"/>
                </a:lnTo>
                <a:lnTo>
                  <a:pt x="1870" y="510"/>
                </a:lnTo>
                <a:lnTo>
                  <a:pt x="1865" y="517"/>
                </a:lnTo>
                <a:lnTo>
                  <a:pt x="1859" y="523"/>
                </a:lnTo>
                <a:lnTo>
                  <a:pt x="1854" y="529"/>
                </a:lnTo>
                <a:lnTo>
                  <a:pt x="1848" y="534"/>
                </a:lnTo>
                <a:lnTo>
                  <a:pt x="1842" y="539"/>
                </a:lnTo>
                <a:lnTo>
                  <a:pt x="1836" y="543"/>
                </a:lnTo>
                <a:lnTo>
                  <a:pt x="1830" y="547"/>
                </a:lnTo>
                <a:lnTo>
                  <a:pt x="1823" y="550"/>
                </a:lnTo>
                <a:lnTo>
                  <a:pt x="1816" y="553"/>
                </a:lnTo>
                <a:lnTo>
                  <a:pt x="1809" y="555"/>
                </a:lnTo>
                <a:lnTo>
                  <a:pt x="1801" y="557"/>
                </a:lnTo>
                <a:lnTo>
                  <a:pt x="1793" y="559"/>
                </a:lnTo>
                <a:lnTo>
                  <a:pt x="1785" y="560"/>
                </a:lnTo>
                <a:lnTo>
                  <a:pt x="1777" y="561"/>
                </a:lnTo>
                <a:lnTo>
                  <a:pt x="1769" y="561"/>
                </a:lnTo>
                <a:lnTo>
                  <a:pt x="1754" y="561"/>
                </a:lnTo>
                <a:lnTo>
                  <a:pt x="1741" y="559"/>
                </a:lnTo>
                <a:lnTo>
                  <a:pt x="1728" y="557"/>
                </a:lnTo>
                <a:lnTo>
                  <a:pt x="1717" y="555"/>
                </a:lnTo>
                <a:lnTo>
                  <a:pt x="1706" y="551"/>
                </a:lnTo>
                <a:lnTo>
                  <a:pt x="1697" y="547"/>
                </a:lnTo>
                <a:lnTo>
                  <a:pt x="1692" y="544"/>
                </a:lnTo>
                <a:lnTo>
                  <a:pt x="1688" y="542"/>
                </a:lnTo>
                <a:lnTo>
                  <a:pt x="1684" y="539"/>
                </a:lnTo>
                <a:lnTo>
                  <a:pt x="1680" y="536"/>
                </a:lnTo>
                <a:lnTo>
                  <a:pt x="1677" y="532"/>
                </a:lnTo>
                <a:lnTo>
                  <a:pt x="1673" y="529"/>
                </a:lnTo>
                <a:lnTo>
                  <a:pt x="1670" y="525"/>
                </a:lnTo>
                <a:lnTo>
                  <a:pt x="1667" y="521"/>
                </a:lnTo>
                <a:lnTo>
                  <a:pt x="1662" y="513"/>
                </a:lnTo>
                <a:lnTo>
                  <a:pt x="1658" y="504"/>
                </a:lnTo>
                <a:lnTo>
                  <a:pt x="1655" y="494"/>
                </a:lnTo>
                <a:lnTo>
                  <a:pt x="1654" y="489"/>
                </a:lnTo>
                <a:lnTo>
                  <a:pt x="1653" y="483"/>
                </a:lnTo>
                <a:lnTo>
                  <a:pt x="1651" y="472"/>
                </a:lnTo>
                <a:lnTo>
                  <a:pt x="1651" y="460"/>
                </a:lnTo>
                <a:lnTo>
                  <a:pt x="1651" y="451"/>
                </a:lnTo>
                <a:lnTo>
                  <a:pt x="1652" y="442"/>
                </a:lnTo>
                <a:lnTo>
                  <a:pt x="1653" y="432"/>
                </a:lnTo>
                <a:lnTo>
                  <a:pt x="1654" y="422"/>
                </a:lnTo>
                <a:lnTo>
                  <a:pt x="1669" y="338"/>
                </a:lnTo>
                <a:lnTo>
                  <a:pt x="1673" y="322"/>
                </a:lnTo>
                <a:lnTo>
                  <a:pt x="1677" y="307"/>
                </a:lnTo>
                <a:lnTo>
                  <a:pt x="1679" y="300"/>
                </a:lnTo>
                <a:lnTo>
                  <a:pt x="1682" y="293"/>
                </a:lnTo>
                <a:lnTo>
                  <a:pt x="1688" y="279"/>
                </a:lnTo>
                <a:lnTo>
                  <a:pt x="1695" y="267"/>
                </a:lnTo>
                <a:lnTo>
                  <a:pt x="1703" y="255"/>
                </a:lnTo>
                <a:lnTo>
                  <a:pt x="1708" y="250"/>
                </a:lnTo>
                <a:lnTo>
                  <a:pt x="1712" y="244"/>
                </a:lnTo>
                <a:lnTo>
                  <a:pt x="1722" y="234"/>
                </a:lnTo>
                <a:lnTo>
                  <a:pt x="1727" y="230"/>
                </a:lnTo>
                <a:lnTo>
                  <a:pt x="1733" y="225"/>
                </a:lnTo>
                <a:lnTo>
                  <a:pt x="1739" y="221"/>
                </a:lnTo>
                <a:lnTo>
                  <a:pt x="1744" y="218"/>
                </a:lnTo>
                <a:lnTo>
                  <a:pt x="1750" y="214"/>
                </a:lnTo>
                <a:lnTo>
                  <a:pt x="1757" y="211"/>
                </a:lnTo>
                <a:lnTo>
                  <a:pt x="1770" y="206"/>
                </a:lnTo>
                <a:lnTo>
                  <a:pt x="1784" y="201"/>
                </a:lnTo>
                <a:lnTo>
                  <a:pt x="1791" y="200"/>
                </a:lnTo>
                <a:lnTo>
                  <a:pt x="1798" y="198"/>
                </a:lnTo>
                <a:lnTo>
                  <a:pt x="1806" y="197"/>
                </a:lnTo>
                <a:lnTo>
                  <a:pt x="1814" y="197"/>
                </a:lnTo>
                <a:lnTo>
                  <a:pt x="1822" y="196"/>
                </a:lnTo>
                <a:lnTo>
                  <a:pt x="1830" y="196"/>
                </a:lnTo>
                <a:lnTo>
                  <a:pt x="1846" y="196"/>
                </a:lnTo>
                <a:lnTo>
                  <a:pt x="1853" y="197"/>
                </a:lnTo>
                <a:lnTo>
                  <a:pt x="1860" y="198"/>
                </a:lnTo>
                <a:lnTo>
                  <a:pt x="1874" y="200"/>
                </a:lnTo>
                <a:lnTo>
                  <a:pt x="1880" y="202"/>
                </a:lnTo>
                <a:lnTo>
                  <a:pt x="1886" y="204"/>
                </a:lnTo>
                <a:lnTo>
                  <a:pt x="1896" y="208"/>
                </a:lnTo>
                <a:lnTo>
                  <a:pt x="1901" y="211"/>
                </a:lnTo>
                <a:lnTo>
                  <a:pt x="1906" y="213"/>
                </a:lnTo>
                <a:lnTo>
                  <a:pt x="1914" y="220"/>
                </a:lnTo>
                <a:lnTo>
                  <a:pt x="1917" y="223"/>
                </a:lnTo>
                <a:lnTo>
                  <a:pt x="1920" y="227"/>
                </a:lnTo>
                <a:lnTo>
                  <a:pt x="1924" y="205"/>
                </a:lnTo>
                <a:lnTo>
                  <a:pt x="2034" y="205"/>
                </a:lnTo>
                <a:lnTo>
                  <a:pt x="1994" y="432"/>
                </a:lnTo>
                <a:lnTo>
                  <a:pt x="1993" y="440"/>
                </a:lnTo>
                <a:close/>
                <a:moveTo>
                  <a:pt x="1779" y="406"/>
                </a:moveTo>
                <a:lnTo>
                  <a:pt x="1778" y="414"/>
                </a:lnTo>
                <a:lnTo>
                  <a:pt x="1778" y="424"/>
                </a:lnTo>
                <a:lnTo>
                  <a:pt x="1779" y="429"/>
                </a:lnTo>
                <a:lnTo>
                  <a:pt x="1779" y="432"/>
                </a:lnTo>
                <a:lnTo>
                  <a:pt x="1781" y="435"/>
                </a:lnTo>
                <a:lnTo>
                  <a:pt x="1784" y="441"/>
                </a:lnTo>
                <a:lnTo>
                  <a:pt x="1789" y="446"/>
                </a:lnTo>
                <a:lnTo>
                  <a:pt x="1792" y="449"/>
                </a:lnTo>
                <a:lnTo>
                  <a:pt x="1795" y="451"/>
                </a:lnTo>
                <a:lnTo>
                  <a:pt x="1799" y="453"/>
                </a:lnTo>
                <a:lnTo>
                  <a:pt x="1803" y="455"/>
                </a:lnTo>
                <a:lnTo>
                  <a:pt x="1808" y="456"/>
                </a:lnTo>
                <a:lnTo>
                  <a:pt x="1813" y="457"/>
                </a:lnTo>
                <a:lnTo>
                  <a:pt x="1819" y="457"/>
                </a:lnTo>
                <a:lnTo>
                  <a:pt x="1825" y="458"/>
                </a:lnTo>
                <a:lnTo>
                  <a:pt x="1831" y="457"/>
                </a:lnTo>
                <a:lnTo>
                  <a:pt x="1837" y="456"/>
                </a:lnTo>
                <a:lnTo>
                  <a:pt x="1843" y="455"/>
                </a:lnTo>
                <a:lnTo>
                  <a:pt x="1849" y="452"/>
                </a:lnTo>
                <a:lnTo>
                  <a:pt x="1854" y="450"/>
                </a:lnTo>
                <a:lnTo>
                  <a:pt x="1859" y="446"/>
                </a:lnTo>
                <a:lnTo>
                  <a:pt x="1864" y="442"/>
                </a:lnTo>
                <a:lnTo>
                  <a:pt x="1869" y="437"/>
                </a:lnTo>
                <a:lnTo>
                  <a:pt x="1891" y="317"/>
                </a:lnTo>
                <a:lnTo>
                  <a:pt x="1888" y="312"/>
                </a:lnTo>
                <a:lnTo>
                  <a:pt x="1885" y="309"/>
                </a:lnTo>
                <a:lnTo>
                  <a:pt x="1884" y="307"/>
                </a:lnTo>
                <a:lnTo>
                  <a:pt x="1882" y="306"/>
                </a:lnTo>
                <a:lnTo>
                  <a:pt x="1877" y="303"/>
                </a:lnTo>
                <a:lnTo>
                  <a:pt x="1872" y="301"/>
                </a:lnTo>
                <a:lnTo>
                  <a:pt x="1867" y="300"/>
                </a:lnTo>
                <a:lnTo>
                  <a:pt x="1860" y="299"/>
                </a:lnTo>
                <a:lnTo>
                  <a:pt x="1853" y="299"/>
                </a:lnTo>
                <a:lnTo>
                  <a:pt x="1847" y="299"/>
                </a:lnTo>
                <a:lnTo>
                  <a:pt x="1840" y="300"/>
                </a:lnTo>
                <a:lnTo>
                  <a:pt x="1834" y="301"/>
                </a:lnTo>
                <a:lnTo>
                  <a:pt x="1828" y="302"/>
                </a:lnTo>
                <a:lnTo>
                  <a:pt x="1823" y="304"/>
                </a:lnTo>
                <a:lnTo>
                  <a:pt x="1818" y="306"/>
                </a:lnTo>
                <a:lnTo>
                  <a:pt x="1814" y="309"/>
                </a:lnTo>
                <a:lnTo>
                  <a:pt x="1809" y="312"/>
                </a:lnTo>
                <a:lnTo>
                  <a:pt x="1806" y="316"/>
                </a:lnTo>
                <a:lnTo>
                  <a:pt x="1802" y="319"/>
                </a:lnTo>
                <a:lnTo>
                  <a:pt x="1799" y="324"/>
                </a:lnTo>
                <a:lnTo>
                  <a:pt x="1796" y="329"/>
                </a:lnTo>
                <a:lnTo>
                  <a:pt x="1794" y="334"/>
                </a:lnTo>
                <a:lnTo>
                  <a:pt x="1792" y="339"/>
                </a:lnTo>
                <a:lnTo>
                  <a:pt x="1790" y="345"/>
                </a:lnTo>
                <a:lnTo>
                  <a:pt x="1789" y="352"/>
                </a:lnTo>
                <a:lnTo>
                  <a:pt x="1779" y="406"/>
                </a:lnTo>
                <a:close/>
                <a:moveTo>
                  <a:pt x="2426" y="440"/>
                </a:moveTo>
                <a:lnTo>
                  <a:pt x="2427" y="445"/>
                </a:lnTo>
                <a:lnTo>
                  <a:pt x="2428" y="448"/>
                </a:lnTo>
                <a:lnTo>
                  <a:pt x="2429" y="452"/>
                </a:lnTo>
                <a:lnTo>
                  <a:pt x="2431" y="454"/>
                </a:lnTo>
                <a:lnTo>
                  <a:pt x="2434" y="456"/>
                </a:lnTo>
                <a:lnTo>
                  <a:pt x="2437" y="458"/>
                </a:lnTo>
                <a:lnTo>
                  <a:pt x="2441" y="459"/>
                </a:lnTo>
                <a:lnTo>
                  <a:pt x="2445" y="459"/>
                </a:lnTo>
                <a:lnTo>
                  <a:pt x="2454" y="459"/>
                </a:lnTo>
                <a:lnTo>
                  <a:pt x="2463" y="457"/>
                </a:lnTo>
                <a:lnTo>
                  <a:pt x="2467" y="456"/>
                </a:lnTo>
                <a:lnTo>
                  <a:pt x="2470" y="455"/>
                </a:lnTo>
                <a:lnTo>
                  <a:pt x="2477" y="452"/>
                </a:lnTo>
                <a:lnTo>
                  <a:pt x="2474" y="533"/>
                </a:lnTo>
                <a:lnTo>
                  <a:pt x="2465" y="540"/>
                </a:lnTo>
                <a:lnTo>
                  <a:pt x="2456" y="545"/>
                </a:lnTo>
                <a:lnTo>
                  <a:pt x="2447" y="550"/>
                </a:lnTo>
                <a:lnTo>
                  <a:pt x="2437" y="554"/>
                </a:lnTo>
                <a:lnTo>
                  <a:pt x="2427" y="557"/>
                </a:lnTo>
                <a:lnTo>
                  <a:pt x="2417" y="559"/>
                </a:lnTo>
                <a:lnTo>
                  <a:pt x="2407" y="561"/>
                </a:lnTo>
                <a:lnTo>
                  <a:pt x="2396" y="561"/>
                </a:lnTo>
                <a:lnTo>
                  <a:pt x="2387" y="561"/>
                </a:lnTo>
                <a:lnTo>
                  <a:pt x="2381" y="560"/>
                </a:lnTo>
                <a:lnTo>
                  <a:pt x="2376" y="560"/>
                </a:lnTo>
                <a:lnTo>
                  <a:pt x="2368" y="559"/>
                </a:lnTo>
                <a:lnTo>
                  <a:pt x="2360" y="557"/>
                </a:lnTo>
                <a:lnTo>
                  <a:pt x="2353" y="555"/>
                </a:lnTo>
                <a:lnTo>
                  <a:pt x="2346" y="553"/>
                </a:lnTo>
                <a:lnTo>
                  <a:pt x="2339" y="550"/>
                </a:lnTo>
                <a:lnTo>
                  <a:pt x="2334" y="547"/>
                </a:lnTo>
                <a:lnTo>
                  <a:pt x="2328" y="543"/>
                </a:lnTo>
                <a:lnTo>
                  <a:pt x="2324" y="539"/>
                </a:lnTo>
                <a:lnTo>
                  <a:pt x="2320" y="534"/>
                </a:lnTo>
                <a:lnTo>
                  <a:pt x="2316" y="529"/>
                </a:lnTo>
                <a:lnTo>
                  <a:pt x="2313" y="523"/>
                </a:lnTo>
                <a:lnTo>
                  <a:pt x="2311" y="517"/>
                </a:lnTo>
                <a:lnTo>
                  <a:pt x="2309" y="510"/>
                </a:lnTo>
                <a:lnTo>
                  <a:pt x="2307" y="504"/>
                </a:lnTo>
                <a:lnTo>
                  <a:pt x="2303" y="510"/>
                </a:lnTo>
                <a:lnTo>
                  <a:pt x="2298" y="517"/>
                </a:lnTo>
                <a:lnTo>
                  <a:pt x="2293" y="523"/>
                </a:lnTo>
                <a:lnTo>
                  <a:pt x="2287" y="529"/>
                </a:lnTo>
                <a:lnTo>
                  <a:pt x="2282" y="534"/>
                </a:lnTo>
                <a:lnTo>
                  <a:pt x="2276" y="539"/>
                </a:lnTo>
                <a:lnTo>
                  <a:pt x="2270" y="543"/>
                </a:lnTo>
                <a:lnTo>
                  <a:pt x="2263" y="547"/>
                </a:lnTo>
                <a:lnTo>
                  <a:pt x="2256" y="550"/>
                </a:lnTo>
                <a:lnTo>
                  <a:pt x="2249" y="553"/>
                </a:lnTo>
                <a:lnTo>
                  <a:pt x="2242" y="555"/>
                </a:lnTo>
                <a:lnTo>
                  <a:pt x="2235" y="557"/>
                </a:lnTo>
                <a:lnTo>
                  <a:pt x="2227" y="559"/>
                </a:lnTo>
                <a:lnTo>
                  <a:pt x="2219" y="560"/>
                </a:lnTo>
                <a:lnTo>
                  <a:pt x="2210" y="561"/>
                </a:lnTo>
                <a:lnTo>
                  <a:pt x="2202" y="561"/>
                </a:lnTo>
                <a:lnTo>
                  <a:pt x="2188" y="561"/>
                </a:lnTo>
                <a:lnTo>
                  <a:pt x="2174" y="559"/>
                </a:lnTo>
                <a:lnTo>
                  <a:pt x="2162" y="557"/>
                </a:lnTo>
                <a:lnTo>
                  <a:pt x="2150" y="555"/>
                </a:lnTo>
                <a:lnTo>
                  <a:pt x="2140" y="551"/>
                </a:lnTo>
                <a:lnTo>
                  <a:pt x="2130" y="547"/>
                </a:lnTo>
                <a:lnTo>
                  <a:pt x="2126" y="544"/>
                </a:lnTo>
                <a:lnTo>
                  <a:pt x="2121" y="542"/>
                </a:lnTo>
                <a:lnTo>
                  <a:pt x="2117" y="539"/>
                </a:lnTo>
                <a:lnTo>
                  <a:pt x="2113" y="536"/>
                </a:lnTo>
                <a:lnTo>
                  <a:pt x="2110" y="532"/>
                </a:lnTo>
                <a:lnTo>
                  <a:pt x="2107" y="529"/>
                </a:lnTo>
                <a:lnTo>
                  <a:pt x="2103" y="525"/>
                </a:lnTo>
                <a:lnTo>
                  <a:pt x="2101" y="521"/>
                </a:lnTo>
                <a:lnTo>
                  <a:pt x="2096" y="513"/>
                </a:lnTo>
                <a:lnTo>
                  <a:pt x="2091" y="504"/>
                </a:lnTo>
                <a:lnTo>
                  <a:pt x="2088" y="494"/>
                </a:lnTo>
                <a:lnTo>
                  <a:pt x="2087" y="489"/>
                </a:lnTo>
                <a:lnTo>
                  <a:pt x="2086" y="483"/>
                </a:lnTo>
                <a:lnTo>
                  <a:pt x="2084" y="472"/>
                </a:lnTo>
                <a:lnTo>
                  <a:pt x="2084" y="460"/>
                </a:lnTo>
                <a:lnTo>
                  <a:pt x="2084" y="451"/>
                </a:lnTo>
                <a:lnTo>
                  <a:pt x="2085" y="442"/>
                </a:lnTo>
                <a:lnTo>
                  <a:pt x="2086" y="432"/>
                </a:lnTo>
                <a:lnTo>
                  <a:pt x="2088" y="422"/>
                </a:lnTo>
                <a:lnTo>
                  <a:pt x="2103" y="338"/>
                </a:lnTo>
                <a:lnTo>
                  <a:pt x="2106" y="322"/>
                </a:lnTo>
                <a:lnTo>
                  <a:pt x="2110" y="307"/>
                </a:lnTo>
                <a:lnTo>
                  <a:pt x="2113" y="300"/>
                </a:lnTo>
                <a:lnTo>
                  <a:pt x="2116" y="293"/>
                </a:lnTo>
                <a:lnTo>
                  <a:pt x="2122" y="279"/>
                </a:lnTo>
                <a:lnTo>
                  <a:pt x="2129" y="267"/>
                </a:lnTo>
                <a:lnTo>
                  <a:pt x="2137" y="255"/>
                </a:lnTo>
                <a:lnTo>
                  <a:pt x="2141" y="250"/>
                </a:lnTo>
                <a:lnTo>
                  <a:pt x="2146" y="244"/>
                </a:lnTo>
                <a:lnTo>
                  <a:pt x="2156" y="234"/>
                </a:lnTo>
                <a:lnTo>
                  <a:pt x="2161" y="230"/>
                </a:lnTo>
                <a:lnTo>
                  <a:pt x="2166" y="225"/>
                </a:lnTo>
                <a:lnTo>
                  <a:pt x="2172" y="221"/>
                </a:lnTo>
                <a:lnTo>
                  <a:pt x="2178" y="218"/>
                </a:lnTo>
                <a:lnTo>
                  <a:pt x="2184" y="214"/>
                </a:lnTo>
                <a:lnTo>
                  <a:pt x="2190" y="211"/>
                </a:lnTo>
                <a:lnTo>
                  <a:pt x="2203" y="206"/>
                </a:lnTo>
                <a:lnTo>
                  <a:pt x="2217" y="201"/>
                </a:lnTo>
                <a:lnTo>
                  <a:pt x="2224" y="200"/>
                </a:lnTo>
                <a:lnTo>
                  <a:pt x="2232" y="198"/>
                </a:lnTo>
                <a:lnTo>
                  <a:pt x="2239" y="197"/>
                </a:lnTo>
                <a:lnTo>
                  <a:pt x="2247" y="197"/>
                </a:lnTo>
                <a:lnTo>
                  <a:pt x="2255" y="196"/>
                </a:lnTo>
                <a:lnTo>
                  <a:pt x="2263" y="196"/>
                </a:lnTo>
                <a:lnTo>
                  <a:pt x="2279" y="196"/>
                </a:lnTo>
                <a:lnTo>
                  <a:pt x="2287" y="197"/>
                </a:lnTo>
                <a:lnTo>
                  <a:pt x="2294" y="198"/>
                </a:lnTo>
                <a:lnTo>
                  <a:pt x="2307" y="200"/>
                </a:lnTo>
                <a:lnTo>
                  <a:pt x="2313" y="202"/>
                </a:lnTo>
                <a:lnTo>
                  <a:pt x="2319" y="204"/>
                </a:lnTo>
                <a:lnTo>
                  <a:pt x="2330" y="208"/>
                </a:lnTo>
                <a:lnTo>
                  <a:pt x="2334" y="211"/>
                </a:lnTo>
                <a:lnTo>
                  <a:pt x="2339" y="213"/>
                </a:lnTo>
                <a:lnTo>
                  <a:pt x="2347" y="220"/>
                </a:lnTo>
                <a:lnTo>
                  <a:pt x="2350" y="223"/>
                </a:lnTo>
                <a:lnTo>
                  <a:pt x="2353" y="227"/>
                </a:lnTo>
                <a:lnTo>
                  <a:pt x="2357" y="205"/>
                </a:lnTo>
                <a:lnTo>
                  <a:pt x="2467" y="205"/>
                </a:lnTo>
                <a:lnTo>
                  <a:pt x="2427" y="432"/>
                </a:lnTo>
                <a:lnTo>
                  <a:pt x="2426" y="440"/>
                </a:lnTo>
                <a:close/>
                <a:moveTo>
                  <a:pt x="2213" y="406"/>
                </a:moveTo>
                <a:lnTo>
                  <a:pt x="2212" y="414"/>
                </a:lnTo>
                <a:lnTo>
                  <a:pt x="2211" y="424"/>
                </a:lnTo>
                <a:lnTo>
                  <a:pt x="2212" y="429"/>
                </a:lnTo>
                <a:lnTo>
                  <a:pt x="2213" y="432"/>
                </a:lnTo>
                <a:lnTo>
                  <a:pt x="2214" y="435"/>
                </a:lnTo>
                <a:lnTo>
                  <a:pt x="2217" y="441"/>
                </a:lnTo>
                <a:lnTo>
                  <a:pt x="2222" y="446"/>
                </a:lnTo>
                <a:lnTo>
                  <a:pt x="2225" y="449"/>
                </a:lnTo>
                <a:lnTo>
                  <a:pt x="2228" y="451"/>
                </a:lnTo>
                <a:lnTo>
                  <a:pt x="2232" y="453"/>
                </a:lnTo>
                <a:lnTo>
                  <a:pt x="2236" y="455"/>
                </a:lnTo>
                <a:lnTo>
                  <a:pt x="2241" y="456"/>
                </a:lnTo>
                <a:lnTo>
                  <a:pt x="2246" y="457"/>
                </a:lnTo>
                <a:lnTo>
                  <a:pt x="2252" y="457"/>
                </a:lnTo>
                <a:lnTo>
                  <a:pt x="2258" y="458"/>
                </a:lnTo>
                <a:lnTo>
                  <a:pt x="2265" y="457"/>
                </a:lnTo>
                <a:lnTo>
                  <a:pt x="2271" y="456"/>
                </a:lnTo>
                <a:lnTo>
                  <a:pt x="2276" y="455"/>
                </a:lnTo>
                <a:lnTo>
                  <a:pt x="2282" y="452"/>
                </a:lnTo>
                <a:lnTo>
                  <a:pt x="2287" y="450"/>
                </a:lnTo>
                <a:lnTo>
                  <a:pt x="2293" y="446"/>
                </a:lnTo>
                <a:lnTo>
                  <a:pt x="2298" y="442"/>
                </a:lnTo>
                <a:lnTo>
                  <a:pt x="2302" y="437"/>
                </a:lnTo>
                <a:lnTo>
                  <a:pt x="2324" y="317"/>
                </a:lnTo>
                <a:lnTo>
                  <a:pt x="2322" y="312"/>
                </a:lnTo>
                <a:lnTo>
                  <a:pt x="2319" y="309"/>
                </a:lnTo>
                <a:lnTo>
                  <a:pt x="2317" y="307"/>
                </a:lnTo>
                <a:lnTo>
                  <a:pt x="2315" y="306"/>
                </a:lnTo>
                <a:lnTo>
                  <a:pt x="2311" y="303"/>
                </a:lnTo>
                <a:lnTo>
                  <a:pt x="2306" y="301"/>
                </a:lnTo>
                <a:lnTo>
                  <a:pt x="2300" y="300"/>
                </a:lnTo>
                <a:lnTo>
                  <a:pt x="2294" y="299"/>
                </a:lnTo>
                <a:lnTo>
                  <a:pt x="2287" y="299"/>
                </a:lnTo>
                <a:lnTo>
                  <a:pt x="2280" y="299"/>
                </a:lnTo>
                <a:lnTo>
                  <a:pt x="2274" y="300"/>
                </a:lnTo>
                <a:lnTo>
                  <a:pt x="2268" y="301"/>
                </a:lnTo>
                <a:lnTo>
                  <a:pt x="2262" y="302"/>
                </a:lnTo>
                <a:lnTo>
                  <a:pt x="2257" y="304"/>
                </a:lnTo>
                <a:lnTo>
                  <a:pt x="2252" y="306"/>
                </a:lnTo>
                <a:lnTo>
                  <a:pt x="2247" y="309"/>
                </a:lnTo>
                <a:lnTo>
                  <a:pt x="2243" y="312"/>
                </a:lnTo>
                <a:lnTo>
                  <a:pt x="2239" y="316"/>
                </a:lnTo>
                <a:lnTo>
                  <a:pt x="2235" y="319"/>
                </a:lnTo>
                <a:lnTo>
                  <a:pt x="2232" y="324"/>
                </a:lnTo>
                <a:lnTo>
                  <a:pt x="2230" y="329"/>
                </a:lnTo>
                <a:lnTo>
                  <a:pt x="2227" y="334"/>
                </a:lnTo>
                <a:lnTo>
                  <a:pt x="2225" y="339"/>
                </a:lnTo>
                <a:lnTo>
                  <a:pt x="2223" y="345"/>
                </a:lnTo>
                <a:lnTo>
                  <a:pt x="2222" y="352"/>
                </a:lnTo>
                <a:lnTo>
                  <a:pt x="2213" y="406"/>
                </a:lnTo>
                <a:close/>
                <a:moveTo>
                  <a:pt x="2675" y="561"/>
                </a:moveTo>
                <a:lnTo>
                  <a:pt x="2655" y="560"/>
                </a:lnTo>
                <a:lnTo>
                  <a:pt x="2637" y="559"/>
                </a:lnTo>
                <a:lnTo>
                  <a:pt x="2628" y="557"/>
                </a:lnTo>
                <a:lnTo>
                  <a:pt x="2619" y="556"/>
                </a:lnTo>
                <a:lnTo>
                  <a:pt x="2604" y="552"/>
                </a:lnTo>
                <a:lnTo>
                  <a:pt x="2596" y="549"/>
                </a:lnTo>
                <a:lnTo>
                  <a:pt x="2589" y="546"/>
                </a:lnTo>
                <a:lnTo>
                  <a:pt x="2583" y="543"/>
                </a:lnTo>
                <a:lnTo>
                  <a:pt x="2577" y="540"/>
                </a:lnTo>
                <a:lnTo>
                  <a:pt x="2571" y="536"/>
                </a:lnTo>
                <a:lnTo>
                  <a:pt x="2565" y="532"/>
                </a:lnTo>
                <a:lnTo>
                  <a:pt x="2555" y="524"/>
                </a:lnTo>
                <a:lnTo>
                  <a:pt x="2549" y="517"/>
                </a:lnTo>
                <a:lnTo>
                  <a:pt x="2543" y="509"/>
                </a:lnTo>
                <a:lnTo>
                  <a:pt x="2539" y="501"/>
                </a:lnTo>
                <a:lnTo>
                  <a:pt x="2537" y="496"/>
                </a:lnTo>
                <a:lnTo>
                  <a:pt x="2535" y="492"/>
                </a:lnTo>
                <a:lnTo>
                  <a:pt x="2533" y="487"/>
                </a:lnTo>
                <a:lnTo>
                  <a:pt x="2532" y="482"/>
                </a:lnTo>
                <a:lnTo>
                  <a:pt x="2530" y="472"/>
                </a:lnTo>
                <a:lnTo>
                  <a:pt x="2529" y="462"/>
                </a:lnTo>
                <a:lnTo>
                  <a:pt x="2528" y="450"/>
                </a:lnTo>
                <a:lnTo>
                  <a:pt x="2529" y="435"/>
                </a:lnTo>
                <a:lnTo>
                  <a:pt x="2531" y="418"/>
                </a:lnTo>
                <a:lnTo>
                  <a:pt x="2580" y="140"/>
                </a:lnTo>
                <a:lnTo>
                  <a:pt x="2711" y="85"/>
                </a:lnTo>
                <a:lnTo>
                  <a:pt x="2691" y="205"/>
                </a:lnTo>
                <a:lnTo>
                  <a:pt x="2890" y="205"/>
                </a:lnTo>
                <a:lnTo>
                  <a:pt x="2872" y="307"/>
                </a:lnTo>
                <a:lnTo>
                  <a:pt x="2673" y="307"/>
                </a:lnTo>
                <a:lnTo>
                  <a:pt x="2658" y="388"/>
                </a:lnTo>
                <a:lnTo>
                  <a:pt x="2656" y="401"/>
                </a:lnTo>
                <a:lnTo>
                  <a:pt x="2655" y="412"/>
                </a:lnTo>
                <a:lnTo>
                  <a:pt x="2655" y="418"/>
                </a:lnTo>
                <a:lnTo>
                  <a:pt x="2656" y="423"/>
                </a:lnTo>
                <a:lnTo>
                  <a:pt x="2657" y="428"/>
                </a:lnTo>
                <a:lnTo>
                  <a:pt x="2658" y="432"/>
                </a:lnTo>
                <a:lnTo>
                  <a:pt x="2660" y="436"/>
                </a:lnTo>
                <a:lnTo>
                  <a:pt x="2661" y="440"/>
                </a:lnTo>
                <a:lnTo>
                  <a:pt x="2664" y="443"/>
                </a:lnTo>
                <a:lnTo>
                  <a:pt x="2666" y="446"/>
                </a:lnTo>
                <a:lnTo>
                  <a:pt x="2669" y="449"/>
                </a:lnTo>
                <a:lnTo>
                  <a:pt x="2672" y="451"/>
                </a:lnTo>
                <a:lnTo>
                  <a:pt x="2676" y="453"/>
                </a:lnTo>
                <a:lnTo>
                  <a:pt x="2680" y="455"/>
                </a:lnTo>
                <a:lnTo>
                  <a:pt x="2684" y="456"/>
                </a:lnTo>
                <a:lnTo>
                  <a:pt x="2688" y="457"/>
                </a:lnTo>
                <a:lnTo>
                  <a:pt x="2698" y="458"/>
                </a:lnTo>
                <a:lnTo>
                  <a:pt x="2704" y="457"/>
                </a:lnTo>
                <a:lnTo>
                  <a:pt x="2709" y="456"/>
                </a:lnTo>
                <a:lnTo>
                  <a:pt x="2715" y="455"/>
                </a:lnTo>
                <a:lnTo>
                  <a:pt x="2720" y="453"/>
                </a:lnTo>
                <a:lnTo>
                  <a:pt x="2724" y="450"/>
                </a:lnTo>
                <a:lnTo>
                  <a:pt x="2729" y="447"/>
                </a:lnTo>
                <a:lnTo>
                  <a:pt x="2733" y="443"/>
                </a:lnTo>
                <a:lnTo>
                  <a:pt x="2737" y="438"/>
                </a:lnTo>
                <a:lnTo>
                  <a:pt x="2741" y="433"/>
                </a:lnTo>
                <a:lnTo>
                  <a:pt x="2744" y="428"/>
                </a:lnTo>
                <a:lnTo>
                  <a:pt x="2747" y="422"/>
                </a:lnTo>
                <a:lnTo>
                  <a:pt x="2750" y="415"/>
                </a:lnTo>
                <a:lnTo>
                  <a:pt x="2755" y="402"/>
                </a:lnTo>
                <a:lnTo>
                  <a:pt x="2758" y="386"/>
                </a:lnTo>
                <a:lnTo>
                  <a:pt x="2878" y="386"/>
                </a:lnTo>
                <a:lnTo>
                  <a:pt x="2874" y="408"/>
                </a:lnTo>
                <a:lnTo>
                  <a:pt x="2869" y="427"/>
                </a:lnTo>
                <a:lnTo>
                  <a:pt x="2862" y="446"/>
                </a:lnTo>
                <a:lnTo>
                  <a:pt x="2858" y="454"/>
                </a:lnTo>
                <a:lnTo>
                  <a:pt x="2854" y="463"/>
                </a:lnTo>
                <a:lnTo>
                  <a:pt x="2846" y="478"/>
                </a:lnTo>
                <a:lnTo>
                  <a:pt x="2841" y="486"/>
                </a:lnTo>
                <a:lnTo>
                  <a:pt x="2836" y="493"/>
                </a:lnTo>
                <a:lnTo>
                  <a:pt x="2830" y="499"/>
                </a:lnTo>
                <a:lnTo>
                  <a:pt x="2825" y="506"/>
                </a:lnTo>
                <a:lnTo>
                  <a:pt x="2818" y="512"/>
                </a:lnTo>
                <a:lnTo>
                  <a:pt x="2812" y="517"/>
                </a:lnTo>
                <a:lnTo>
                  <a:pt x="2805" y="523"/>
                </a:lnTo>
                <a:lnTo>
                  <a:pt x="2799" y="528"/>
                </a:lnTo>
                <a:lnTo>
                  <a:pt x="2795" y="530"/>
                </a:lnTo>
                <a:lnTo>
                  <a:pt x="2792" y="532"/>
                </a:lnTo>
                <a:lnTo>
                  <a:pt x="2784" y="536"/>
                </a:lnTo>
                <a:lnTo>
                  <a:pt x="2777" y="540"/>
                </a:lnTo>
                <a:lnTo>
                  <a:pt x="2769" y="544"/>
                </a:lnTo>
                <a:lnTo>
                  <a:pt x="2752" y="550"/>
                </a:lnTo>
                <a:lnTo>
                  <a:pt x="2744" y="553"/>
                </a:lnTo>
                <a:lnTo>
                  <a:pt x="2735" y="555"/>
                </a:lnTo>
                <a:lnTo>
                  <a:pt x="2716" y="558"/>
                </a:lnTo>
                <a:lnTo>
                  <a:pt x="2706" y="559"/>
                </a:lnTo>
                <a:lnTo>
                  <a:pt x="2696" y="560"/>
                </a:lnTo>
                <a:lnTo>
                  <a:pt x="2686" y="561"/>
                </a:lnTo>
                <a:lnTo>
                  <a:pt x="2675" y="561"/>
                </a:lnTo>
                <a:close/>
                <a:moveTo>
                  <a:pt x="3068" y="459"/>
                </a:moveTo>
                <a:lnTo>
                  <a:pt x="3076" y="459"/>
                </a:lnTo>
                <a:lnTo>
                  <a:pt x="3083" y="457"/>
                </a:lnTo>
                <a:lnTo>
                  <a:pt x="3090" y="455"/>
                </a:lnTo>
                <a:lnTo>
                  <a:pt x="3097" y="452"/>
                </a:lnTo>
                <a:lnTo>
                  <a:pt x="3093" y="533"/>
                </a:lnTo>
                <a:lnTo>
                  <a:pt x="3085" y="540"/>
                </a:lnTo>
                <a:lnTo>
                  <a:pt x="3076" y="545"/>
                </a:lnTo>
                <a:lnTo>
                  <a:pt x="3067" y="550"/>
                </a:lnTo>
                <a:lnTo>
                  <a:pt x="3057" y="554"/>
                </a:lnTo>
                <a:lnTo>
                  <a:pt x="3048" y="557"/>
                </a:lnTo>
                <a:lnTo>
                  <a:pt x="3037" y="559"/>
                </a:lnTo>
                <a:lnTo>
                  <a:pt x="3027" y="561"/>
                </a:lnTo>
                <a:lnTo>
                  <a:pt x="3016" y="561"/>
                </a:lnTo>
                <a:lnTo>
                  <a:pt x="3001" y="561"/>
                </a:lnTo>
                <a:lnTo>
                  <a:pt x="2994" y="560"/>
                </a:lnTo>
                <a:lnTo>
                  <a:pt x="2987" y="559"/>
                </a:lnTo>
                <a:lnTo>
                  <a:pt x="2974" y="557"/>
                </a:lnTo>
                <a:lnTo>
                  <a:pt x="2963" y="553"/>
                </a:lnTo>
                <a:lnTo>
                  <a:pt x="2953" y="549"/>
                </a:lnTo>
                <a:lnTo>
                  <a:pt x="2948" y="547"/>
                </a:lnTo>
                <a:lnTo>
                  <a:pt x="2944" y="544"/>
                </a:lnTo>
                <a:lnTo>
                  <a:pt x="2941" y="541"/>
                </a:lnTo>
                <a:lnTo>
                  <a:pt x="2937" y="538"/>
                </a:lnTo>
                <a:lnTo>
                  <a:pt x="2934" y="534"/>
                </a:lnTo>
                <a:lnTo>
                  <a:pt x="2932" y="531"/>
                </a:lnTo>
                <a:lnTo>
                  <a:pt x="2929" y="526"/>
                </a:lnTo>
                <a:lnTo>
                  <a:pt x="2926" y="521"/>
                </a:lnTo>
                <a:lnTo>
                  <a:pt x="2924" y="515"/>
                </a:lnTo>
                <a:lnTo>
                  <a:pt x="2922" y="510"/>
                </a:lnTo>
                <a:lnTo>
                  <a:pt x="2921" y="505"/>
                </a:lnTo>
                <a:lnTo>
                  <a:pt x="2920" y="499"/>
                </a:lnTo>
                <a:lnTo>
                  <a:pt x="2919" y="488"/>
                </a:lnTo>
                <a:lnTo>
                  <a:pt x="2919" y="477"/>
                </a:lnTo>
                <a:lnTo>
                  <a:pt x="2919" y="467"/>
                </a:lnTo>
                <a:lnTo>
                  <a:pt x="2920" y="457"/>
                </a:lnTo>
                <a:lnTo>
                  <a:pt x="2922" y="448"/>
                </a:lnTo>
                <a:lnTo>
                  <a:pt x="2965" y="205"/>
                </a:lnTo>
                <a:lnTo>
                  <a:pt x="3087" y="205"/>
                </a:lnTo>
                <a:lnTo>
                  <a:pt x="3047" y="432"/>
                </a:lnTo>
                <a:lnTo>
                  <a:pt x="3046" y="440"/>
                </a:lnTo>
                <a:lnTo>
                  <a:pt x="3046" y="444"/>
                </a:lnTo>
                <a:lnTo>
                  <a:pt x="3047" y="448"/>
                </a:lnTo>
                <a:lnTo>
                  <a:pt x="3049" y="451"/>
                </a:lnTo>
                <a:lnTo>
                  <a:pt x="3051" y="454"/>
                </a:lnTo>
                <a:lnTo>
                  <a:pt x="3054" y="456"/>
                </a:lnTo>
                <a:lnTo>
                  <a:pt x="3058" y="458"/>
                </a:lnTo>
                <a:lnTo>
                  <a:pt x="3062" y="459"/>
                </a:lnTo>
                <a:lnTo>
                  <a:pt x="3068" y="459"/>
                </a:lnTo>
                <a:close/>
                <a:moveTo>
                  <a:pt x="2979" y="88"/>
                </a:moveTo>
                <a:lnTo>
                  <a:pt x="2979" y="77"/>
                </a:lnTo>
                <a:lnTo>
                  <a:pt x="2980" y="67"/>
                </a:lnTo>
                <a:lnTo>
                  <a:pt x="2982" y="57"/>
                </a:lnTo>
                <a:lnTo>
                  <a:pt x="2984" y="48"/>
                </a:lnTo>
                <a:lnTo>
                  <a:pt x="2986" y="44"/>
                </a:lnTo>
                <a:lnTo>
                  <a:pt x="2987" y="40"/>
                </a:lnTo>
                <a:lnTo>
                  <a:pt x="2991" y="33"/>
                </a:lnTo>
                <a:lnTo>
                  <a:pt x="2995" y="27"/>
                </a:lnTo>
                <a:lnTo>
                  <a:pt x="3000" y="21"/>
                </a:lnTo>
                <a:lnTo>
                  <a:pt x="3005" y="16"/>
                </a:lnTo>
                <a:lnTo>
                  <a:pt x="3011" y="12"/>
                </a:lnTo>
                <a:lnTo>
                  <a:pt x="3018" y="8"/>
                </a:lnTo>
                <a:lnTo>
                  <a:pt x="3026" y="5"/>
                </a:lnTo>
                <a:lnTo>
                  <a:pt x="3034" y="3"/>
                </a:lnTo>
                <a:lnTo>
                  <a:pt x="3043" y="1"/>
                </a:lnTo>
                <a:lnTo>
                  <a:pt x="3053" y="0"/>
                </a:lnTo>
                <a:lnTo>
                  <a:pt x="3063" y="0"/>
                </a:lnTo>
                <a:lnTo>
                  <a:pt x="3071" y="0"/>
                </a:lnTo>
                <a:lnTo>
                  <a:pt x="3077" y="1"/>
                </a:lnTo>
                <a:lnTo>
                  <a:pt x="3084" y="2"/>
                </a:lnTo>
                <a:lnTo>
                  <a:pt x="3090" y="3"/>
                </a:lnTo>
                <a:lnTo>
                  <a:pt x="3095" y="5"/>
                </a:lnTo>
                <a:lnTo>
                  <a:pt x="3100" y="7"/>
                </a:lnTo>
                <a:lnTo>
                  <a:pt x="3104" y="10"/>
                </a:lnTo>
                <a:lnTo>
                  <a:pt x="3108" y="13"/>
                </a:lnTo>
                <a:lnTo>
                  <a:pt x="3112" y="17"/>
                </a:lnTo>
                <a:lnTo>
                  <a:pt x="3115" y="21"/>
                </a:lnTo>
                <a:lnTo>
                  <a:pt x="3118" y="25"/>
                </a:lnTo>
                <a:lnTo>
                  <a:pt x="3120" y="30"/>
                </a:lnTo>
                <a:lnTo>
                  <a:pt x="3121" y="35"/>
                </a:lnTo>
                <a:lnTo>
                  <a:pt x="3123" y="41"/>
                </a:lnTo>
                <a:lnTo>
                  <a:pt x="3123" y="47"/>
                </a:lnTo>
                <a:lnTo>
                  <a:pt x="3124" y="53"/>
                </a:lnTo>
                <a:lnTo>
                  <a:pt x="3123" y="64"/>
                </a:lnTo>
                <a:lnTo>
                  <a:pt x="3122" y="74"/>
                </a:lnTo>
                <a:lnTo>
                  <a:pt x="3121" y="84"/>
                </a:lnTo>
                <a:lnTo>
                  <a:pt x="3118" y="92"/>
                </a:lnTo>
                <a:lnTo>
                  <a:pt x="3117" y="96"/>
                </a:lnTo>
                <a:lnTo>
                  <a:pt x="3116" y="100"/>
                </a:lnTo>
                <a:lnTo>
                  <a:pt x="3112" y="107"/>
                </a:lnTo>
                <a:lnTo>
                  <a:pt x="3108" y="113"/>
                </a:lnTo>
                <a:lnTo>
                  <a:pt x="3103" y="119"/>
                </a:lnTo>
                <a:lnTo>
                  <a:pt x="3098" y="124"/>
                </a:lnTo>
                <a:lnTo>
                  <a:pt x="3091" y="128"/>
                </a:lnTo>
                <a:lnTo>
                  <a:pt x="3084" y="132"/>
                </a:lnTo>
                <a:lnTo>
                  <a:pt x="3077" y="135"/>
                </a:lnTo>
                <a:lnTo>
                  <a:pt x="3073" y="136"/>
                </a:lnTo>
                <a:lnTo>
                  <a:pt x="3068" y="137"/>
                </a:lnTo>
                <a:lnTo>
                  <a:pt x="3059" y="139"/>
                </a:lnTo>
                <a:lnTo>
                  <a:pt x="3049" y="140"/>
                </a:lnTo>
                <a:lnTo>
                  <a:pt x="3039" y="140"/>
                </a:lnTo>
                <a:lnTo>
                  <a:pt x="3032" y="140"/>
                </a:lnTo>
                <a:lnTo>
                  <a:pt x="3025" y="139"/>
                </a:lnTo>
                <a:lnTo>
                  <a:pt x="3019" y="138"/>
                </a:lnTo>
                <a:lnTo>
                  <a:pt x="3013" y="137"/>
                </a:lnTo>
                <a:lnTo>
                  <a:pt x="3007" y="135"/>
                </a:lnTo>
                <a:lnTo>
                  <a:pt x="3002" y="133"/>
                </a:lnTo>
                <a:lnTo>
                  <a:pt x="2998" y="130"/>
                </a:lnTo>
                <a:lnTo>
                  <a:pt x="2994" y="127"/>
                </a:lnTo>
                <a:lnTo>
                  <a:pt x="2991" y="124"/>
                </a:lnTo>
                <a:lnTo>
                  <a:pt x="2988" y="120"/>
                </a:lnTo>
                <a:lnTo>
                  <a:pt x="2985" y="115"/>
                </a:lnTo>
                <a:lnTo>
                  <a:pt x="2983" y="111"/>
                </a:lnTo>
                <a:lnTo>
                  <a:pt x="2981" y="106"/>
                </a:lnTo>
                <a:lnTo>
                  <a:pt x="2980" y="100"/>
                </a:lnTo>
                <a:lnTo>
                  <a:pt x="2979" y="94"/>
                </a:lnTo>
                <a:lnTo>
                  <a:pt x="2979" y="88"/>
                </a:lnTo>
                <a:close/>
                <a:moveTo>
                  <a:pt x="3356" y="195"/>
                </a:moveTo>
                <a:lnTo>
                  <a:pt x="3375" y="196"/>
                </a:lnTo>
                <a:lnTo>
                  <a:pt x="3384" y="196"/>
                </a:lnTo>
                <a:lnTo>
                  <a:pt x="3393" y="197"/>
                </a:lnTo>
                <a:lnTo>
                  <a:pt x="3401" y="199"/>
                </a:lnTo>
                <a:lnTo>
                  <a:pt x="3409" y="200"/>
                </a:lnTo>
                <a:lnTo>
                  <a:pt x="3417" y="202"/>
                </a:lnTo>
                <a:lnTo>
                  <a:pt x="3424" y="204"/>
                </a:lnTo>
                <a:lnTo>
                  <a:pt x="3438" y="208"/>
                </a:lnTo>
                <a:lnTo>
                  <a:pt x="3451" y="214"/>
                </a:lnTo>
                <a:lnTo>
                  <a:pt x="3463" y="221"/>
                </a:lnTo>
                <a:lnTo>
                  <a:pt x="3468" y="225"/>
                </a:lnTo>
                <a:lnTo>
                  <a:pt x="3473" y="229"/>
                </a:lnTo>
                <a:lnTo>
                  <a:pt x="3481" y="236"/>
                </a:lnTo>
                <a:lnTo>
                  <a:pt x="3487" y="244"/>
                </a:lnTo>
                <a:lnTo>
                  <a:pt x="3492" y="252"/>
                </a:lnTo>
                <a:lnTo>
                  <a:pt x="3496" y="261"/>
                </a:lnTo>
                <a:lnTo>
                  <a:pt x="3500" y="270"/>
                </a:lnTo>
                <a:lnTo>
                  <a:pt x="3502" y="281"/>
                </a:lnTo>
                <a:lnTo>
                  <a:pt x="3503" y="286"/>
                </a:lnTo>
                <a:lnTo>
                  <a:pt x="3504" y="292"/>
                </a:lnTo>
                <a:lnTo>
                  <a:pt x="3504" y="303"/>
                </a:lnTo>
                <a:lnTo>
                  <a:pt x="3504" y="311"/>
                </a:lnTo>
                <a:lnTo>
                  <a:pt x="3503" y="320"/>
                </a:lnTo>
                <a:lnTo>
                  <a:pt x="3502" y="328"/>
                </a:lnTo>
                <a:lnTo>
                  <a:pt x="3501" y="338"/>
                </a:lnTo>
                <a:lnTo>
                  <a:pt x="3485" y="422"/>
                </a:lnTo>
                <a:lnTo>
                  <a:pt x="3482" y="440"/>
                </a:lnTo>
                <a:lnTo>
                  <a:pt x="3476" y="457"/>
                </a:lnTo>
                <a:lnTo>
                  <a:pt x="3470" y="472"/>
                </a:lnTo>
                <a:lnTo>
                  <a:pt x="3467" y="480"/>
                </a:lnTo>
                <a:lnTo>
                  <a:pt x="3463" y="487"/>
                </a:lnTo>
                <a:lnTo>
                  <a:pt x="3454" y="499"/>
                </a:lnTo>
                <a:lnTo>
                  <a:pt x="3450" y="505"/>
                </a:lnTo>
                <a:lnTo>
                  <a:pt x="3445" y="511"/>
                </a:lnTo>
                <a:lnTo>
                  <a:pt x="3439" y="516"/>
                </a:lnTo>
                <a:lnTo>
                  <a:pt x="3434" y="521"/>
                </a:lnTo>
                <a:lnTo>
                  <a:pt x="3428" y="525"/>
                </a:lnTo>
                <a:lnTo>
                  <a:pt x="3422" y="529"/>
                </a:lnTo>
                <a:lnTo>
                  <a:pt x="3409" y="537"/>
                </a:lnTo>
                <a:lnTo>
                  <a:pt x="3395" y="543"/>
                </a:lnTo>
                <a:lnTo>
                  <a:pt x="3380" y="549"/>
                </a:lnTo>
                <a:lnTo>
                  <a:pt x="3372" y="551"/>
                </a:lnTo>
                <a:lnTo>
                  <a:pt x="3364" y="553"/>
                </a:lnTo>
                <a:lnTo>
                  <a:pt x="3346" y="557"/>
                </a:lnTo>
                <a:lnTo>
                  <a:pt x="3328" y="559"/>
                </a:lnTo>
                <a:lnTo>
                  <a:pt x="3319" y="560"/>
                </a:lnTo>
                <a:lnTo>
                  <a:pt x="3309" y="560"/>
                </a:lnTo>
                <a:lnTo>
                  <a:pt x="3289" y="561"/>
                </a:lnTo>
                <a:lnTo>
                  <a:pt x="3268" y="560"/>
                </a:lnTo>
                <a:lnTo>
                  <a:pt x="3259" y="560"/>
                </a:lnTo>
                <a:lnTo>
                  <a:pt x="3249" y="559"/>
                </a:lnTo>
                <a:lnTo>
                  <a:pt x="3231" y="557"/>
                </a:lnTo>
                <a:lnTo>
                  <a:pt x="3215" y="553"/>
                </a:lnTo>
                <a:lnTo>
                  <a:pt x="3208" y="551"/>
                </a:lnTo>
                <a:lnTo>
                  <a:pt x="3201" y="549"/>
                </a:lnTo>
                <a:lnTo>
                  <a:pt x="3188" y="543"/>
                </a:lnTo>
                <a:lnTo>
                  <a:pt x="3182" y="540"/>
                </a:lnTo>
                <a:lnTo>
                  <a:pt x="3176" y="537"/>
                </a:lnTo>
                <a:lnTo>
                  <a:pt x="3170" y="533"/>
                </a:lnTo>
                <a:lnTo>
                  <a:pt x="3165" y="529"/>
                </a:lnTo>
                <a:lnTo>
                  <a:pt x="3162" y="526"/>
                </a:lnTo>
                <a:lnTo>
                  <a:pt x="3159" y="523"/>
                </a:lnTo>
                <a:lnTo>
                  <a:pt x="3153" y="516"/>
                </a:lnTo>
                <a:lnTo>
                  <a:pt x="3148" y="508"/>
                </a:lnTo>
                <a:lnTo>
                  <a:pt x="3144" y="500"/>
                </a:lnTo>
                <a:lnTo>
                  <a:pt x="3141" y="490"/>
                </a:lnTo>
                <a:lnTo>
                  <a:pt x="3140" y="486"/>
                </a:lnTo>
                <a:lnTo>
                  <a:pt x="3139" y="480"/>
                </a:lnTo>
                <a:lnTo>
                  <a:pt x="3137" y="470"/>
                </a:lnTo>
                <a:lnTo>
                  <a:pt x="3137" y="458"/>
                </a:lnTo>
                <a:lnTo>
                  <a:pt x="3137" y="450"/>
                </a:lnTo>
                <a:lnTo>
                  <a:pt x="3138" y="441"/>
                </a:lnTo>
                <a:lnTo>
                  <a:pt x="3139" y="431"/>
                </a:lnTo>
                <a:lnTo>
                  <a:pt x="3140" y="422"/>
                </a:lnTo>
                <a:lnTo>
                  <a:pt x="3155" y="338"/>
                </a:lnTo>
                <a:lnTo>
                  <a:pt x="3157" y="329"/>
                </a:lnTo>
                <a:lnTo>
                  <a:pt x="3159" y="320"/>
                </a:lnTo>
                <a:lnTo>
                  <a:pt x="3161" y="312"/>
                </a:lnTo>
                <a:lnTo>
                  <a:pt x="3164" y="304"/>
                </a:lnTo>
                <a:lnTo>
                  <a:pt x="3167" y="297"/>
                </a:lnTo>
                <a:lnTo>
                  <a:pt x="3170" y="289"/>
                </a:lnTo>
                <a:lnTo>
                  <a:pt x="3177" y="275"/>
                </a:lnTo>
                <a:lnTo>
                  <a:pt x="3181" y="269"/>
                </a:lnTo>
                <a:lnTo>
                  <a:pt x="3186" y="262"/>
                </a:lnTo>
                <a:lnTo>
                  <a:pt x="3195" y="251"/>
                </a:lnTo>
                <a:lnTo>
                  <a:pt x="3200" y="245"/>
                </a:lnTo>
                <a:lnTo>
                  <a:pt x="3206" y="240"/>
                </a:lnTo>
                <a:lnTo>
                  <a:pt x="3212" y="235"/>
                </a:lnTo>
                <a:lnTo>
                  <a:pt x="3218" y="231"/>
                </a:lnTo>
                <a:lnTo>
                  <a:pt x="3224" y="227"/>
                </a:lnTo>
                <a:lnTo>
                  <a:pt x="3231" y="222"/>
                </a:lnTo>
                <a:lnTo>
                  <a:pt x="3245" y="215"/>
                </a:lnTo>
                <a:lnTo>
                  <a:pt x="3254" y="212"/>
                </a:lnTo>
                <a:lnTo>
                  <a:pt x="3262" y="209"/>
                </a:lnTo>
                <a:lnTo>
                  <a:pt x="3278" y="204"/>
                </a:lnTo>
                <a:lnTo>
                  <a:pt x="3296" y="200"/>
                </a:lnTo>
                <a:lnTo>
                  <a:pt x="3315" y="197"/>
                </a:lnTo>
                <a:lnTo>
                  <a:pt x="3335" y="196"/>
                </a:lnTo>
                <a:lnTo>
                  <a:pt x="3356" y="195"/>
                </a:lnTo>
                <a:close/>
                <a:moveTo>
                  <a:pt x="3376" y="352"/>
                </a:moveTo>
                <a:lnTo>
                  <a:pt x="3377" y="344"/>
                </a:lnTo>
                <a:lnTo>
                  <a:pt x="3377" y="334"/>
                </a:lnTo>
                <a:lnTo>
                  <a:pt x="3376" y="328"/>
                </a:lnTo>
                <a:lnTo>
                  <a:pt x="3375" y="322"/>
                </a:lnTo>
                <a:lnTo>
                  <a:pt x="3372" y="315"/>
                </a:lnTo>
                <a:lnTo>
                  <a:pt x="3368" y="309"/>
                </a:lnTo>
                <a:lnTo>
                  <a:pt x="3365" y="306"/>
                </a:lnTo>
                <a:lnTo>
                  <a:pt x="3362" y="303"/>
                </a:lnTo>
                <a:lnTo>
                  <a:pt x="3359" y="300"/>
                </a:lnTo>
                <a:lnTo>
                  <a:pt x="3355" y="299"/>
                </a:lnTo>
                <a:lnTo>
                  <a:pt x="3350" y="297"/>
                </a:lnTo>
                <a:lnTo>
                  <a:pt x="3346" y="296"/>
                </a:lnTo>
                <a:lnTo>
                  <a:pt x="3341" y="295"/>
                </a:lnTo>
                <a:lnTo>
                  <a:pt x="3335" y="295"/>
                </a:lnTo>
                <a:lnTo>
                  <a:pt x="3329" y="295"/>
                </a:lnTo>
                <a:lnTo>
                  <a:pt x="3324" y="296"/>
                </a:lnTo>
                <a:lnTo>
                  <a:pt x="3318" y="297"/>
                </a:lnTo>
                <a:lnTo>
                  <a:pt x="3313" y="299"/>
                </a:lnTo>
                <a:lnTo>
                  <a:pt x="3309" y="301"/>
                </a:lnTo>
                <a:lnTo>
                  <a:pt x="3304" y="304"/>
                </a:lnTo>
                <a:lnTo>
                  <a:pt x="3300" y="307"/>
                </a:lnTo>
                <a:lnTo>
                  <a:pt x="3296" y="311"/>
                </a:lnTo>
                <a:lnTo>
                  <a:pt x="3292" y="315"/>
                </a:lnTo>
                <a:lnTo>
                  <a:pt x="3289" y="319"/>
                </a:lnTo>
                <a:lnTo>
                  <a:pt x="3286" y="324"/>
                </a:lnTo>
                <a:lnTo>
                  <a:pt x="3283" y="329"/>
                </a:lnTo>
                <a:lnTo>
                  <a:pt x="3281" y="334"/>
                </a:lnTo>
                <a:lnTo>
                  <a:pt x="3279" y="340"/>
                </a:lnTo>
                <a:lnTo>
                  <a:pt x="3277" y="346"/>
                </a:lnTo>
                <a:lnTo>
                  <a:pt x="3276" y="352"/>
                </a:lnTo>
                <a:lnTo>
                  <a:pt x="3266" y="406"/>
                </a:lnTo>
                <a:lnTo>
                  <a:pt x="3265" y="414"/>
                </a:lnTo>
                <a:lnTo>
                  <a:pt x="3265" y="424"/>
                </a:lnTo>
                <a:lnTo>
                  <a:pt x="3265" y="430"/>
                </a:lnTo>
                <a:lnTo>
                  <a:pt x="3267" y="436"/>
                </a:lnTo>
                <a:lnTo>
                  <a:pt x="3270" y="442"/>
                </a:lnTo>
                <a:lnTo>
                  <a:pt x="3274" y="448"/>
                </a:lnTo>
                <a:lnTo>
                  <a:pt x="3277" y="451"/>
                </a:lnTo>
                <a:lnTo>
                  <a:pt x="3280" y="454"/>
                </a:lnTo>
                <a:lnTo>
                  <a:pt x="3283" y="456"/>
                </a:lnTo>
                <a:lnTo>
                  <a:pt x="3287" y="458"/>
                </a:lnTo>
                <a:lnTo>
                  <a:pt x="3291" y="459"/>
                </a:lnTo>
                <a:lnTo>
                  <a:pt x="3296" y="460"/>
                </a:lnTo>
                <a:lnTo>
                  <a:pt x="3301" y="461"/>
                </a:lnTo>
                <a:lnTo>
                  <a:pt x="3307" y="461"/>
                </a:lnTo>
                <a:lnTo>
                  <a:pt x="3313" y="461"/>
                </a:lnTo>
                <a:lnTo>
                  <a:pt x="3318" y="460"/>
                </a:lnTo>
                <a:lnTo>
                  <a:pt x="3323" y="459"/>
                </a:lnTo>
                <a:lnTo>
                  <a:pt x="3328" y="457"/>
                </a:lnTo>
                <a:lnTo>
                  <a:pt x="3333" y="455"/>
                </a:lnTo>
                <a:lnTo>
                  <a:pt x="3338" y="452"/>
                </a:lnTo>
                <a:lnTo>
                  <a:pt x="3342" y="449"/>
                </a:lnTo>
                <a:lnTo>
                  <a:pt x="3346" y="445"/>
                </a:lnTo>
                <a:lnTo>
                  <a:pt x="3350" y="441"/>
                </a:lnTo>
                <a:lnTo>
                  <a:pt x="3353" y="436"/>
                </a:lnTo>
                <a:lnTo>
                  <a:pt x="3356" y="432"/>
                </a:lnTo>
                <a:lnTo>
                  <a:pt x="3359" y="427"/>
                </a:lnTo>
                <a:lnTo>
                  <a:pt x="3361" y="422"/>
                </a:lnTo>
                <a:lnTo>
                  <a:pt x="3363" y="417"/>
                </a:lnTo>
                <a:lnTo>
                  <a:pt x="3364" y="414"/>
                </a:lnTo>
                <a:lnTo>
                  <a:pt x="3365" y="411"/>
                </a:lnTo>
                <a:lnTo>
                  <a:pt x="3366" y="406"/>
                </a:lnTo>
                <a:lnTo>
                  <a:pt x="3376" y="352"/>
                </a:lnTo>
                <a:close/>
                <a:moveTo>
                  <a:pt x="3535" y="509"/>
                </a:moveTo>
                <a:lnTo>
                  <a:pt x="3535" y="498"/>
                </a:lnTo>
                <a:lnTo>
                  <a:pt x="3536" y="488"/>
                </a:lnTo>
                <a:lnTo>
                  <a:pt x="3538" y="478"/>
                </a:lnTo>
                <a:lnTo>
                  <a:pt x="3539" y="474"/>
                </a:lnTo>
                <a:lnTo>
                  <a:pt x="3540" y="469"/>
                </a:lnTo>
                <a:lnTo>
                  <a:pt x="3543" y="461"/>
                </a:lnTo>
                <a:lnTo>
                  <a:pt x="3546" y="454"/>
                </a:lnTo>
                <a:lnTo>
                  <a:pt x="3550" y="448"/>
                </a:lnTo>
                <a:lnTo>
                  <a:pt x="3555" y="442"/>
                </a:lnTo>
                <a:lnTo>
                  <a:pt x="3560" y="437"/>
                </a:lnTo>
                <a:lnTo>
                  <a:pt x="3566" y="433"/>
                </a:lnTo>
                <a:lnTo>
                  <a:pt x="3573" y="429"/>
                </a:lnTo>
                <a:lnTo>
                  <a:pt x="3581" y="426"/>
                </a:lnTo>
                <a:lnTo>
                  <a:pt x="3589" y="424"/>
                </a:lnTo>
                <a:lnTo>
                  <a:pt x="3598" y="422"/>
                </a:lnTo>
                <a:lnTo>
                  <a:pt x="3608" y="421"/>
                </a:lnTo>
                <a:lnTo>
                  <a:pt x="3619" y="421"/>
                </a:lnTo>
                <a:lnTo>
                  <a:pt x="3626" y="421"/>
                </a:lnTo>
                <a:lnTo>
                  <a:pt x="3633" y="422"/>
                </a:lnTo>
                <a:lnTo>
                  <a:pt x="3639" y="423"/>
                </a:lnTo>
                <a:lnTo>
                  <a:pt x="3645" y="424"/>
                </a:lnTo>
                <a:lnTo>
                  <a:pt x="3651" y="426"/>
                </a:lnTo>
                <a:lnTo>
                  <a:pt x="3656" y="428"/>
                </a:lnTo>
                <a:lnTo>
                  <a:pt x="3660" y="431"/>
                </a:lnTo>
                <a:lnTo>
                  <a:pt x="3664" y="434"/>
                </a:lnTo>
                <a:lnTo>
                  <a:pt x="3668" y="438"/>
                </a:lnTo>
                <a:lnTo>
                  <a:pt x="3671" y="442"/>
                </a:lnTo>
                <a:lnTo>
                  <a:pt x="3673" y="446"/>
                </a:lnTo>
                <a:lnTo>
                  <a:pt x="3675" y="451"/>
                </a:lnTo>
                <a:lnTo>
                  <a:pt x="3677" y="456"/>
                </a:lnTo>
                <a:lnTo>
                  <a:pt x="3678" y="462"/>
                </a:lnTo>
                <a:lnTo>
                  <a:pt x="3679" y="468"/>
                </a:lnTo>
                <a:lnTo>
                  <a:pt x="3679" y="474"/>
                </a:lnTo>
                <a:lnTo>
                  <a:pt x="3679" y="485"/>
                </a:lnTo>
                <a:lnTo>
                  <a:pt x="3678" y="495"/>
                </a:lnTo>
                <a:lnTo>
                  <a:pt x="3676" y="505"/>
                </a:lnTo>
                <a:lnTo>
                  <a:pt x="3674" y="513"/>
                </a:lnTo>
                <a:lnTo>
                  <a:pt x="3673" y="517"/>
                </a:lnTo>
                <a:lnTo>
                  <a:pt x="3671" y="521"/>
                </a:lnTo>
                <a:lnTo>
                  <a:pt x="3668" y="528"/>
                </a:lnTo>
                <a:lnTo>
                  <a:pt x="3663" y="535"/>
                </a:lnTo>
                <a:lnTo>
                  <a:pt x="3659" y="540"/>
                </a:lnTo>
                <a:lnTo>
                  <a:pt x="3653" y="545"/>
                </a:lnTo>
                <a:lnTo>
                  <a:pt x="3647" y="549"/>
                </a:lnTo>
                <a:lnTo>
                  <a:pt x="3640" y="553"/>
                </a:lnTo>
                <a:lnTo>
                  <a:pt x="3632" y="556"/>
                </a:lnTo>
                <a:lnTo>
                  <a:pt x="3628" y="557"/>
                </a:lnTo>
                <a:lnTo>
                  <a:pt x="3624" y="558"/>
                </a:lnTo>
                <a:lnTo>
                  <a:pt x="3615" y="560"/>
                </a:lnTo>
                <a:lnTo>
                  <a:pt x="3605" y="561"/>
                </a:lnTo>
                <a:lnTo>
                  <a:pt x="3594" y="561"/>
                </a:lnTo>
                <a:lnTo>
                  <a:pt x="3587" y="561"/>
                </a:lnTo>
                <a:lnTo>
                  <a:pt x="3580" y="560"/>
                </a:lnTo>
                <a:lnTo>
                  <a:pt x="3574" y="559"/>
                </a:lnTo>
                <a:lnTo>
                  <a:pt x="3568" y="558"/>
                </a:lnTo>
                <a:lnTo>
                  <a:pt x="3563" y="556"/>
                </a:lnTo>
                <a:lnTo>
                  <a:pt x="3558" y="554"/>
                </a:lnTo>
                <a:lnTo>
                  <a:pt x="3554" y="551"/>
                </a:lnTo>
                <a:lnTo>
                  <a:pt x="3550" y="548"/>
                </a:lnTo>
                <a:lnTo>
                  <a:pt x="3546" y="545"/>
                </a:lnTo>
                <a:lnTo>
                  <a:pt x="3543" y="541"/>
                </a:lnTo>
                <a:lnTo>
                  <a:pt x="3541" y="537"/>
                </a:lnTo>
                <a:lnTo>
                  <a:pt x="3538" y="532"/>
                </a:lnTo>
                <a:lnTo>
                  <a:pt x="3537" y="527"/>
                </a:lnTo>
                <a:lnTo>
                  <a:pt x="3536" y="521"/>
                </a:lnTo>
                <a:lnTo>
                  <a:pt x="3535" y="516"/>
                </a:lnTo>
                <a:lnTo>
                  <a:pt x="3535" y="509"/>
                </a:lnTo>
                <a:close/>
                <a:moveTo>
                  <a:pt x="4064" y="564"/>
                </a:moveTo>
                <a:lnTo>
                  <a:pt x="4064" y="577"/>
                </a:lnTo>
                <a:lnTo>
                  <a:pt x="4063" y="589"/>
                </a:lnTo>
                <a:lnTo>
                  <a:pt x="4062" y="602"/>
                </a:lnTo>
                <a:lnTo>
                  <a:pt x="4061" y="614"/>
                </a:lnTo>
                <a:lnTo>
                  <a:pt x="4059" y="626"/>
                </a:lnTo>
                <a:lnTo>
                  <a:pt x="4057" y="637"/>
                </a:lnTo>
                <a:lnTo>
                  <a:pt x="4054" y="648"/>
                </a:lnTo>
                <a:lnTo>
                  <a:pt x="4051" y="659"/>
                </a:lnTo>
                <a:lnTo>
                  <a:pt x="4047" y="670"/>
                </a:lnTo>
                <a:lnTo>
                  <a:pt x="4043" y="680"/>
                </a:lnTo>
                <a:lnTo>
                  <a:pt x="4039" y="690"/>
                </a:lnTo>
                <a:lnTo>
                  <a:pt x="4034" y="700"/>
                </a:lnTo>
                <a:lnTo>
                  <a:pt x="4029" y="709"/>
                </a:lnTo>
                <a:lnTo>
                  <a:pt x="4023" y="719"/>
                </a:lnTo>
                <a:lnTo>
                  <a:pt x="4017" y="727"/>
                </a:lnTo>
                <a:lnTo>
                  <a:pt x="4011" y="736"/>
                </a:lnTo>
                <a:lnTo>
                  <a:pt x="4004" y="744"/>
                </a:lnTo>
                <a:lnTo>
                  <a:pt x="3997" y="752"/>
                </a:lnTo>
                <a:lnTo>
                  <a:pt x="3989" y="759"/>
                </a:lnTo>
                <a:lnTo>
                  <a:pt x="3982" y="765"/>
                </a:lnTo>
                <a:lnTo>
                  <a:pt x="3974" y="771"/>
                </a:lnTo>
                <a:lnTo>
                  <a:pt x="3965" y="777"/>
                </a:lnTo>
                <a:lnTo>
                  <a:pt x="3957" y="782"/>
                </a:lnTo>
                <a:lnTo>
                  <a:pt x="3948" y="786"/>
                </a:lnTo>
                <a:lnTo>
                  <a:pt x="3938" y="790"/>
                </a:lnTo>
                <a:lnTo>
                  <a:pt x="3929" y="794"/>
                </a:lnTo>
                <a:lnTo>
                  <a:pt x="3919" y="797"/>
                </a:lnTo>
                <a:lnTo>
                  <a:pt x="3909" y="799"/>
                </a:lnTo>
                <a:lnTo>
                  <a:pt x="3899" y="801"/>
                </a:lnTo>
                <a:lnTo>
                  <a:pt x="3888" y="802"/>
                </a:lnTo>
                <a:lnTo>
                  <a:pt x="3877" y="803"/>
                </a:lnTo>
                <a:lnTo>
                  <a:pt x="3866" y="803"/>
                </a:lnTo>
                <a:lnTo>
                  <a:pt x="3854" y="803"/>
                </a:lnTo>
                <a:lnTo>
                  <a:pt x="3844" y="802"/>
                </a:lnTo>
                <a:lnTo>
                  <a:pt x="3824" y="800"/>
                </a:lnTo>
                <a:lnTo>
                  <a:pt x="3814" y="799"/>
                </a:lnTo>
                <a:lnTo>
                  <a:pt x="3806" y="797"/>
                </a:lnTo>
                <a:lnTo>
                  <a:pt x="3797" y="794"/>
                </a:lnTo>
                <a:lnTo>
                  <a:pt x="3789" y="792"/>
                </a:lnTo>
                <a:lnTo>
                  <a:pt x="3775" y="785"/>
                </a:lnTo>
                <a:lnTo>
                  <a:pt x="3769" y="782"/>
                </a:lnTo>
                <a:lnTo>
                  <a:pt x="3763" y="778"/>
                </a:lnTo>
                <a:lnTo>
                  <a:pt x="3757" y="773"/>
                </a:lnTo>
                <a:lnTo>
                  <a:pt x="3752" y="768"/>
                </a:lnTo>
                <a:lnTo>
                  <a:pt x="3748" y="763"/>
                </a:lnTo>
                <a:lnTo>
                  <a:pt x="3744" y="758"/>
                </a:lnTo>
                <a:lnTo>
                  <a:pt x="3739" y="750"/>
                </a:lnTo>
                <a:lnTo>
                  <a:pt x="3737" y="747"/>
                </a:lnTo>
                <a:lnTo>
                  <a:pt x="3736" y="743"/>
                </a:lnTo>
                <a:lnTo>
                  <a:pt x="3732" y="735"/>
                </a:lnTo>
                <a:lnTo>
                  <a:pt x="3730" y="726"/>
                </a:lnTo>
                <a:lnTo>
                  <a:pt x="3728" y="717"/>
                </a:lnTo>
                <a:lnTo>
                  <a:pt x="3726" y="708"/>
                </a:lnTo>
                <a:lnTo>
                  <a:pt x="3725" y="698"/>
                </a:lnTo>
                <a:lnTo>
                  <a:pt x="3725" y="688"/>
                </a:lnTo>
                <a:lnTo>
                  <a:pt x="3726" y="667"/>
                </a:lnTo>
                <a:lnTo>
                  <a:pt x="3727" y="647"/>
                </a:lnTo>
                <a:lnTo>
                  <a:pt x="3729" y="626"/>
                </a:lnTo>
                <a:lnTo>
                  <a:pt x="3732" y="606"/>
                </a:lnTo>
                <a:lnTo>
                  <a:pt x="3824" y="85"/>
                </a:lnTo>
                <a:lnTo>
                  <a:pt x="3946" y="85"/>
                </a:lnTo>
                <a:lnTo>
                  <a:pt x="3925" y="205"/>
                </a:lnTo>
                <a:lnTo>
                  <a:pt x="4104" y="205"/>
                </a:lnTo>
                <a:lnTo>
                  <a:pt x="4086" y="307"/>
                </a:lnTo>
                <a:lnTo>
                  <a:pt x="3945" y="307"/>
                </a:lnTo>
                <a:lnTo>
                  <a:pt x="3957" y="317"/>
                </a:lnTo>
                <a:lnTo>
                  <a:pt x="3969" y="329"/>
                </a:lnTo>
                <a:lnTo>
                  <a:pt x="3981" y="341"/>
                </a:lnTo>
                <a:lnTo>
                  <a:pt x="3992" y="354"/>
                </a:lnTo>
                <a:lnTo>
                  <a:pt x="4002" y="367"/>
                </a:lnTo>
                <a:lnTo>
                  <a:pt x="4007" y="374"/>
                </a:lnTo>
                <a:lnTo>
                  <a:pt x="4012" y="382"/>
                </a:lnTo>
                <a:lnTo>
                  <a:pt x="4021" y="397"/>
                </a:lnTo>
                <a:lnTo>
                  <a:pt x="4030" y="413"/>
                </a:lnTo>
                <a:lnTo>
                  <a:pt x="4038" y="430"/>
                </a:lnTo>
                <a:lnTo>
                  <a:pt x="4045" y="447"/>
                </a:lnTo>
                <a:lnTo>
                  <a:pt x="4048" y="456"/>
                </a:lnTo>
                <a:lnTo>
                  <a:pt x="4051" y="465"/>
                </a:lnTo>
                <a:lnTo>
                  <a:pt x="4053" y="474"/>
                </a:lnTo>
                <a:lnTo>
                  <a:pt x="4056" y="483"/>
                </a:lnTo>
                <a:lnTo>
                  <a:pt x="4058" y="493"/>
                </a:lnTo>
                <a:lnTo>
                  <a:pt x="4059" y="503"/>
                </a:lnTo>
                <a:lnTo>
                  <a:pt x="4062" y="522"/>
                </a:lnTo>
                <a:lnTo>
                  <a:pt x="4063" y="532"/>
                </a:lnTo>
                <a:lnTo>
                  <a:pt x="4064" y="543"/>
                </a:lnTo>
                <a:lnTo>
                  <a:pt x="4064" y="564"/>
                </a:lnTo>
                <a:close/>
                <a:moveTo>
                  <a:pt x="3884" y="700"/>
                </a:moveTo>
                <a:lnTo>
                  <a:pt x="3889" y="700"/>
                </a:lnTo>
                <a:lnTo>
                  <a:pt x="3892" y="699"/>
                </a:lnTo>
                <a:lnTo>
                  <a:pt x="3895" y="698"/>
                </a:lnTo>
                <a:lnTo>
                  <a:pt x="3900" y="695"/>
                </a:lnTo>
                <a:lnTo>
                  <a:pt x="3902" y="693"/>
                </a:lnTo>
                <a:lnTo>
                  <a:pt x="3905" y="691"/>
                </a:lnTo>
                <a:lnTo>
                  <a:pt x="3909" y="686"/>
                </a:lnTo>
                <a:lnTo>
                  <a:pt x="3914" y="680"/>
                </a:lnTo>
                <a:lnTo>
                  <a:pt x="3918" y="673"/>
                </a:lnTo>
                <a:lnTo>
                  <a:pt x="3920" y="669"/>
                </a:lnTo>
                <a:lnTo>
                  <a:pt x="3922" y="664"/>
                </a:lnTo>
                <a:lnTo>
                  <a:pt x="3926" y="655"/>
                </a:lnTo>
                <a:lnTo>
                  <a:pt x="3929" y="645"/>
                </a:lnTo>
                <a:lnTo>
                  <a:pt x="3932" y="634"/>
                </a:lnTo>
                <a:lnTo>
                  <a:pt x="3934" y="623"/>
                </a:lnTo>
                <a:lnTo>
                  <a:pt x="3936" y="611"/>
                </a:lnTo>
                <a:lnTo>
                  <a:pt x="3937" y="598"/>
                </a:lnTo>
                <a:lnTo>
                  <a:pt x="3938" y="584"/>
                </a:lnTo>
                <a:lnTo>
                  <a:pt x="3938" y="570"/>
                </a:lnTo>
                <a:lnTo>
                  <a:pt x="3937" y="541"/>
                </a:lnTo>
                <a:lnTo>
                  <a:pt x="3935" y="511"/>
                </a:lnTo>
                <a:lnTo>
                  <a:pt x="3931" y="482"/>
                </a:lnTo>
                <a:lnTo>
                  <a:pt x="3926" y="452"/>
                </a:lnTo>
                <a:lnTo>
                  <a:pt x="3920" y="424"/>
                </a:lnTo>
                <a:lnTo>
                  <a:pt x="3913" y="399"/>
                </a:lnTo>
                <a:lnTo>
                  <a:pt x="3909" y="387"/>
                </a:lnTo>
                <a:lnTo>
                  <a:pt x="3906" y="377"/>
                </a:lnTo>
                <a:lnTo>
                  <a:pt x="3902" y="367"/>
                </a:lnTo>
                <a:lnTo>
                  <a:pt x="3898" y="358"/>
                </a:lnTo>
                <a:lnTo>
                  <a:pt x="3854" y="605"/>
                </a:lnTo>
                <a:lnTo>
                  <a:pt x="3853" y="617"/>
                </a:lnTo>
                <a:lnTo>
                  <a:pt x="3851" y="628"/>
                </a:lnTo>
                <a:lnTo>
                  <a:pt x="3850" y="639"/>
                </a:lnTo>
                <a:lnTo>
                  <a:pt x="3850" y="649"/>
                </a:lnTo>
                <a:lnTo>
                  <a:pt x="3851" y="661"/>
                </a:lnTo>
                <a:lnTo>
                  <a:pt x="3851" y="666"/>
                </a:lnTo>
                <a:lnTo>
                  <a:pt x="3852" y="671"/>
                </a:lnTo>
                <a:lnTo>
                  <a:pt x="3853" y="676"/>
                </a:lnTo>
                <a:lnTo>
                  <a:pt x="3855" y="680"/>
                </a:lnTo>
                <a:lnTo>
                  <a:pt x="3857" y="684"/>
                </a:lnTo>
                <a:lnTo>
                  <a:pt x="3859" y="687"/>
                </a:lnTo>
                <a:lnTo>
                  <a:pt x="3861" y="690"/>
                </a:lnTo>
                <a:lnTo>
                  <a:pt x="3863" y="693"/>
                </a:lnTo>
                <a:lnTo>
                  <a:pt x="3866" y="695"/>
                </a:lnTo>
                <a:lnTo>
                  <a:pt x="3869" y="697"/>
                </a:lnTo>
                <a:lnTo>
                  <a:pt x="3872" y="699"/>
                </a:lnTo>
                <a:lnTo>
                  <a:pt x="3876" y="700"/>
                </a:lnTo>
                <a:lnTo>
                  <a:pt x="3880" y="700"/>
                </a:lnTo>
                <a:lnTo>
                  <a:pt x="3884" y="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DE2C95-1179-4CA6-888A-07E203BB3158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8FCE94-B6D5-C30C-E6D0-F6671954C5B7}"/>
              </a:ext>
            </a:extLst>
          </p:cNvPr>
          <p:cNvSpPr>
            <a:spLocks/>
          </p:cNvSpPr>
          <p:nvPr userDrawn="1"/>
        </p:nvSpPr>
        <p:spPr bwMode="auto">
          <a:xfrm>
            <a:off x="6396772" y="5016619"/>
            <a:ext cx="5795228" cy="1841381"/>
          </a:xfrm>
          <a:custGeom>
            <a:avLst/>
            <a:gdLst>
              <a:gd name="connsiteX0" fmla="*/ 5512448 w 5795228"/>
              <a:gd name="connsiteY0" fmla="*/ 0 h 1841381"/>
              <a:gd name="connsiteX1" fmla="*/ 5667208 w 5795228"/>
              <a:gd name="connsiteY1" fmla="*/ 1592 h 1841381"/>
              <a:gd name="connsiteX2" fmla="*/ 5795228 w 5795228"/>
              <a:gd name="connsiteY2" fmla="*/ 4748 h 1841381"/>
              <a:gd name="connsiteX3" fmla="*/ 5795228 w 5795228"/>
              <a:gd name="connsiteY3" fmla="*/ 1841381 h 1841381"/>
              <a:gd name="connsiteX4" fmla="*/ 0 w 5795228"/>
              <a:gd name="connsiteY4" fmla="*/ 1841381 h 1841381"/>
              <a:gd name="connsiteX5" fmla="*/ 99841 w 5795228"/>
              <a:gd name="connsiteY5" fmla="*/ 1766408 h 1841381"/>
              <a:gd name="connsiteX6" fmla="*/ 214817 w 5795228"/>
              <a:gd name="connsiteY6" fmla="*/ 1683259 h 1841381"/>
              <a:gd name="connsiteX7" fmla="*/ 336953 w 5795228"/>
              <a:gd name="connsiteY7" fmla="*/ 1598519 h 1841381"/>
              <a:gd name="connsiteX8" fmla="*/ 465456 w 5795228"/>
              <a:gd name="connsiteY8" fmla="*/ 1511790 h 1841381"/>
              <a:gd name="connsiteX9" fmla="*/ 601119 w 5795228"/>
              <a:gd name="connsiteY9" fmla="*/ 1423470 h 1841381"/>
              <a:gd name="connsiteX10" fmla="*/ 671139 w 5795228"/>
              <a:gd name="connsiteY10" fmla="*/ 1378912 h 1841381"/>
              <a:gd name="connsiteX11" fmla="*/ 743545 w 5795228"/>
              <a:gd name="connsiteY11" fmla="*/ 1333956 h 1841381"/>
              <a:gd name="connsiteX12" fmla="*/ 893531 w 5795228"/>
              <a:gd name="connsiteY12" fmla="*/ 1244442 h 1841381"/>
              <a:gd name="connsiteX13" fmla="*/ 1050280 w 5795228"/>
              <a:gd name="connsiteY13" fmla="*/ 1154530 h 1841381"/>
              <a:gd name="connsiteX14" fmla="*/ 1214190 w 5795228"/>
              <a:gd name="connsiteY14" fmla="*/ 1065812 h 1841381"/>
              <a:gd name="connsiteX15" fmla="*/ 1384863 w 5795228"/>
              <a:gd name="connsiteY15" fmla="*/ 977094 h 1841381"/>
              <a:gd name="connsiteX16" fmla="*/ 1473183 w 5795228"/>
              <a:gd name="connsiteY16" fmla="*/ 932934 h 1841381"/>
              <a:gd name="connsiteX17" fmla="*/ 1563095 w 5795228"/>
              <a:gd name="connsiteY17" fmla="*/ 889569 h 1841381"/>
              <a:gd name="connsiteX18" fmla="*/ 1654200 w 5795228"/>
              <a:gd name="connsiteY18" fmla="*/ 846205 h 1841381"/>
              <a:gd name="connsiteX19" fmla="*/ 1748090 w 5795228"/>
              <a:gd name="connsiteY19" fmla="*/ 803636 h 1841381"/>
              <a:gd name="connsiteX20" fmla="*/ 1842378 w 5795228"/>
              <a:gd name="connsiteY20" fmla="*/ 761067 h 1841381"/>
              <a:gd name="connsiteX21" fmla="*/ 1939849 w 5795228"/>
              <a:gd name="connsiteY21" fmla="*/ 719294 h 1841381"/>
              <a:gd name="connsiteX22" fmla="*/ 2038115 w 5795228"/>
              <a:gd name="connsiteY22" fmla="*/ 678317 h 1841381"/>
              <a:gd name="connsiteX23" fmla="*/ 2137973 w 5795228"/>
              <a:gd name="connsiteY23" fmla="*/ 638135 h 1841381"/>
              <a:gd name="connsiteX24" fmla="*/ 2239820 w 5795228"/>
              <a:gd name="connsiteY24" fmla="*/ 598749 h 1841381"/>
              <a:gd name="connsiteX25" fmla="*/ 2344452 w 5795228"/>
              <a:gd name="connsiteY25" fmla="*/ 559760 h 1841381"/>
              <a:gd name="connsiteX26" fmla="*/ 2449481 w 5795228"/>
              <a:gd name="connsiteY26" fmla="*/ 521966 h 1841381"/>
              <a:gd name="connsiteX27" fmla="*/ 2556898 w 5795228"/>
              <a:gd name="connsiteY27" fmla="*/ 484569 h 1841381"/>
              <a:gd name="connsiteX28" fmla="*/ 2681820 w 5795228"/>
              <a:gd name="connsiteY28" fmla="*/ 442796 h 1841381"/>
              <a:gd name="connsiteX29" fmla="*/ 2805150 w 5795228"/>
              <a:gd name="connsiteY29" fmla="*/ 404205 h 1841381"/>
              <a:gd name="connsiteX30" fmla="*/ 2927684 w 5795228"/>
              <a:gd name="connsiteY30" fmla="*/ 366808 h 1841381"/>
              <a:gd name="connsiteX31" fmla="*/ 3049423 w 5795228"/>
              <a:gd name="connsiteY31" fmla="*/ 332594 h 1841381"/>
              <a:gd name="connsiteX32" fmla="*/ 3169969 w 5795228"/>
              <a:gd name="connsiteY32" fmla="*/ 299971 h 1841381"/>
              <a:gd name="connsiteX33" fmla="*/ 3289320 w 5795228"/>
              <a:gd name="connsiteY33" fmla="*/ 268940 h 1841381"/>
              <a:gd name="connsiteX34" fmla="*/ 3407479 w 5795228"/>
              <a:gd name="connsiteY34" fmla="*/ 240693 h 1841381"/>
              <a:gd name="connsiteX35" fmla="*/ 3524046 w 5795228"/>
              <a:gd name="connsiteY35" fmla="*/ 214038 h 1841381"/>
              <a:gd name="connsiteX36" fmla="*/ 3753202 w 5795228"/>
              <a:gd name="connsiteY36" fmla="*/ 167093 h 1841381"/>
              <a:gd name="connsiteX37" fmla="*/ 3865790 w 5795228"/>
              <a:gd name="connsiteY37" fmla="*/ 146007 h 1841381"/>
              <a:gd name="connsiteX38" fmla="*/ 3977185 w 5795228"/>
              <a:gd name="connsiteY38" fmla="*/ 126115 h 1841381"/>
              <a:gd name="connsiteX39" fmla="*/ 4194804 w 5795228"/>
              <a:gd name="connsiteY39" fmla="*/ 92697 h 1841381"/>
              <a:gd name="connsiteX40" fmla="*/ 4300628 w 5795228"/>
              <a:gd name="connsiteY40" fmla="*/ 78375 h 1841381"/>
              <a:gd name="connsiteX41" fmla="*/ 4406056 w 5795228"/>
              <a:gd name="connsiteY41" fmla="*/ 64450 h 1841381"/>
              <a:gd name="connsiteX42" fmla="*/ 4508699 w 5795228"/>
              <a:gd name="connsiteY42" fmla="*/ 53311 h 1841381"/>
              <a:gd name="connsiteX43" fmla="*/ 4609352 w 5795228"/>
              <a:gd name="connsiteY43" fmla="*/ 42569 h 1841381"/>
              <a:gd name="connsiteX44" fmla="*/ 4708812 w 5795228"/>
              <a:gd name="connsiteY44" fmla="*/ 33419 h 1841381"/>
              <a:gd name="connsiteX45" fmla="*/ 4806680 w 5795228"/>
              <a:gd name="connsiteY45" fmla="*/ 25860 h 1841381"/>
              <a:gd name="connsiteX46" fmla="*/ 4901764 w 5795228"/>
              <a:gd name="connsiteY46" fmla="*/ 19097 h 1841381"/>
              <a:gd name="connsiteX47" fmla="*/ 4995256 w 5795228"/>
              <a:gd name="connsiteY47" fmla="*/ 13527 h 1841381"/>
              <a:gd name="connsiteX48" fmla="*/ 5176672 w 5795228"/>
              <a:gd name="connsiteY48" fmla="*/ 5172 h 1841381"/>
              <a:gd name="connsiteX49" fmla="*/ 5348538 w 5795228"/>
              <a:gd name="connsiteY49" fmla="*/ 796 h 184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795228" h="1841381">
                <a:moveTo>
                  <a:pt x="5512448" y="0"/>
                </a:moveTo>
                <a:lnTo>
                  <a:pt x="5667208" y="1592"/>
                </a:lnTo>
                <a:lnTo>
                  <a:pt x="5795228" y="4748"/>
                </a:lnTo>
                <a:lnTo>
                  <a:pt x="5795228" y="1841381"/>
                </a:lnTo>
                <a:lnTo>
                  <a:pt x="0" y="1841381"/>
                </a:lnTo>
                <a:lnTo>
                  <a:pt x="99841" y="1766408"/>
                </a:lnTo>
                <a:lnTo>
                  <a:pt x="214817" y="1683259"/>
                </a:lnTo>
                <a:lnTo>
                  <a:pt x="336953" y="1598519"/>
                </a:lnTo>
                <a:lnTo>
                  <a:pt x="465456" y="1511790"/>
                </a:lnTo>
                <a:lnTo>
                  <a:pt x="601119" y="1423470"/>
                </a:lnTo>
                <a:lnTo>
                  <a:pt x="671139" y="1378912"/>
                </a:lnTo>
                <a:lnTo>
                  <a:pt x="743545" y="1333956"/>
                </a:lnTo>
                <a:lnTo>
                  <a:pt x="893531" y="1244442"/>
                </a:lnTo>
                <a:lnTo>
                  <a:pt x="1050280" y="1154530"/>
                </a:lnTo>
                <a:lnTo>
                  <a:pt x="1214190" y="1065812"/>
                </a:lnTo>
                <a:lnTo>
                  <a:pt x="1384863" y="977094"/>
                </a:lnTo>
                <a:lnTo>
                  <a:pt x="1473183" y="932934"/>
                </a:lnTo>
                <a:lnTo>
                  <a:pt x="1563095" y="889569"/>
                </a:lnTo>
                <a:lnTo>
                  <a:pt x="1654200" y="846205"/>
                </a:lnTo>
                <a:lnTo>
                  <a:pt x="1748090" y="803636"/>
                </a:lnTo>
                <a:lnTo>
                  <a:pt x="1842378" y="761067"/>
                </a:lnTo>
                <a:lnTo>
                  <a:pt x="1939849" y="719294"/>
                </a:lnTo>
                <a:lnTo>
                  <a:pt x="2038115" y="678317"/>
                </a:lnTo>
                <a:lnTo>
                  <a:pt x="2137973" y="638135"/>
                </a:lnTo>
                <a:lnTo>
                  <a:pt x="2239820" y="598749"/>
                </a:lnTo>
                <a:lnTo>
                  <a:pt x="2344452" y="559760"/>
                </a:lnTo>
                <a:lnTo>
                  <a:pt x="2449481" y="521966"/>
                </a:lnTo>
                <a:lnTo>
                  <a:pt x="2556898" y="484569"/>
                </a:lnTo>
                <a:lnTo>
                  <a:pt x="2681820" y="442796"/>
                </a:lnTo>
                <a:lnTo>
                  <a:pt x="2805150" y="404205"/>
                </a:lnTo>
                <a:lnTo>
                  <a:pt x="2927684" y="366808"/>
                </a:lnTo>
                <a:lnTo>
                  <a:pt x="3049423" y="332594"/>
                </a:lnTo>
                <a:lnTo>
                  <a:pt x="3169969" y="299971"/>
                </a:lnTo>
                <a:lnTo>
                  <a:pt x="3289320" y="268940"/>
                </a:lnTo>
                <a:lnTo>
                  <a:pt x="3407479" y="240693"/>
                </a:lnTo>
                <a:lnTo>
                  <a:pt x="3524046" y="214038"/>
                </a:lnTo>
                <a:lnTo>
                  <a:pt x="3753202" y="167093"/>
                </a:lnTo>
                <a:lnTo>
                  <a:pt x="3865790" y="146007"/>
                </a:lnTo>
                <a:lnTo>
                  <a:pt x="3977185" y="126115"/>
                </a:lnTo>
                <a:lnTo>
                  <a:pt x="4194804" y="92697"/>
                </a:lnTo>
                <a:lnTo>
                  <a:pt x="4300628" y="78375"/>
                </a:lnTo>
                <a:lnTo>
                  <a:pt x="4406056" y="64450"/>
                </a:lnTo>
                <a:lnTo>
                  <a:pt x="4508699" y="53311"/>
                </a:lnTo>
                <a:lnTo>
                  <a:pt x="4609352" y="42569"/>
                </a:lnTo>
                <a:lnTo>
                  <a:pt x="4708812" y="33419"/>
                </a:lnTo>
                <a:lnTo>
                  <a:pt x="4806680" y="25860"/>
                </a:lnTo>
                <a:lnTo>
                  <a:pt x="4901764" y="19097"/>
                </a:lnTo>
                <a:lnTo>
                  <a:pt x="4995256" y="13527"/>
                </a:lnTo>
                <a:lnTo>
                  <a:pt x="5176672" y="5172"/>
                </a:lnTo>
                <a:lnTo>
                  <a:pt x="5348538" y="7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710E43-28B1-DB0B-AF1D-8A1B1C95F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2413337"/>
            <a:ext cx="7704137" cy="2031325"/>
          </a:xfrm>
        </p:spPr>
        <p:txBody>
          <a:bodyPr wrap="square">
            <a:noAutofit/>
          </a:bodyPr>
          <a:lstStyle>
            <a:lvl1pPr>
              <a:defRPr sz="440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Thank You Message</a:t>
            </a:r>
            <a:endParaRPr lang="fi-FI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47D67F-6AC3-17A4-CAAB-6120BFDE17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725144"/>
            <a:ext cx="7704138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Your Contact Details Here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408EAEA5-E97F-ABB4-E843-9F1D53224E7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404813"/>
            <a:ext cx="1105414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Freeform 5">
            <a:hlinkClick r:id="rId2" tooltip="Facebook"/>
            <a:extLst>
              <a:ext uri="{FF2B5EF4-FFF2-40B4-BE49-F238E27FC236}">
                <a16:creationId xmlns:a16="http://schemas.microsoft.com/office/drawing/2014/main" id="{54383D12-D277-E481-1879-B6D4B713CBE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07368" y="5877850"/>
            <a:ext cx="289674" cy="288000"/>
          </a:xfrm>
          <a:custGeom>
            <a:avLst/>
            <a:gdLst>
              <a:gd name="T0" fmla="*/ 7 w 2770"/>
              <a:gd name="T1" fmla="*/ 1241 h 2755"/>
              <a:gd name="T2" fmla="*/ 42 w 2770"/>
              <a:gd name="T3" fmla="*/ 1036 h 2755"/>
              <a:gd name="T4" fmla="*/ 108 w 2770"/>
              <a:gd name="T5" fmla="*/ 845 h 2755"/>
              <a:gd name="T6" fmla="*/ 200 w 2770"/>
              <a:gd name="T7" fmla="*/ 666 h 2755"/>
              <a:gd name="T8" fmla="*/ 316 w 2770"/>
              <a:gd name="T9" fmla="*/ 503 h 2755"/>
              <a:gd name="T10" fmla="*/ 405 w 2770"/>
              <a:gd name="T11" fmla="*/ 405 h 2755"/>
              <a:gd name="T12" fmla="*/ 555 w 2770"/>
              <a:gd name="T13" fmla="*/ 274 h 2755"/>
              <a:gd name="T14" fmla="*/ 724 w 2770"/>
              <a:gd name="T15" fmla="*/ 167 h 2755"/>
              <a:gd name="T16" fmla="*/ 908 w 2770"/>
              <a:gd name="T17" fmla="*/ 84 h 2755"/>
              <a:gd name="T18" fmla="*/ 1105 w 2770"/>
              <a:gd name="T19" fmla="*/ 28 h 2755"/>
              <a:gd name="T20" fmla="*/ 1313 w 2770"/>
              <a:gd name="T21" fmla="*/ 1 h 2755"/>
              <a:gd name="T22" fmla="*/ 1526 w 2770"/>
              <a:gd name="T23" fmla="*/ 7 h 2755"/>
              <a:gd name="T24" fmla="*/ 1730 w 2770"/>
              <a:gd name="T25" fmla="*/ 44 h 2755"/>
              <a:gd name="T26" fmla="*/ 1923 w 2770"/>
              <a:gd name="T27" fmla="*/ 109 h 2755"/>
              <a:gd name="T28" fmla="*/ 2103 w 2770"/>
              <a:gd name="T29" fmla="*/ 200 h 2755"/>
              <a:gd name="T30" fmla="*/ 2266 w 2770"/>
              <a:gd name="T31" fmla="*/ 316 h 2755"/>
              <a:gd name="T32" fmla="*/ 2363 w 2770"/>
              <a:gd name="T33" fmla="*/ 405 h 2755"/>
              <a:gd name="T34" fmla="*/ 2494 w 2770"/>
              <a:gd name="T35" fmla="*/ 555 h 2755"/>
              <a:gd name="T36" fmla="*/ 2603 w 2770"/>
              <a:gd name="T37" fmla="*/ 723 h 2755"/>
              <a:gd name="T38" fmla="*/ 2686 w 2770"/>
              <a:gd name="T39" fmla="*/ 907 h 2755"/>
              <a:gd name="T40" fmla="*/ 2741 w 2770"/>
              <a:gd name="T41" fmla="*/ 1103 h 2755"/>
              <a:gd name="T42" fmla="*/ 2768 w 2770"/>
              <a:gd name="T43" fmla="*/ 1312 h 2755"/>
              <a:gd name="T44" fmla="*/ 2763 w 2770"/>
              <a:gd name="T45" fmla="*/ 1514 h 2755"/>
              <a:gd name="T46" fmla="*/ 2746 w 2770"/>
              <a:gd name="T47" fmla="*/ 1642 h 2755"/>
              <a:gd name="T48" fmla="*/ 2675 w 2770"/>
              <a:gd name="T49" fmla="*/ 1885 h 2755"/>
              <a:gd name="T50" fmla="*/ 2595 w 2770"/>
              <a:gd name="T51" fmla="*/ 2054 h 2755"/>
              <a:gd name="T52" fmla="*/ 2494 w 2770"/>
              <a:gd name="T53" fmla="*/ 2210 h 2755"/>
              <a:gd name="T54" fmla="*/ 2373 w 2770"/>
              <a:gd name="T55" fmla="*/ 2350 h 2755"/>
              <a:gd name="T56" fmla="*/ 2235 w 2770"/>
              <a:gd name="T57" fmla="*/ 2473 h 2755"/>
              <a:gd name="T58" fmla="*/ 2081 w 2770"/>
              <a:gd name="T59" fmla="*/ 2577 h 2755"/>
              <a:gd name="T60" fmla="*/ 1914 w 2770"/>
              <a:gd name="T61" fmla="*/ 2660 h 2755"/>
              <a:gd name="T62" fmla="*/ 1734 w 2770"/>
              <a:gd name="T63" fmla="*/ 2720 h 2755"/>
              <a:gd name="T64" fmla="*/ 1544 w 2770"/>
              <a:gd name="T65" fmla="*/ 2755 h 2755"/>
              <a:gd name="T66" fmla="*/ 1931 w 2770"/>
              <a:gd name="T67" fmla="*/ 1408 h 2755"/>
              <a:gd name="T68" fmla="*/ 1546 w 2770"/>
              <a:gd name="T69" fmla="*/ 1119 h 2755"/>
              <a:gd name="T70" fmla="*/ 1562 w 2770"/>
              <a:gd name="T71" fmla="*/ 1050 h 2755"/>
              <a:gd name="T72" fmla="*/ 1605 w 2770"/>
              <a:gd name="T73" fmla="*/ 1000 h 2755"/>
              <a:gd name="T74" fmla="*/ 1660 w 2770"/>
              <a:gd name="T75" fmla="*/ 978 h 2755"/>
              <a:gd name="T76" fmla="*/ 1738 w 2770"/>
              <a:gd name="T77" fmla="*/ 970 h 2755"/>
              <a:gd name="T78" fmla="*/ 1834 w 2770"/>
              <a:gd name="T79" fmla="*/ 612 h 2755"/>
              <a:gd name="T80" fmla="*/ 1643 w 2770"/>
              <a:gd name="T81" fmla="*/ 606 h 2755"/>
              <a:gd name="T82" fmla="*/ 1511 w 2770"/>
              <a:gd name="T83" fmla="*/ 619 h 2755"/>
              <a:gd name="T84" fmla="*/ 1395 w 2770"/>
              <a:gd name="T85" fmla="*/ 658 h 2755"/>
              <a:gd name="T86" fmla="*/ 1280 w 2770"/>
              <a:gd name="T87" fmla="*/ 739 h 2755"/>
              <a:gd name="T88" fmla="*/ 1198 w 2770"/>
              <a:gd name="T89" fmla="*/ 853 h 2755"/>
              <a:gd name="T90" fmla="*/ 1155 w 2770"/>
              <a:gd name="T91" fmla="*/ 976 h 2755"/>
              <a:gd name="T92" fmla="*/ 1143 w 2770"/>
              <a:gd name="T93" fmla="*/ 1061 h 2755"/>
              <a:gd name="T94" fmla="*/ 803 w 2770"/>
              <a:gd name="T95" fmla="*/ 1408 h 2755"/>
              <a:gd name="T96" fmla="*/ 1140 w 2770"/>
              <a:gd name="T97" fmla="*/ 2743 h 2755"/>
              <a:gd name="T98" fmla="*/ 963 w 2770"/>
              <a:gd name="T99" fmla="*/ 2699 h 2755"/>
              <a:gd name="T100" fmla="*/ 795 w 2770"/>
              <a:gd name="T101" fmla="*/ 2633 h 2755"/>
              <a:gd name="T102" fmla="*/ 638 w 2770"/>
              <a:gd name="T103" fmla="*/ 2546 h 2755"/>
              <a:gd name="T104" fmla="*/ 494 w 2770"/>
              <a:gd name="T105" fmla="*/ 2442 h 2755"/>
              <a:gd name="T106" fmla="*/ 366 w 2770"/>
              <a:gd name="T107" fmla="*/ 2319 h 2755"/>
              <a:gd name="T108" fmla="*/ 254 w 2770"/>
              <a:gd name="T109" fmla="*/ 2181 h 2755"/>
              <a:gd name="T110" fmla="*/ 161 w 2770"/>
              <a:gd name="T111" fmla="*/ 2030 h 2755"/>
              <a:gd name="T112" fmla="*/ 97 w 2770"/>
              <a:gd name="T113" fmla="*/ 1894 h 2755"/>
              <a:gd name="T114" fmla="*/ 50 w 2770"/>
              <a:gd name="T115" fmla="*/ 1750 h 2755"/>
              <a:gd name="T116" fmla="*/ 22 w 2770"/>
              <a:gd name="T117" fmla="*/ 1631 h 2755"/>
              <a:gd name="T118" fmla="*/ 1 w 2770"/>
              <a:gd name="T119" fmla="*/ 1446 h 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70" h="2755">
                <a:moveTo>
                  <a:pt x="0" y="1382"/>
                </a:moveTo>
                <a:lnTo>
                  <a:pt x="1" y="1312"/>
                </a:lnTo>
                <a:lnTo>
                  <a:pt x="7" y="1241"/>
                </a:lnTo>
                <a:lnTo>
                  <a:pt x="15" y="1171"/>
                </a:lnTo>
                <a:lnTo>
                  <a:pt x="28" y="1103"/>
                </a:lnTo>
                <a:lnTo>
                  <a:pt x="42" y="1036"/>
                </a:lnTo>
                <a:lnTo>
                  <a:pt x="62" y="972"/>
                </a:lnTo>
                <a:lnTo>
                  <a:pt x="84" y="907"/>
                </a:lnTo>
                <a:lnTo>
                  <a:pt x="108" y="845"/>
                </a:lnTo>
                <a:lnTo>
                  <a:pt x="136" y="783"/>
                </a:lnTo>
                <a:lnTo>
                  <a:pt x="167" y="723"/>
                </a:lnTo>
                <a:lnTo>
                  <a:pt x="200" y="666"/>
                </a:lnTo>
                <a:lnTo>
                  <a:pt x="235" y="610"/>
                </a:lnTo>
                <a:lnTo>
                  <a:pt x="274" y="555"/>
                </a:lnTo>
                <a:lnTo>
                  <a:pt x="316" y="503"/>
                </a:lnTo>
                <a:lnTo>
                  <a:pt x="337" y="478"/>
                </a:lnTo>
                <a:lnTo>
                  <a:pt x="359" y="452"/>
                </a:lnTo>
                <a:lnTo>
                  <a:pt x="405" y="405"/>
                </a:lnTo>
                <a:lnTo>
                  <a:pt x="453" y="360"/>
                </a:lnTo>
                <a:lnTo>
                  <a:pt x="503" y="316"/>
                </a:lnTo>
                <a:lnTo>
                  <a:pt x="555" y="274"/>
                </a:lnTo>
                <a:lnTo>
                  <a:pt x="610" y="237"/>
                </a:lnTo>
                <a:lnTo>
                  <a:pt x="667" y="200"/>
                </a:lnTo>
                <a:lnTo>
                  <a:pt x="724" y="167"/>
                </a:lnTo>
                <a:lnTo>
                  <a:pt x="784" y="137"/>
                </a:lnTo>
                <a:lnTo>
                  <a:pt x="845" y="109"/>
                </a:lnTo>
                <a:lnTo>
                  <a:pt x="908" y="84"/>
                </a:lnTo>
                <a:lnTo>
                  <a:pt x="972" y="62"/>
                </a:lnTo>
                <a:lnTo>
                  <a:pt x="1038" y="44"/>
                </a:lnTo>
                <a:lnTo>
                  <a:pt x="1105" y="28"/>
                </a:lnTo>
                <a:lnTo>
                  <a:pt x="1173" y="16"/>
                </a:lnTo>
                <a:lnTo>
                  <a:pt x="1243" y="7"/>
                </a:lnTo>
                <a:lnTo>
                  <a:pt x="1313" y="1"/>
                </a:lnTo>
                <a:lnTo>
                  <a:pt x="1385" y="0"/>
                </a:lnTo>
                <a:lnTo>
                  <a:pt x="1456" y="1"/>
                </a:lnTo>
                <a:lnTo>
                  <a:pt x="1526" y="7"/>
                </a:lnTo>
                <a:lnTo>
                  <a:pt x="1595" y="16"/>
                </a:lnTo>
                <a:lnTo>
                  <a:pt x="1663" y="28"/>
                </a:lnTo>
                <a:lnTo>
                  <a:pt x="1730" y="44"/>
                </a:lnTo>
                <a:lnTo>
                  <a:pt x="1796" y="62"/>
                </a:lnTo>
                <a:lnTo>
                  <a:pt x="1861" y="84"/>
                </a:lnTo>
                <a:lnTo>
                  <a:pt x="1923" y="109"/>
                </a:lnTo>
                <a:lnTo>
                  <a:pt x="1985" y="137"/>
                </a:lnTo>
                <a:lnTo>
                  <a:pt x="2044" y="167"/>
                </a:lnTo>
                <a:lnTo>
                  <a:pt x="2103" y="200"/>
                </a:lnTo>
                <a:lnTo>
                  <a:pt x="2159" y="237"/>
                </a:lnTo>
                <a:lnTo>
                  <a:pt x="2213" y="274"/>
                </a:lnTo>
                <a:lnTo>
                  <a:pt x="2266" y="316"/>
                </a:lnTo>
                <a:lnTo>
                  <a:pt x="2291" y="337"/>
                </a:lnTo>
                <a:lnTo>
                  <a:pt x="2316" y="360"/>
                </a:lnTo>
                <a:lnTo>
                  <a:pt x="2363" y="405"/>
                </a:lnTo>
                <a:lnTo>
                  <a:pt x="2410" y="452"/>
                </a:lnTo>
                <a:lnTo>
                  <a:pt x="2454" y="503"/>
                </a:lnTo>
                <a:lnTo>
                  <a:pt x="2494" y="555"/>
                </a:lnTo>
                <a:lnTo>
                  <a:pt x="2533" y="610"/>
                </a:lnTo>
                <a:lnTo>
                  <a:pt x="2568" y="666"/>
                </a:lnTo>
                <a:lnTo>
                  <a:pt x="2603" y="723"/>
                </a:lnTo>
                <a:lnTo>
                  <a:pt x="2633" y="783"/>
                </a:lnTo>
                <a:lnTo>
                  <a:pt x="2660" y="845"/>
                </a:lnTo>
                <a:lnTo>
                  <a:pt x="2686" y="907"/>
                </a:lnTo>
                <a:lnTo>
                  <a:pt x="2708" y="972"/>
                </a:lnTo>
                <a:lnTo>
                  <a:pt x="2726" y="1036"/>
                </a:lnTo>
                <a:lnTo>
                  <a:pt x="2741" y="1103"/>
                </a:lnTo>
                <a:lnTo>
                  <a:pt x="2753" y="1171"/>
                </a:lnTo>
                <a:lnTo>
                  <a:pt x="2763" y="1241"/>
                </a:lnTo>
                <a:lnTo>
                  <a:pt x="2768" y="1312"/>
                </a:lnTo>
                <a:lnTo>
                  <a:pt x="2770" y="1382"/>
                </a:lnTo>
                <a:lnTo>
                  <a:pt x="2768" y="1448"/>
                </a:lnTo>
                <a:lnTo>
                  <a:pt x="2763" y="1514"/>
                </a:lnTo>
                <a:lnTo>
                  <a:pt x="2755" y="1579"/>
                </a:lnTo>
                <a:lnTo>
                  <a:pt x="2750" y="1610"/>
                </a:lnTo>
                <a:lnTo>
                  <a:pt x="2746" y="1642"/>
                </a:lnTo>
                <a:lnTo>
                  <a:pt x="2715" y="1765"/>
                </a:lnTo>
                <a:lnTo>
                  <a:pt x="2697" y="1826"/>
                </a:lnTo>
                <a:lnTo>
                  <a:pt x="2675" y="1885"/>
                </a:lnTo>
                <a:lnTo>
                  <a:pt x="2650" y="1943"/>
                </a:lnTo>
                <a:lnTo>
                  <a:pt x="2625" y="1999"/>
                </a:lnTo>
                <a:lnTo>
                  <a:pt x="2595" y="2054"/>
                </a:lnTo>
                <a:lnTo>
                  <a:pt x="2564" y="2108"/>
                </a:lnTo>
                <a:lnTo>
                  <a:pt x="2529" y="2160"/>
                </a:lnTo>
                <a:lnTo>
                  <a:pt x="2494" y="2210"/>
                </a:lnTo>
                <a:lnTo>
                  <a:pt x="2456" y="2259"/>
                </a:lnTo>
                <a:lnTo>
                  <a:pt x="2416" y="2305"/>
                </a:lnTo>
                <a:lnTo>
                  <a:pt x="2373" y="2350"/>
                </a:lnTo>
                <a:lnTo>
                  <a:pt x="2329" y="2393"/>
                </a:lnTo>
                <a:lnTo>
                  <a:pt x="2283" y="2434"/>
                </a:lnTo>
                <a:lnTo>
                  <a:pt x="2235" y="2473"/>
                </a:lnTo>
                <a:lnTo>
                  <a:pt x="2185" y="2510"/>
                </a:lnTo>
                <a:lnTo>
                  <a:pt x="2134" y="2545"/>
                </a:lnTo>
                <a:lnTo>
                  <a:pt x="2081" y="2577"/>
                </a:lnTo>
                <a:lnTo>
                  <a:pt x="2026" y="2607"/>
                </a:lnTo>
                <a:lnTo>
                  <a:pt x="1971" y="2634"/>
                </a:lnTo>
                <a:lnTo>
                  <a:pt x="1914" y="2660"/>
                </a:lnTo>
                <a:lnTo>
                  <a:pt x="1855" y="2683"/>
                </a:lnTo>
                <a:lnTo>
                  <a:pt x="1795" y="2703"/>
                </a:lnTo>
                <a:lnTo>
                  <a:pt x="1734" y="2720"/>
                </a:lnTo>
                <a:lnTo>
                  <a:pt x="1672" y="2734"/>
                </a:lnTo>
                <a:lnTo>
                  <a:pt x="1608" y="2746"/>
                </a:lnTo>
                <a:lnTo>
                  <a:pt x="1544" y="2755"/>
                </a:lnTo>
                <a:lnTo>
                  <a:pt x="1544" y="1798"/>
                </a:lnTo>
                <a:lnTo>
                  <a:pt x="1881" y="1798"/>
                </a:lnTo>
                <a:lnTo>
                  <a:pt x="1931" y="1408"/>
                </a:lnTo>
                <a:lnTo>
                  <a:pt x="1544" y="1408"/>
                </a:lnTo>
                <a:lnTo>
                  <a:pt x="1544" y="1159"/>
                </a:lnTo>
                <a:lnTo>
                  <a:pt x="1546" y="1119"/>
                </a:lnTo>
                <a:lnTo>
                  <a:pt x="1548" y="1100"/>
                </a:lnTo>
                <a:lnTo>
                  <a:pt x="1551" y="1083"/>
                </a:lnTo>
                <a:lnTo>
                  <a:pt x="1562" y="1050"/>
                </a:lnTo>
                <a:lnTo>
                  <a:pt x="1580" y="1023"/>
                </a:lnTo>
                <a:lnTo>
                  <a:pt x="1591" y="1011"/>
                </a:lnTo>
                <a:lnTo>
                  <a:pt x="1605" y="1000"/>
                </a:lnTo>
                <a:lnTo>
                  <a:pt x="1621" y="991"/>
                </a:lnTo>
                <a:lnTo>
                  <a:pt x="1639" y="984"/>
                </a:lnTo>
                <a:lnTo>
                  <a:pt x="1660" y="978"/>
                </a:lnTo>
                <a:lnTo>
                  <a:pt x="1683" y="974"/>
                </a:lnTo>
                <a:lnTo>
                  <a:pt x="1708" y="970"/>
                </a:lnTo>
                <a:lnTo>
                  <a:pt x="1738" y="970"/>
                </a:lnTo>
                <a:lnTo>
                  <a:pt x="1944" y="970"/>
                </a:lnTo>
                <a:lnTo>
                  <a:pt x="1944" y="622"/>
                </a:lnTo>
                <a:lnTo>
                  <a:pt x="1834" y="612"/>
                </a:lnTo>
                <a:lnTo>
                  <a:pt x="1792" y="610"/>
                </a:lnTo>
                <a:lnTo>
                  <a:pt x="1745" y="608"/>
                </a:lnTo>
                <a:lnTo>
                  <a:pt x="1643" y="606"/>
                </a:lnTo>
                <a:lnTo>
                  <a:pt x="1589" y="608"/>
                </a:lnTo>
                <a:lnTo>
                  <a:pt x="1536" y="614"/>
                </a:lnTo>
                <a:lnTo>
                  <a:pt x="1511" y="619"/>
                </a:lnTo>
                <a:lnTo>
                  <a:pt x="1486" y="625"/>
                </a:lnTo>
                <a:lnTo>
                  <a:pt x="1439" y="640"/>
                </a:lnTo>
                <a:lnTo>
                  <a:pt x="1395" y="658"/>
                </a:lnTo>
                <a:lnTo>
                  <a:pt x="1353" y="681"/>
                </a:lnTo>
                <a:lnTo>
                  <a:pt x="1315" y="708"/>
                </a:lnTo>
                <a:lnTo>
                  <a:pt x="1280" y="739"/>
                </a:lnTo>
                <a:lnTo>
                  <a:pt x="1249" y="773"/>
                </a:lnTo>
                <a:lnTo>
                  <a:pt x="1221" y="812"/>
                </a:lnTo>
                <a:lnTo>
                  <a:pt x="1198" y="853"/>
                </a:lnTo>
                <a:lnTo>
                  <a:pt x="1177" y="900"/>
                </a:lnTo>
                <a:lnTo>
                  <a:pt x="1161" y="950"/>
                </a:lnTo>
                <a:lnTo>
                  <a:pt x="1155" y="976"/>
                </a:lnTo>
                <a:lnTo>
                  <a:pt x="1150" y="1003"/>
                </a:lnTo>
                <a:lnTo>
                  <a:pt x="1147" y="1031"/>
                </a:lnTo>
                <a:lnTo>
                  <a:pt x="1143" y="1061"/>
                </a:lnTo>
                <a:lnTo>
                  <a:pt x="1140" y="1122"/>
                </a:lnTo>
                <a:lnTo>
                  <a:pt x="1140" y="1408"/>
                </a:lnTo>
                <a:lnTo>
                  <a:pt x="803" y="1408"/>
                </a:lnTo>
                <a:lnTo>
                  <a:pt x="803" y="1798"/>
                </a:lnTo>
                <a:lnTo>
                  <a:pt x="1140" y="1798"/>
                </a:lnTo>
                <a:lnTo>
                  <a:pt x="1140" y="2743"/>
                </a:lnTo>
                <a:lnTo>
                  <a:pt x="1081" y="2731"/>
                </a:lnTo>
                <a:lnTo>
                  <a:pt x="1021" y="2716"/>
                </a:lnTo>
                <a:lnTo>
                  <a:pt x="963" y="2699"/>
                </a:lnTo>
                <a:lnTo>
                  <a:pt x="906" y="2679"/>
                </a:lnTo>
                <a:lnTo>
                  <a:pt x="850" y="2657"/>
                </a:lnTo>
                <a:lnTo>
                  <a:pt x="795" y="2633"/>
                </a:lnTo>
                <a:lnTo>
                  <a:pt x="741" y="2606"/>
                </a:lnTo>
                <a:lnTo>
                  <a:pt x="689" y="2578"/>
                </a:lnTo>
                <a:lnTo>
                  <a:pt x="638" y="2546"/>
                </a:lnTo>
                <a:lnTo>
                  <a:pt x="588" y="2514"/>
                </a:lnTo>
                <a:lnTo>
                  <a:pt x="541" y="2478"/>
                </a:lnTo>
                <a:lnTo>
                  <a:pt x="494" y="2442"/>
                </a:lnTo>
                <a:lnTo>
                  <a:pt x="450" y="2403"/>
                </a:lnTo>
                <a:lnTo>
                  <a:pt x="408" y="2361"/>
                </a:lnTo>
                <a:lnTo>
                  <a:pt x="366" y="2319"/>
                </a:lnTo>
                <a:lnTo>
                  <a:pt x="327" y="2275"/>
                </a:lnTo>
                <a:lnTo>
                  <a:pt x="289" y="2228"/>
                </a:lnTo>
                <a:lnTo>
                  <a:pt x="254" y="2181"/>
                </a:lnTo>
                <a:lnTo>
                  <a:pt x="221" y="2132"/>
                </a:lnTo>
                <a:lnTo>
                  <a:pt x="189" y="2082"/>
                </a:lnTo>
                <a:lnTo>
                  <a:pt x="161" y="2030"/>
                </a:lnTo>
                <a:lnTo>
                  <a:pt x="134" y="1976"/>
                </a:lnTo>
                <a:lnTo>
                  <a:pt x="108" y="1921"/>
                </a:lnTo>
                <a:lnTo>
                  <a:pt x="97" y="1894"/>
                </a:lnTo>
                <a:lnTo>
                  <a:pt x="86" y="1866"/>
                </a:lnTo>
                <a:lnTo>
                  <a:pt x="67" y="1809"/>
                </a:lnTo>
                <a:lnTo>
                  <a:pt x="50" y="1750"/>
                </a:lnTo>
                <a:lnTo>
                  <a:pt x="41" y="1721"/>
                </a:lnTo>
                <a:lnTo>
                  <a:pt x="34" y="1692"/>
                </a:lnTo>
                <a:lnTo>
                  <a:pt x="22" y="1631"/>
                </a:lnTo>
                <a:lnTo>
                  <a:pt x="12" y="1570"/>
                </a:lnTo>
                <a:lnTo>
                  <a:pt x="4" y="1508"/>
                </a:lnTo>
                <a:lnTo>
                  <a:pt x="1" y="1446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6">
            <a:hlinkClick r:id="rId3" tooltip="Twitter"/>
            <a:extLst>
              <a:ext uri="{FF2B5EF4-FFF2-40B4-BE49-F238E27FC236}">
                <a16:creationId xmlns:a16="http://schemas.microsoft.com/office/drawing/2014/main" id="{521D7C90-503B-3AE9-5546-38E29F78D68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7321" y="5877272"/>
            <a:ext cx="288417" cy="288000"/>
          </a:xfrm>
          <a:custGeom>
            <a:avLst/>
            <a:gdLst>
              <a:gd name="T0" fmla="*/ 1324 w 2769"/>
              <a:gd name="T1" fmla="*/ 2086 h 2764"/>
              <a:gd name="T2" fmla="*/ 1559 w 2769"/>
              <a:gd name="T3" fmla="*/ 1993 h 2764"/>
              <a:gd name="T4" fmla="*/ 1748 w 2769"/>
              <a:gd name="T5" fmla="*/ 1850 h 2764"/>
              <a:gd name="T6" fmla="*/ 1892 w 2769"/>
              <a:gd name="T7" fmla="*/ 1670 h 2764"/>
              <a:gd name="T8" fmla="*/ 2011 w 2769"/>
              <a:gd name="T9" fmla="*/ 1403 h 2764"/>
              <a:gd name="T10" fmla="*/ 2046 w 2769"/>
              <a:gd name="T11" fmla="*/ 1147 h 2764"/>
              <a:gd name="T12" fmla="*/ 2215 w 2769"/>
              <a:gd name="T13" fmla="*/ 926 h 2764"/>
              <a:gd name="T14" fmla="*/ 2045 w 2769"/>
              <a:gd name="T15" fmla="*/ 964 h 2764"/>
              <a:gd name="T16" fmla="*/ 2138 w 2769"/>
              <a:gd name="T17" fmla="*/ 863 h 2764"/>
              <a:gd name="T18" fmla="*/ 2079 w 2769"/>
              <a:gd name="T19" fmla="*/ 837 h 2764"/>
              <a:gd name="T20" fmla="*/ 1902 w 2769"/>
              <a:gd name="T21" fmla="*/ 830 h 2764"/>
              <a:gd name="T22" fmla="*/ 1741 w 2769"/>
              <a:gd name="T23" fmla="*/ 769 h 2764"/>
              <a:gd name="T24" fmla="*/ 1572 w 2769"/>
              <a:gd name="T25" fmla="*/ 795 h 2764"/>
              <a:gd name="T26" fmla="*/ 1442 w 2769"/>
              <a:gd name="T27" fmla="*/ 891 h 2764"/>
              <a:gd name="T28" fmla="*/ 1371 w 2769"/>
              <a:gd name="T29" fmla="*/ 1038 h 2764"/>
              <a:gd name="T30" fmla="*/ 1319 w 2769"/>
              <a:gd name="T31" fmla="*/ 1181 h 2764"/>
              <a:gd name="T32" fmla="*/ 1070 w 2769"/>
              <a:gd name="T33" fmla="*/ 1120 h 2764"/>
              <a:gd name="T34" fmla="*/ 850 w 2769"/>
              <a:gd name="T35" fmla="*/ 1001 h 2764"/>
              <a:gd name="T36" fmla="*/ 670 w 2769"/>
              <a:gd name="T37" fmla="*/ 830 h 2764"/>
              <a:gd name="T38" fmla="*/ 624 w 2769"/>
              <a:gd name="T39" fmla="*/ 988 h 2764"/>
              <a:gd name="T40" fmla="*/ 676 w 2769"/>
              <a:gd name="T41" fmla="*/ 1181 h 2764"/>
              <a:gd name="T42" fmla="*/ 776 w 2769"/>
              <a:gd name="T43" fmla="*/ 1283 h 2764"/>
              <a:gd name="T44" fmla="*/ 629 w 2769"/>
              <a:gd name="T45" fmla="*/ 1246 h 2764"/>
              <a:gd name="T46" fmla="*/ 637 w 2769"/>
              <a:gd name="T47" fmla="*/ 1349 h 2764"/>
              <a:gd name="T48" fmla="*/ 709 w 2769"/>
              <a:gd name="T49" fmla="*/ 1472 h 2764"/>
              <a:gd name="T50" fmla="*/ 825 w 2769"/>
              <a:gd name="T51" fmla="*/ 1556 h 2764"/>
              <a:gd name="T52" fmla="*/ 805 w 2769"/>
              <a:gd name="T53" fmla="*/ 1591 h 2764"/>
              <a:gd name="T54" fmla="*/ 773 w 2769"/>
              <a:gd name="T55" fmla="*/ 1656 h 2764"/>
              <a:gd name="T56" fmla="*/ 882 w 2769"/>
              <a:gd name="T57" fmla="*/ 1767 h 2764"/>
              <a:gd name="T58" fmla="*/ 1004 w 2769"/>
              <a:gd name="T59" fmla="*/ 1815 h 2764"/>
              <a:gd name="T60" fmla="*/ 929 w 2769"/>
              <a:gd name="T61" fmla="*/ 1901 h 2764"/>
              <a:gd name="T62" fmla="*/ 725 w 2769"/>
              <a:gd name="T63" fmla="*/ 1961 h 2764"/>
              <a:gd name="T64" fmla="*/ 627 w 2769"/>
              <a:gd name="T65" fmla="*/ 2004 h 2764"/>
              <a:gd name="T66" fmla="*/ 900 w 2769"/>
              <a:gd name="T67" fmla="*/ 2099 h 2764"/>
              <a:gd name="T68" fmla="*/ 7 w 2769"/>
              <a:gd name="T69" fmla="*/ 1241 h 2764"/>
              <a:gd name="T70" fmla="*/ 84 w 2769"/>
              <a:gd name="T71" fmla="*/ 907 h 2764"/>
              <a:gd name="T72" fmla="*/ 236 w 2769"/>
              <a:gd name="T73" fmla="*/ 609 h 2764"/>
              <a:gd name="T74" fmla="*/ 453 w 2769"/>
              <a:gd name="T75" fmla="*/ 359 h 2764"/>
              <a:gd name="T76" fmla="*/ 725 w 2769"/>
              <a:gd name="T77" fmla="*/ 167 h 2764"/>
              <a:gd name="T78" fmla="*/ 1038 w 2769"/>
              <a:gd name="T79" fmla="*/ 44 h 2764"/>
              <a:gd name="T80" fmla="*/ 1385 w 2769"/>
              <a:gd name="T81" fmla="*/ 0 h 2764"/>
              <a:gd name="T82" fmla="*/ 1731 w 2769"/>
              <a:gd name="T83" fmla="*/ 44 h 2764"/>
              <a:gd name="T84" fmla="*/ 2045 w 2769"/>
              <a:gd name="T85" fmla="*/ 167 h 2764"/>
              <a:gd name="T86" fmla="*/ 2316 w 2769"/>
              <a:gd name="T87" fmla="*/ 359 h 2764"/>
              <a:gd name="T88" fmla="*/ 2534 w 2769"/>
              <a:gd name="T89" fmla="*/ 609 h 2764"/>
              <a:gd name="T90" fmla="*/ 2686 w 2769"/>
              <a:gd name="T91" fmla="*/ 907 h 2764"/>
              <a:gd name="T92" fmla="*/ 2763 w 2769"/>
              <a:gd name="T93" fmla="*/ 1241 h 2764"/>
              <a:gd name="T94" fmla="*/ 2753 w 2769"/>
              <a:gd name="T95" fmla="*/ 1593 h 2764"/>
              <a:gd name="T96" fmla="*/ 2661 w 2769"/>
              <a:gd name="T97" fmla="*/ 1920 h 2764"/>
              <a:gd name="T98" fmla="*/ 2495 w 2769"/>
              <a:gd name="T99" fmla="*/ 2210 h 2764"/>
              <a:gd name="T100" fmla="*/ 2266 w 2769"/>
              <a:gd name="T101" fmla="*/ 2449 h 2764"/>
              <a:gd name="T102" fmla="*/ 1985 w 2769"/>
              <a:gd name="T103" fmla="*/ 2628 h 2764"/>
              <a:gd name="T104" fmla="*/ 1664 w 2769"/>
              <a:gd name="T105" fmla="*/ 2736 h 2764"/>
              <a:gd name="T106" fmla="*/ 1313 w 2769"/>
              <a:gd name="T107" fmla="*/ 2763 h 2764"/>
              <a:gd name="T108" fmla="*/ 972 w 2769"/>
              <a:gd name="T109" fmla="*/ 2702 h 2764"/>
              <a:gd name="T110" fmla="*/ 667 w 2769"/>
              <a:gd name="T111" fmla="*/ 2565 h 2764"/>
              <a:gd name="T112" fmla="*/ 406 w 2769"/>
              <a:gd name="T113" fmla="*/ 2360 h 2764"/>
              <a:gd name="T114" fmla="*/ 200 w 2769"/>
              <a:gd name="T115" fmla="*/ 2099 h 2764"/>
              <a:gd name="T116" fmla="*/ 62 w 2769"/>
              <a:gd name="T117" fmla="*/ 1793 h 2764"/>
              <a:gd name="T118" fmla="*/ 1 w 2769"/>
              <a:gd name="T119" fmla="*/ 1453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69" h="2764">
                <a:moveTo>
                  <a:pt x="1076" y="2115"/>
                </a:moveTo>
                <a:lnTo>
                  <a:pt x="1106" y="2114"/>
                </a:lnTo>
                <a:lnTo>
                  <a:pt x="1135" y="2112"/>
                </a:lnTo>
                <a:lnTo>
                  <a:pt x="1163" y="2111"/>
                </a:lnTo>
                <a:lnTo>
                  <a:pt x="1191" y="2109"/>
                </a:lnTo>
                <a:lnTo>
                  <a:pt x="1218" y="2105"/>
                </a:lnTo>
                <a:lnTo>
                  <a:pt x="1245" y="2101"/>
                </a:lnTo>
                <a:lnTo>
                  <a:pt x="1272" y="2096"/>
                </a:lnTo>
                <a:lnTo>
                  <a:pt x="1299" y="2092"/>
                </a:lnTo>
                <a:lnTo>
                  <a:pt x="1324" y="2086"/>
                </a:lnTo>
                <a:lnTo>
                  <a:pt x="1350" y="2078"/>
                </a:lnTo>
                <a:lnTo>
                  <a:pt x="1374" y="2071"/>
                </a:lnTo>
                <a:lnTo>
                  <a:pt x="1399" y="2064"/>
                </a:lnTo>
                <a:lnTo>
                  <a:pt x="1423" y="2055"/>
                </a:lnTo>
                <a:lnTo>
                  <a:pt x="1446" y="2047"/>
                </a:lnTo>
                <a:lnTo>
                  <a:pt x="1470" y="2037"/>
                </a:lnTo>
                <a:lnTo>
                  <a:pt x="1493" y="2026"/>
                </a:lnTo>
                <a:lnTo>
                  <a:pt x="1515" y="2016"/>
                </a:lnTo>
                <a:lnTo>
                  <a:pt x="1537" y="2004"/>
                </a:lnTo>
                <a:lnTo>
                  <a:pt x="1559" y="1993"/>
                </a:lnTo>
                <a:lnTo>
                  <a:pt x="1580" y="1981"/>
                </a:lnTo>
                <a:lnTo>
                  <a:pt x="1600" y="1967"/>
                </a:lnTo>
                <a:lnTo>
                  <a:pt x="1620" y="1955"/>
                </a:lnTo>
                <a:lnTo>
                  <a:pt x="1639" y="1940"/>
                </a:lnTo>
                <a:lnTo>
                  <a:pt x="1659" y="1927"/>
                </a:lnTo>
                <a:lnTo>
                  <a:pt x="1677" y="1912"/>
                </a:lnTo>
                <a:lnTo>
                  <a:pt x="1696" y="1897"/>
                </a:lnTo>
                <a:lnTo>
                  <a:pt x="1714" y="1882"/>
                </a:lnTo>
                <a:lnTo>
                  <a:pt x="1731" y="1866"/>
                </a:lnTo>
                <a:lnTo>
                  <a:pt x="1748" y="1850"/>
                </a:lnTo>
                <a:lnTo>
                  <a:pt x="1765" y="1833"/>
                </a:lnTo>
                <a:lnTo>
                  <a:pt x="1781" y="1816"/>
                </a:lnTo>
                <a:lnTo>
                  <a:pt x="1797" y="1799"/>
                </a:lnTo>
                <a:lnTo>
                  <a:pt x="1812" y="1782"/>
                </a:lnTo>
                <a:lnTo>
                  <a:pt x="1826" y="1764"/>
                </a:lnTo>
                <a:lnTo>
                  <a:pt x="1841" y="1745"/>
                </a:lnTo>
                <a:lnTo>
                  <a:pt x="1854" y="1727"/>
                </a:lnTo>
                <a:lnTo>
                  <a:pt x="1868" y="1708"/>
                </a:lnTo>
                <a:lnTo>
                  <a:pt x="1880" y="1689"/>
                </a:lnTo>
                <a:lnTo>
                  <a:pt x="1892" y="1670"/>
                </a:lnTo>
                <a:lnTo>
                  <a:pt x="1905" y="1650"/>
                </a:lnTo>
                <a:lnTo>
                  <a:pt x="1917" y="1631"/>
                </a:lnTo>
                <a:lnTo>
                  <a:pt x="1928" y="1611"/>
                </a:lnTo>
                <a:lnTo>
                  <a:pt x="1937" y="1591"/>
                </a:lnTo>
                <a:lnTo>
                  <a:pt x="1947" y="1570"/>
                </a:lnTo>
                <a:lnTo>
                  <a:pt x="1957" y="1550"/>
                </a:lnTo>
                <a:lnTo>
                  <a:pt x="1967" y="1530"/>
                </a:lnTo>
                <a:lnTo>
                  <a:pt x="1983" y="1487"/>
                </a:lnTo>
                <a:lnTo>
                  <a:pt x="1997" y="1446"/>
                </a:lnTo>
                <a:lnTo>
                  <a:pt x="2011" y="1403"/>
                </a:lnTo>
                <a:lnTo>
                  <a:pt x="2022" y="1360"/>
                </a:lnTo>
                <a:lnTo>
                  <a:pt x="2027" y="1338"/>
                </a:lnTo>
                <a:lnTo>
                  <a:pt x="2030" y="1318"/>
                </a:lnTo>
                <a:lnTo>
                  <a:pt x="2034" y="1296"/>
                </a:lnTo>
                <a:lnTo>
                  <a:pt x="2038" y="1275"/>
                </a:lnTo>
                <a:lnTo>
                  <a:pt x="2040" y="1253"/>
                </a:lnTo>
                <a:lnTo>
                  <a:pt x="2043" y="1232"/>
                </a:lnTo>
                <a:lnTo>
                  <a:pt x="2044" y="1210"/>
                </a:lnTo>
                <a:lnTo>
                  <a:pt x="2045" y="1190"/>
                </a:lnTo>
                <a:lnTo>
                  <a:pt x="2046" y="1147"/>
                </a:lnTo>
                <a:lnTo>
                  <a:pt x="2045" y="1103"/>
                </a:lnTo>
                <a:lnTo>
                  <a:pt x="2069" y="1085"/>
                </a:lnTo>
                <a:lnTo>
                  <a:pt x="2094" y="1065"/>
                </a:lnTo>
                <a:lnTo>
                  <a:pt x="2116" y="1045"/>
                </a:lnTo>
                <a:lnTo>
                  <a:pt x="2138" y="1023"/>
                </a:lnTo>
                <a:lnTo>
                  <a:pt x="2159" y="999"/>
                </a:lnTo>
                <a:lnTo>
                  <a:pt x="2179" y="976"/>
                </a:lnTo>
                <a:lnTo>
                  <a:pt x="2188" y="964"/>
                </a:lnTo>
                <a:lnTo>
                  <a:pt x="2198" y="952"/>
                </a:lnTo>
                <a:lnTo>
                  <a:pt x="2215" y="926"/>
                </a:lnTo>
                <a:lnTo>
                  <a:pt x="2192" y="936"/>
                </a:lnTo>
                <a:lnTo>
                  <a:pt x="2168" y="946"/>
                </a:lnTo>
                <a:lnTo>
                  <a:pt x="2145" y="953"/>
                </a:lnTo>
                <a:lnTo>
                  <a:pt x="2121" y="960"/>
                </a:lnTo>
                <a:lnTo>
                  <a:pt x="2096" y="967"/>
                </a:lnTo>
                <a:lnTo>
                  <a:pt x="2071" y="973"/>
                </a:lnTo>
                <a:lnTo>
                  <a:pt x="2045" y="976"/>
                </a:lnTo>
                <a:lnTo>
                  <a:pt x="2019" y="980"/>
                </a:lnTo>
                <a:lnTo>
                  <a:pt x="2033" y="973"/>
                </a:lnTo>
                <a:lnTo>
                  <a:pt x="2045" y="964"/>
                </a:lnTo>
                <a:lnTo>
                  <a:pt x="2057" y="954"/>
                </a:lnTo>
                <a:lnTo>
                  <a:pt x="2069" y="945"/>
                </a:lnTo>
                <a:lnTo>
                  <a:pt x="2080" y="934"/>
                </a:lnTo>
                <a:lnTo>
                  <a:pt x="2091" y="924"/>
                </a:lnTo>
                <a:lnTo>
                  <a:pt x="2101" y="912"/>
                </a:lnTo>
                <a:lnTo>
                  <a:pt x="2111" y="901"/>
                </a:lnTo>
                <a:lnTo>
                  <a:pt x="2116" y="895"/>
                </a:lnTo>
                <a:lnTo>
                  <a:pt x="2121" y="888"/>
                </a:lnTo>
                <a:lnTo>
                  <a:pt x="2129" y="875"/>
                </a:lnTo>
                <a:lnTo>
                  <a:pt x="2138" y="863"/>
                </a:lnTo>
                <a:lnTo>
                  <a:pt x="2145" y="849"/>
                </a:lnTo>
                <a:lnTo>
                  <a:pt x="2152" y="836"/>
                </a:lnTo>
                <a:lnTo>
                  <a:pt x="2159" y="821"/>
                </a:lnTo>
                <a:lnTo>
                  <a:pt x="2165" y="807"/>
                </a:lnTo>
                <a:lnTo>
                  <a:pt x="2170" y="792"/>
                </a:lnTo>
                <a:lnTo>
                  <a:pt x="2144" y="807"/>
                </a:lnTo>
                <a:lnTo>
                  <a:pt x="2118" y="819"/>
                </a:lnTo>
                <a:lnTo>
                  <a:pt x="2106" y="825"/>
                </a:lnTo>
                <a:lnTo>
                  <a:pt x="2093" y="831"/>
                </a:lnTo>
                <a:lnTo>
                  <a:pt x="2079" y="837"/>
                </a:lnTo>
                <a:lnTo>
                  <a:pt x="2066" y="842"/>
                </a:lnTo>
                <a:lnTo>
                  <a:pt x="2039" y="852"/>
                </a:lnTo>
                <a:lnTo>
                  <a:pt x="2011" y="860"/>
                </a:lnTo>
                <a:lnTo>
                  <a:pt x="1981" y="869"/>
                </a:lnTo>
                <a:lnTo>
                  <a:pt x="1968" y="871"/>
                </a:lnTo>
                <a:lnTo>
                  <a:pt x="1953" y="875"/>
                </a:lnTo>
                <a:lnTo>
                  <a:pt x="1941" y="863"/>
                </a:lnTo>
                <a:lnTo>
                  <a:pt x="1929" y="851"/>
                </a:lnTo>
                <a:lnTo>
                  <a:pt x="1916" y="841"/>
                </a:lnTo>
                <a:lnTo>
                  <a:pt x="1902" y="830"/>
                </a:lnTo>
                <a:lnTo>
                  <a:pt x="1887" y="820"/>
                </a:lnTo>
                <a:lnTo>
                  <a:pt x="1873" y="812"/>
                </a:lnTo>
                <a:lnTo>
                  <a:pt x="1858" y="803"/>
                </a:lnTo>
                <a:lnTo>
                  <a:pt x="1842" y="796"/>
                </a:lnTo>
                <a:lnTo>
                  <a:pt x="1826" y="790"/>
                </a:lnTo>
                <a:lnTo>
                  <a:pt x="1809" y="784"/>
                </a:lnTo>
                <a:lnTo>
                  <a:pt x="1793" y="779"/>
                </a:lnTo>
                <a:lnTo>
                  <a:pt x="1776" y="775"/>
                </a:lnTo>
                <a:lnTo>
                  <a:pt x="1758" y="771"/>
                </a:lnTo>
                <a:lnTo>
                  <a:pt x="1741" y="769"/>
                </a:lnTo>
                <a:lnTo>
                  <a:pt x="1723" y="768"/>
                </a:lnTo>
                <a:lnTo>
                  <a:pt x="1704" y="768"/>
                </a:lnTo>
                <a:lnTo>
                  <a:pt x="1687" y="768"/>
                </a:lnTo>
                <a:lnTo>
                  <a:pt x="1670" y="769"/>
                </a:lnTo>
                <a:lnTo>
                  <a:pt x="1653" y="771"/>
                </a:lnTo>
                <a:lnTo>
                  <a:pt x="1636" y="774"/>
                </a:lnTo>
                <a:lnTo>
                  <a:pt x="1619" y="778"/>
                </a:lnTo>
                <a:lnTo>
                  <a:pt x="1603" y="782"/>
                </a:lnTo>
                <a:lnTo>
                  <a:pt x="1587" y="789"/>
                </a:lnTo>
                <a:lnTo>
                  <a:pt x="1572" y="795"/>
                </a:lnTo>
                <a:lnTo>
                  <a:pt x="1556" y="801"/>
                </a:lnTo>
                <a:lnTo>
                  <a:pt x="1542" y="808"/>
                </a:lnTo>
                <a:lnTo>
                  <a:pt x="1527" y="817"/>
                </a:lnTo>
                <a:lnTo>
                  <a:pt x="1514" y="825"/>
                </a:lnTo>
                <a:lnTo>
                  <a:pt x="1500" y="835"/>
                </a:lnTo>
                <a:lnTo>
                  <a:pt x="1488" y="845"/>
                </a:lnTo>
                <a:lnTo>
                  <a:pt x="1476" y="856"/>
                </a:lnTo>
                <a:lnTo>
                  <a:pt x="1464" y="867"/>
                </a:lnTo>
                <a:lnTo>
                  <a:pt x="1453" y="879"/>
                </a:lnTo>
                <a:lnTo>
                  <a:pt x="1442" y="891"/>
                </a:lnTo>
                <a:lnTo>
                  <a:pt x="1432" y="904"/>
                </a:lnTo>
                <a:lnTo>
                  <a:pt x="1422" y="918"/>
                </a:lnTo>
                <a:lnTo>
                  <a:pt x="1413" y="931"/>
                </a:lnTo>
                <a:lnTo>
                  <a:pt x="1405" y="946"/>
                </a:lnTo>
                <a:lnTo>
                  <a:pt x="1398" y="960"/>
                </a:lnTo>
                <a:lnTo>
                  <a:pt x="1390" y="975"/>
                </a:lnTo>
                <a:lnTo>
                  <a:pt x="1384" y="991"/>
                </a:lnTo>
                <a:lnTo>
                  <a:pt x="1379" y="1007"/>
                </a:lnTo>
                <a:lnTo>
                  <a:pt x="1374" y="1023"/>
                </a:lnTo>
                <a:lnTo>
                  <a:pt x="1371" y="1038"/>
                </a:lnTo>
                <a:lnTo>
                  <a:pt x="1367" y="1055"/>
                </a:lnTo>
                <a:lnTo>
                  <a:pt x="1366" y="1073"/>
                </a:lnTo>
                <a:lnTo>
                  <a:pt x="1363" y="1090"/>
                </a:lnTo>
                <a:lnTo>
                  <a:pt x="1363" y="1108"/>
                </a:lnTo>
                <a:lnTo>
                  <a:pt x="1365" y="1127"/>
                </a:lnTo>
                <a:lnTo>
                  <a:pt x="1366" y="1147"/>
                </a:lnTo>
                <a:lnTo>
                  <a:pt x="1368" y="1166"/>
                </a:lnTo>
                <a:lnTo>
                  <a:pt x="1372" y="1185"/>
                </a:lnTo>
                <a:lnTo>
                  <a:pt x="1346" y="1183"/>
                </a:lnTo>
                <a:lnTo>
                  <a:pt x="1319" y="1181"/>
                </a:lnTo>
                <a:lnTo>
                  <a:pt x="1294" y="1177"/>
                </a:lnTo>
                <a:lnTo>
                  <a:pt x="1268" y="1174"/>
                </a:lnTo>
                <a:lnTo>
                  <a:pt x="1242" y="1170"/>
                </a:lnTo>
                <a:lnTo>
                  <a:pt x="1217" y="1164"/>
                </a:lnTo>
                <a:lnTo>
                  <a:pt x="1191" y="1159"/>
                </a:lnTo>
                <a:lnTo>
                  <a:pt x="1167" y="1152"/>
                </a:lnTo>
                <a:lnTo>
                  <a:pt x="1142" y="1146"/>
                </a:lnTo>
                <a:lnTo>
                  <a:pt x="1118" y="1137"/>
                </a:lnTo>
                <a:lnTo>
                  <a:pt x="1093" y="1130"/>
                </a:lnTo>
                <a:lnTo>
                  <a:pt x="1070" y="1120"/>
                </a:lnTo>
                <a:lnTo>
                  <a:pt x="1047" y="1112"/>
                </a:lnTo>
                <a:lnTo>
                  <a:pt x="1024" y="1101"/>
                </a:lnTo>
                <a:lnTo>
                  <a:pt x="1001" y="1091"/>
                </a:lnTo>
                <a:lnTo>
                  <a:pt x="979" y="1079"/>
                </a:lnTo>
                <a:lnTo>
                  <a:pt x="955" y="1068"/>
                </a:lnTo>
                <a:lnTo>
                  <a:pt x="933" y="1055"/>
                </a:lnTo>
                <a:lnTo>
                  <a:pt x="913" y="1042"/>
                </a:lnTo>
                <a:lnTo>
                  <a:pt x="892" y="1029"/>
                </a:lnTo>
                <a:lnTo>
                  <a:pt x="871" y="1015"/>
                </a:lnTo>
                <a:lnTo>
                  <a:pt x="850" y="1001"/>
                </a:lnTo>
                <a:lnTo>
                  <a:pt x="831" y="986"/>
                </a:lnTo>
                <a:lnTo>
                  <a:pt x="811" y="970"/>
                </a:lnTo>
                <a:lnTo>
                  <a:pt x="792" y="954"/>
                </a:lnTo>
                <a:lnTo>
                  <a:pt x="773" y="937"/>
                </a:lnTo>
                <a:lnTo>
                  <a:pt x="755" y="920"/>
                </a:lnTo>
                <a:lnTo>
                  <a:pt x="737" y="903"/>
                </a:lnTo>
                <a:lnTo>
                  <a:pt x="720" y="886"/>
                </a:lnTo>
                <a:lnTo>
                  <a:pt x="703" y="868"/>
                </a:lnTo>
                <a:lnTo>
                  <a:pt x="685" y="848"/>
                </a:lnTo>
                <a:lnTo>
                  <a:pt x="670" y="830"/>
                </a:lnTo>
                <a:lnTo>
                  <a:pt x="660" y="848"/>
                </a:lnTo>
                <a:lnTo>
                  <a:pt x="655" y="859"/>
                </a:lnTo>
                <a:lnTo>
                  <a:pt x="650" y="869"/>
                </a:lnTo>
                <a:lnTo>
                  <a:pt x="643" y="890"/>
                </a:lnTo>
                <a:lnTo>
                  <a:pt x="635" y="910"/>
                </a:lnTo>
                <a:lnTo>
                  <a:pt x="630" y="932"/>
                </a:lnTo>
                <a:lnTo>
                  <a:pt x="629" y="943"/>
                </a:lnTo>
                <a:lnTo>
                  <a:pt x="627" y="954"/>
                </a:lnTo>
                <a:lnTo>
                  <a:pt x="624" y="977"/>
                </a:lnTo>
                <a:lnTo>
                  <a:pt x="624" y="988"/>
                </a:lnTo>
                <a:lnTo>
                  <a:pt x="624" y="1001"/>
                </a:lnTo>
                <a:lnTo>
                  <a:pt x="624" y="1023"/>
                </a:lnTo>
                <a:lnTo>
                  <a:pt x="627" y="1045"/>
                </a:lnTo>
                <a:lnTo>
                  <a:pt x="630" y="1065"/>
                </a:lnTo>
                <a:lnTo>
                  <a:pt x="634" y="1086"/>
                </a:lnTo>
                <a:lnTo>
                  <a:pt x="640" y="1107"/>
                </a:lnTo>
                <a:lnTo>
                  <a:pt x="648" y="1126"/>
                </a:lnTo>
                <a:lnTo>
                  <a:pt x="656" y="1144"/>
                </a:lnTo>
                <a:lnTo>
                  <a:pt x="666" y="1164"/>
                </a:lnTo>
                <a:lnTo>
                  <a:pt x="676" y="1181"/>
                </a:lnTo>
                <a:lnTo>
                  <a:pt x="688" y="1198"/>
                </a:lnTo>
                <a:lnTo>
                  <a:pt x="700" y="1215"/>
                </a:lnTo>
                <a:lnTo>
                  <a:pt x="714" y="1230"/>
                </a:lnTo>
                <a:lnTo>
                  <a:pt x="721" y="1237"/>
                </a:lnTo>
                <a:lnTo>
                  <a:pt x="727" y="1244"/>
                </a:lnTo>
                <a:lnTo>
                  <a:pt x="736" y="1252"/>
                </a:lnTo>
                <a:lnTo>
                  <a:pt x="743" y="1259"/>
                </a:lnTo>
                <a:lnTo>
                  <a:pt x="759" y="1271"/>
                </a:lnTo>
                <a:lnTo>
                  <a:pt x="767" y="1277"/>
                </a:lnTo>
                <a:lnTo>
                  <a:pt x="776" y="1283"/>
                </a:lnTo>
                <a:lnTo>
                  <a:pt x="755" y="1282"/>
                </a:lnTo>
                <a:lnTo>
                  <a:pt x="734" y="1280"/>
                </a:lnTo>
                <a:lnTo>
                  <a:pt x="715" y="1276"/>
                </a:lnTo>
                <a:lnTo>
                  <a:pt x="694" y="1271"/>
                </a:lnTo>
                <a:lnTo>
                  <a:pt x="685" y="1269"/>
                </a:lnTo>
                <a:lnTo>
                  <a:pt x="676" y="1265"/>
                </a:lnTo>
                <a:lnTo>
                  <a:pt x="657" y="1258"/>
                </a:lnTo>
                <a:lnTo>
                  <a:pt x="648" y="1254"/>
                </a:lnTo>
                <a:lnTo>
                  <a:pt x="639" y="1251"/>
                </a:lnTo>
                <a:lnTo>
                  <a:pt x="629" y="1246"/>
                </a:lnTo>
                <a:lnTo>
                  <a:pt x="621" y="1241"/>
                </a:lnTo>
                <a:lnTo>
                  <a:pt x="621" y="1246"/>
                </a:lnTo>
                <a:lnTo>
                  <a:pt x="622" y="1260"/>
                </a:lnTo>
                <a:lnTo>
                  <a:pt x="622" y="1276"/>
                </a:lnTo>
                <a:lnTo>
                  <a:pt x="624" y="1291"/>
                </a:lnTo>
                <a:lnTo>
                  <a:pt x="627" y="1305"/>
                </a:lnTo>
                <a:lnTo>
                  <a:pt x="629" y="1320"/>
                </a:lnTo>
                <a:lnTo>
                  <a:pt x="632" y="1327"/>
                </a:lnTo>
                <a:lnTo>
                  <a:pt x="633" y="1335"/>
                </a:lnTo>
                <a:lnTo>
                  <a:pt x="637" y="1349"/>
                </a:lnTo>
                <a:lnTo>
                  <a:pt x="641" y="1363"/>
                </a:lnTo>
                <a:lnTo>
                  <a:pt x="648" y="1376"/>
                </a:lnTo>
                <a:lnTo>
                  <a:pt x="654" y="1389"/>
                </a:lnTo>
                <a:lnTo>
                  <a:pt x="660" y="1403"/>
                </a:lnTo>
                <a:lnTo>
                  <a:pt x="666" y="1415"/>
                </a:lnTo>
                <a:lnTo>
                  <a:pt x="674" y="1427"/>
                </a:lnTo>
                <a:lnTo>
                  <a:pt x="682" y="1439"/>
                </a:lnTo>
                <a:lnTo>
                  <a:pt x="690" y="1450"/>
                </a:lnTo>
                <a:lnTo>
                  <a:pt x="699" y="1463"/>
                </a:lnTo>
                <a:lnTo>
                  <a:pt x="709" y="1472"/>
                </a:lnTo>
                <a:lnTo>
                  <a:pt x="718" y="1483"/>
                </a:lnTo>
                <a:lnTo>
                  <a:pt x="728" y="1493"/>
                </a:lnTo>
                <a:lnTo>
                  <a:pt x="739" y="1503"/>
                </a:lnTo>
                <a:lnTo>
                  <a:pt x="750" y="1513"/>
                </a:lnTo>
                <a:lnTo>
                  <a:pt x="762" y="1521"/>
                </a:lnTo>
                <a:lnTo>
                  <a:pt x="773" y="1528"/>
                </a:lnTo>
                <a:lnTo>
                  <a:pt x="786" y="1537"/>
                </a:lnTo>
                <a:lnTo>
                  <a:pt x="799" y="1544"/>
                </a:lnTo>
                <a:lnTo>
                  <a:pt x="811" y="1550"/>
                </a:lnTo>
                <a:lnTo>
                  <a:pt x="825" y="1556"/>
                </a:lnTo>
                <a:lnTo>
                  <a:pt x="838" y="1563"/>
                </a:lnTo>
                <a:lnTo>
                  <a:pt x="852" y="1567"/>
                </a:lnTo>
                <a:lnTo>
                  <a:pt x="866" y="1571"/>
                </a:lnTo>
                <a:lnTo>
                  <a:pt x="880" y="1576"/>
                </a:lnTo>
                <a:lnTo>
                  <a:pt x="894" y="1578"/>
                </a:lnTo>
                <a:lnTo>
                  <a:pt x="872" y="1583"/>
                </a:lnTo>
                <a:lnTo>
                  <a:pt x="861" y="1586"/>
                </a:lnTo>
                <a:lnTo>
                  <a:pt x="850" y="1588"/>
                </a:lnTo>
                <a:lnTo>
                  <a:pt x="828" y="1589"/>
                </a:lnTo>
                <a:lnTo>
                  <a:pt x="805" y="1591"/>
                </a:lnTo>
                <a:lnTo>
                  <a:pt x="788" y="1591"/>
                </a:lnTo>
                <a:lnTo>
                  <a:pt x="772" y="1589"/>
                </a:lnTo>
                <a:lnTo>
                  <a:pt x="756" y="1587"/>
                </a:lnTo>
                <a:lnTo>
                  <a:pt x="740" y="1585"/>
                </a:lnTo>
                <a:lnTo>
                  <a:pt x="745" y="1597"/>
                </a:lnTo>
                <a:lnTo>
                  <a:pt x="750" y="1609"/>
                </a:lnTo>
                <a:lnTo>
                  <a:pt x="755" y="1621"/>
                </a:lnTo>
                <a:lnTo>
                  <a:pt x="761" y="1633"/>
                </a:lnTo>
                <a:lnTo>
                  <a:pt x="767" y="1645"/>
                </a:lnTo>
                <a:lnTo>
                  <a:pt x="773" y="1656"/>
                </a:lnTo>
                <a:lnTo>
                  <a:pt x="781" y="1667"/>
                </a:lnTo>
                <a:lnTo>
                  <a:pt x="788" y="1678"/>
                </a:lnTo>
                <a:lnTo>
                  <a:pt x="804" y="1699"/>
                </a:lnTo>
                <a:lnTo>
                  <a:pt x="812" y="1709"/>
                </a:lnTo>
                <a:lnTo>
                  <a:pt x="821" y="1717"/>
                </a:lnTo>
                <a:lnTo>
                  <a:pt x="831" y="1727"/>
                </a:lnTo>
                <a:lnTo>
                  <a:pt x="839" y="1736"/>
                </a:lnTo>
                <a:lnTo>
                  <a:pt x="850" y="1744"/>
                </a:lnTo>
                <a:lnTo>
                  <a:pt x="860" y="1753"/>
                </a:lnTo>
                <a:lnTo>
                  <a:pt x="882" y="1767"/>
                </a:lnTo>
                <a:lnTo>
                  <a:pt x="893" y="1773"/>
                </a:lnTo>
                <a:lnTo>
                  <a:pt x="904" y="1781"/>
                </a:lnTo>
                <a:lnTo>
                  <a:pt x="916" y="1787"/>
                </a:lnTo>
                <a:lnTo>
                  <a:pt x="927" y="1792"/>
                </a:lnTo>
                <a:lnTo>
                  <a:pt x="940" y="1797"/>
                </a:lnTo>
                <a:lnTo>
                  <a:pt x="953" y="1802"/>
                </a:lnTo>
                <a:lnTo>
                  <a:pt x="965" y="1806"/>
                </a:lnTo>
                <a:lnTo>
                  <a:pt x="977" y="1810"/>
                </a:lnTo>
                <a:lnTo>
                  <a:pt x="991" y="1812"/>
                </a:lnTo>
                <a:lnTo>
                  <a:pt x="1004" y="1815"/>
                </a:lnTo>
                <a:lnTo>
                  <a:pt x="1018" y="1817"/>
                </a:lnTo>
                <a:lnTo>
                  <a:pt x="1031" y="1819"/>
                </a:lnTo>
                <a:lnTo>
                  <a:pt x="1045" y="1820"/>
                </a:lnTo>
                <a:lnTo>
                  <a:pt x="1059" y="1821"/>
                </a:lnTo>
                <a:lnTo>
                  <a:pt x="1037" y="1837"/>
                </a:lnTo>
                <a:lnTo>
                  <a:pt x="1014" y="1853"/>
                </a:lnTo>
                <a:lnTo>
                  <a:pt x="991" y="1869"/>
                </a:lnTo>
                <a:lnTo>
                  <a:pt x="966" y="1882"/>
                </a:lnTo>
                <a:lnTo>
                  <a:pt x="941" y="1895"/>
                </a:lnTo>
                <a:lnTo>
                  <a:pt x="929" y="1901"/>
                </a:lnTo>
                <a:lnTo>
                  <a:pt x="916" y="1906"/>
                </a:lnTo>
                <a:lnTo>
                  <a:pt x="903" y="1912"/>
                </a:lnTo>
                <a:lnTo>
                  <a:pt x="889" y="1917"/>
                </a:lnTo>
                <a:lnTo>
                  <a:pt x="864" y="1928"/>
                </a:lnTo>
                <a:lnTo>
                  <a:pt x="837" y="1937"/>
                </a:lnTo>
                <a:lnTo>
                  <a:pt x="822" y="1940"/>
                </a:lnTo>
                <a:lnTo>
                  <a:pt x="809" y="1944"/>
                </a:lnTo>
                <a:lnTo>
                  <a:pt x="781" y="1951"/>
                </a:lnTo>
                <a:lnTo>
                  <a:pt x="753" y="1956"/>
                </a:lnTo>
                <a:lnTo>
                  <a:pt x="725" y="1961"/>
                </a:lnTo>
                <a:lnTo>
                  <a:pt x="695" y="1964"/>
                </a:lnTo>
                <a:lnTo>
                  <a:pt x="666" y="1966"/>
                </a:lnTo>
                <a:lnTo>
                  <a:pt x="635" y="1966"/>
                </a:lnTo>
                <a:lnTo>
                  <a:pt x="615" y="1966"/>
                </a:lnTo>
                <a:lnTo>
                  <a:pt x="595" y="1965"/>
                </a:lnTo>
                <a:lnTo>
                  <a:pt x="574" y="1964"/>
                </a:lnTo>
                <a:lnTo>
                  <a:pt x="555" y="1961"/>
                </a:lnTo>
                <a:lnTo>
                  <a:pt x="583" y="1979"/>
                </a:lnTo>
                <a:lnTo>
                  <a:pt x="612" y="1995"/>
                </a:lnTo>
                <a:lnTo>
                  <a:pt x="627" y="2004"/>
                </a:lnTo>
                <a:lnTo>
                  <a:pt x="643" y="2011"/>
                </a:lnTo>
                <a:lnTo>
                  <a:pt x="657" y="2018"/>
                </a:lnTo>
                <a:lnTo>
                  <a:pt x="672" y="2026"/>
                </a:lnTo>
                <a:lnTo>
                  <a:pt x="704" y="2039"/>
                </a:lnTo>
                <a:lnTo>
                  <a:pt x="736" y="2053"/>
                </a:lnTo>
                <a:lnTo>
                  <a:pt x="767" y="2064"/>
                </a:lnTo>
                <a:lnTo>
                  <a:pt x="800" y="2075"/>
                </a:lnTo>
                <a:lnTo>
                  <a:pt x="833" y="2083"/>
                </a:lnTo>
                <a:lnTo>
                  <a:pt x="866" y="2092"/>
                </a:lnTo>
                <a:lnTo>
                  <a:pt x="900" y="2099"/>
                </a:lnTo>
                <a:lnTo>
                  <a:pt x="935" y="2104"/>
                </a:lnTo>
                <a:lnTo>
                  <a:pt x="970" y="2109"/>
                </a:lnTo>
                <a:lnTo>
                  <a:pt x="1005" y="2112"/>
                </a:lnTo>
                <a:lnTo>
                  <a:pt x="1041" y="2114"/>
                </a:lnTo>
                <a:lnTo>
                  <a:pt x="1076" y="2115"/>
                </a:lnTo>
                <a:close/>
                <a:moveTo>
                  <a:pt x="0" y="1382"/>
                </a:moveTo>
                <a:lnTo>
                  <a:pt x="0" y="1347"/>
                </a:lnTo>
                <a:lnTo>
                  <a:pt x="1" y="1311"/>
                </a:lnTo>
                <a:lnTo>
                  <a:pt x="4" y="1276"/>
                </a:lnTo>
                <a:lnTo>
                  <a:pt x="7" y="1241"/>
                </a:lnTo>
                <a:lnTo>
                  <a:pt x="11" y="1207"/>
                </a:lnTo>
                <a:lnTo>
                  <a:pt x="16" y="1171"/>
                </a:lnTo>
                <a:lnTo>
                  <a:pt x="21" y="1137"/>
                </a:lnTo>
                <a:lnTo>
                  <a:pt x="28" y="1104"/>
                </a:lnTo>
                <a:lnTo>
                  <a:pt x="36" y="1070"/>
                </a:lnTo>
                <a:lnTo>
                  <a:pt x="43" y="1037"/>
                </a:lnTo>
                <a:lnTo>
                  <a:pt x="53" y="1004"/>
                </a:lnTo>
                <a:lnTo>
                  <a:pt x="62" y="971"/>
                </a:lnTo>
                <a:lnTo>
                  <a:pt x="72" y="938"/>
                </a:lnTo>
                <a:lnTo>
                  <a:pt x="84" y="907"/>
                </a:lnTo>
                <a:lnTo>
                  <a:pt x="95" y="875"/>
                </a:lnTo>
                <a:lnTo>
                  <a:pt x="109" y="845"/>
                </a:lnTo>
                <a:lnTo>
                  <a:pt x="122" y="814"/>
                </a:lnTo>
                <a:lnTo>
                  <a:pt x="137" y="784"/>
                </a:lnTo>
                <a:lnTo>
                  <a:pt x="152" y="753"/>
                </a:lnTo>
                <a:lnTo>
                  <a:pt x="168" y="724"/>
                </a:lnTo>
                <a:lnTo>
                  <a:pt x="183" y="695"/>
                </a:lnTo>
                <a:lnTo>
                  <a:pt x="200" y="665"/>
                </a:lnTo>
                <a:lnTo>
                  <a:pt x="218" y="637"/>
                </a:lnTo>
                <a:lnTo>
                  <a:pt x="236" y="609"/>
                </a:lnTo>
                <a:lnTo>
                  <a:pt x="255" y="583"/>
                </a:lnTo>
                <a:lnTo>
                  <a:pt x="275" y="556"/>
                </a:lnTo>
                <a:lnTo>
                  <a:pt x="296" y="529"/>
                </a:lnTo>
                <a:lnTo>
                  <a:pt x="317" y="503"/>
                </a:lnTo>
                <a:lnTo>
                  <a:pt x="337" y="478"/>
                </a:lnTo>
                <a:lnTo>
                  <a:pt x="359" y="453"/>
                </a:lnTo>
                <a:lnTo>
                  <a:pt x="382" y="429"/>
                </a:lnTo>
                <a:lnTo>
                  <a:pt x="406" y="405"/>
                </a:lnTo>
                <a:lnTo>
                  <a:pt x="429" y="381"/>
                </a:lnTo>
                <a:lnTo>
                  <a:pt x="453" y="359"/>
                </a:lnTo>
                <a:lnTo>
                  <a:pt x="479" y="338"/>
                </a:lnTo>
                <a:lnTo>
                  <a:pt x="503" y="316"/>
                </a:lnTo>
                <a:lnTo>
                  <a:pt x="530" y="295"/>
                </a:lnTo>
                <a:lnTo>
                  <a:pt x="556" y="275"/>
                </a:lnTo>
                <a:lnTo>
                  <a:pt x="583" y="255"/>
                </a:lnTo>
                <a:lnTo>
                  <a:pt x="611" y="236"/>
                </a:lnTo>
                <a:lnTo>
                  <a:pt x="638" y="218"/>
                </a:lnTo>
                <a:lnTo>
                  <a:pt x="667" y="200"/>
                </a:lnTo>
                <a:lnTo>
                  <a:pt x="695" y="184"/>
                </a:lnTo>
                <a:lnTo>
                  <a:pt x="725" y="167"/>
                </a:lnTo>
                <a:lnTo>
                  <a:pt x="754" y="151"/>
                </a:lnTo>
                <a:lnTo>
                  <a:pt x="784" y="136"/>
                </a:lnTo>
                <a:lnTo>
                  <a:pt x="815" y="122"/>
                </a:lnTo>
                <a:lnTo>
                  <a:pt x="845" y="108"/>
                </a:lnTo>
                <a:lnTo>
                  <a:pt x="877" y="96"/>
                </a:lnTo>
                <a:lnTo>
                  <a:pt x="909" y="84"/>
                </a:lnTo>
                <a:lnTo>
                  <a:pt x="941" y="73"/>
                </a:lnTo>
                <a:lnTo>
                  <a:pt x="972" y="62"/>
                </a:lnTo>
                <a:lnTo>
                  <a:pt x="1005" y="52"/>
                </a:lnTo>
                <a:lnTo>
                  <a:pt x="1038" y="44"/>
                </a:lnTo>
                <a:lnTo>
                  <a:pt x="1073" y="35"/>
                </a:lnTo>
                <a:lnTo>
                  <a:pt x="1106" y="28"/>
                </a:lnTo>
                <a:lnTo>
                  <a:pt x="1140" y="22"/>
                </a:lnTo>
                <a:lnTo>
                  <a:pt x="1174" y="16"/>
                </a:lnTo>
                <a:lnTo>
                  <a:pt x="1208" y="11"/>
                </a:lnTo>
                <a:lnTo>
                  <a:pt x="1244" y="7"/>
                </a:lnTo>
                <a:lnTo>
                  <a:pt x="1278" y="5"/>
                </a:lnTo>
                <a:lnTo>
                  <a:pt x="1313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6" y="2"/>
                </a:lnTo>
                <a:lnTo>
                  <a:pt x="1492" y="5"/>
                </a:lnTo>
                <a:lnTo>
                  <a:pt x="1527" y="7"/>
                </a:lnTo>
                <a:lnTo>
                  <a:pt x="1561" y="11"/>
                </a:lnTo>
                <a:lnTo>
                  <a:pt x="1595" y="16"/>
                </a:lnTo>
                <a:lnTo>
                  <a:pt x="1630" y="22"/>
                </a:lnTo>
                <a:lnTo>
                  <a:pt x="1664" y="28"/>
                </a:lnTo>
                <a:lnTo>
                  <a:pt x="1698" y="35"/>
                </a:lnTo>
                <a:lnTo>
                  <a:pt x="1731" y="44"/>
                </a:lnTo>
                <a:lnTo>
                  <a:pt x="1764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2" y="96"/>
                </a:lnTo>
                <a:lnTo>
                  <a:pt x="1924" y="108"/>
                </a:lnTo>
                <a:lnTo>
                  <a:pt x="1955" y="122"/>
                </a:lnTo>
                <a:lnTo>
                  <a:pt x="1985" y="136"/>
                </a:lnTo>
                <a:lnTo>
                  <a:pt x="2016" y="151"/>
                </a:lnTo>
                <a:lnTo>
                  <a:pt x="2045" y="167"/>
                </a:lnTo>
                <a:lnTo>
                  <a:pt x="2074" y="184"/>
                </a:lnTo>
                <a:lnTo>
                  <a:pt x="2104" y="200"/>
                </a:lnTo>
                <a:lnTo>
                  <a:pt x="2132" y="218"/>
                </a:lnTo>
                <a:lnTo>
                  <a:pt x="2160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6" y="316"/>
                </a:lnTo>
                <a:lnTo>
                  <a:pt x="2292" y="338"/>
                </a:lnTo>
                <a:lnTo>
                  <a:pt x="2316" y="359"/>
                </a:lnTo>
                <a:lnTo>
                  <a:pt x="2341" y="381"/>
                </a:lnTo>
                <a:lnTo>
                  <a:pt x="2364" y="405"/>
                </a:lnTo>
                <a:lnTo>
                  <a:pt x="2387" y="429"/>
                </a:lnTo>
                <a:lnTo>
                  <a:pt x="2410" y="453"/>
                </a:lnTo>
                <a:lnTo>
                  <a:pt x="2432" y="478"/>
                </a:lnTo>
                <a:lnTo>
                  <a:pt x="2454" y="503"/>
                </a:lnTo>
                <a:lnTo>
                  <a:pt x="2475" y="529"/>
                </a:lnTo>
                <a:lnTo>
                  <a:pt x="2495" y="556"/>
                </a:lnTo>
                <a:lnTo>
                  <a:pt x="2514" y="583"/>
                </a:lnTo>
                <a:lnTo>
                  <a:pt x="2534" y="609"/>
                </a:lnTo>
                <a:lnTo>
                  <a:pt x="2552" y="637"/>
                </a:lnTo>
                <a:lnTo>
                  <a:pt x="2569" y="665"/>
                </a:lnTo>
                <a:lnTo>
                  <a:pt x="2586" y="695"/>
                </a:lnTo>
                <a:lnTo>
                  <a:pt x="2603" y="724"/>
                </a:lnTo>
                <a:lnTo>
                  <a:pt x="2618" y="753"/>
                </a:lnTo>
                <a:lnTo>
                  <a:pt x="2634" y="784"/>
                </a:lnTo>
                <a:lnTo>
                  <a:pt x="2647" y="814"/>
                </a:lnTo>
                <a:lnTo>
                  <a:pt x="2661" y="845"/>
                </a:lnTo>
                <a:lnTo>
                  <a:pt x="2674" y="875"/>
                </a:lnTo>
                <a:lnTo>
                  <a:pt x="2686" y="907"/>
                </a:lnTo>
                <a:lnTo>
                  <a:pt x="2697" y="938"/>
                </a:lnTo>
                <a:lnTo>
                  <a:pt x="2707" y="971"/>
                </a:lnTo>
                <a:lnTo>
                  <a:pt x="2717" y="1004"/>
                </a:lnTo>
                <a:lnTo>
                  <a:pt x="2727" y="1037"/>
                </a:lnTo>
                <a:lnTo>
                  <a:pt x="2734" y="1070"/>
                </a:lnTo>
                <a:lnTo>
                  <a:pt x="2741" y="1104"/>
                </a:lnTo>
                <a:lnTo>
                  <a:pt x="2749" y="1137"/>
                </a:lnTo>
                <a:lnTo>
                  <a:pt x="2753" y="1171"/>
                </a:lnTo>
                <a:lnTo>
                  <a:pt x="2758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8" y="1311"/>
                </a:lnTo>
                <a:lnTo>
                  <a:pt x="2769" y="1347"/>
                </a:lnTo>
                <a:lnTo>
                  <a:pt x="2769" y="1382"/>
                </a:lnTo>
                <a:lnTo>
                  <a:pt x="2769" y="1418"/>
                </a:lnTo>
                <a:lnTo>
                  <a:pt x="2768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3"/>
                </a:lnTo>
                <a:lnTo>
                  <a:pt x="2749" y="1627"/>
                </a:lnTo>
                <a:lnTo>
                  <a:pt x="2741" y="1661"/>
                </a:lnTo>
                <a:lnTo>
                  <a:pt x="2734" y="1694"/>
                </a:lnTo>
                <a:lnTo>
                  <a:pt x="2727" y="1728"/>
                </a:lnTo>
                <a:lnTo>
                  <a:pt x="2717" y="1761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89"/>
                </a:lnTo>
                <a:lnTo>
                  <a:pt x="2661" y="1920"/>
                </a:lnTo>
                <a:lnTo>
                  <a:pt x="2647" y="1951"/>
                </a:lnTo>
                <a:lnTo>
                  <a:pt x="2634" y="1982"/>
                </a:lnTo>
                <a:lnTo>
                  <a:pt x="2618" y="2011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2" y="2127"/>
                </a:lnTo>
                <a:lnTo>
                  <a:pt x="2534" y="2155"/>
                </a:lnTo>
                <a:lnTo>
                  <a:pt x="2514" y="2183"/>
                </a:lnTo>
                <a:lnTo>
                  <a:pt x="2495" y="2210"/>
                </a:lnTo>
                <a:lnTo>
                  <a:pt x="2475" y="2235"/>
                </a:lnTo>
                <a:lnTo>
                  <a:pt x="2454" y="2261"/>
                </a:lnTo>
                <a:lnTo>
                  <a:pt x="2432" y="2287"/>
                </a:lnTo>
                <a:lnTo>
                  <a:pt x="2410" y="2312"/>
                </a:lnTo>
                <a:lnTo>
                  <a:pt x="2387" y="2335"/>
                </a:lnTo>
                <a:lnTo>
                  <a:pt x="2364" y="2360"/>
                </a:lnTo>
                <a:lnTo>
                  <a:pt x="2341" y="2383"/>
                </a:lnTo>
                <a:lnTo>
                  <a:pt x="2316" y="2405"/>
                </a:lnTo>
                <a:lnTo>
                  <a:pt x="2292" y="2428"/>
                </a:lnTo>
                <a:lnTo>
                  <a:pt x="2266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60" y="2528"/>
                </a:lnTo>
                <a:lnTo>
                  <a:pt x="2132" y="2546"/>
                </a:lnTo>
                <a:lnTo>
                  <a:pt x="2104" y="2565"/>
                </a:lnTo>
                <a:lnTo>
                  <a:pt x="2074" y="2582"/>
                </a:lnTo>
                <a:lnTo>
                  <a:pt x="2045" y="2597"/>
                </a:lnTo>
                <a:lnTo>
                  <a:pt x="2016" y="2613"/>
                </a:lnTo>
                <a:lnTo>
                  <a:pt x="1985" y="2628"/>
                </a:lnTo>
                <a:lnTo>
                  <a:pt x="1955" y="2643"/>
                </a:lnTo>
                <a:lnTo>
                  <a:pt x="1924" y="2656"/>
                </a:lnTo>
                <a:lnTo>
                  <a:pt x="1892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4" y="2712"/>
                </a:lnTo>
                <a:lnTo>
                  <a:pt x="1731" y="2721"/>
                </a:lnTo>
                <a:lnTo>
                  <a:pt x="1698" y="2729"/>
                </a:lnTo>
                <a:lnTo>
                  <a:pt x="1664" y="2736"/>
                </a:lnTo>
                <a:lnTo>
                  <a:pt x="1630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6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3" y="2763"/>
                </a:lnTo>
                <a:lnTo>
                  <a:pt x="1278" y="2761"/>
                </a:lnTo>
                <a:lnTo>
                  <a:pt x="1244" y="2757"/>
                </a:lnTo>
                <a:lnTo>
                  <a:pt x="1208" y="2754"/>
                </a:lnTo>
                <a:lnTo>
                  <a:pt x="1174" y="2749"/>
                </a:lnTo>
                <a:lnTo>
                  <a:pt x="1140" y="2743"/>
                </a:lnTo>
                <a:lnTo>
                  <a:pt x="1106" y="2736"/>
                </a:lnTo>
                <a:lnTo>
                  <a:pt x="1073" y="2729"/>
                </a:lnTo>
                <a:lnTo>
                  <a:pt x="1038" y="2721"/>
                </a:lnTo>
                <a:lnTo>
                  <a:pt x="1005" y="2712"/>
                </a:lnTo>
                <a:lnTo>
                  <a:pt x="972" y="2702"/>
                </a:lnTo>
                <a:lnTo>
                  <a:pt x="941" y="2691"/>
                </a:lnTo>
                <a:lnTo>
                  <a:pt x="909" y="2680"/>
                </a:lnTo>
                <a:lnTo>
                  <a:pt x="877" y="2668"/>
                </a:lnTo>
                <a:lnTo>
                  <a:pt x="845" y="2656"/>
                </a:lnTo>
                <a:lnTo>
                  <a:pt x="815" y="2643"/>
                </a:lnTo>
                <a:lnTo>
                  <a:pt x="784" y="2628"/>
                </a:lnTo>
                <a:lnTo>
                  <a:pt x="754" y="2613"/>
                </a:lnTo>
                <a:lnTo>
                  <a:pt x="725" y="2597"/>
                </a:lnTo>
                <a:lnTo>
                  <a:pt x="695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1" y="2528"/>
                </a:lnTo>
                <a:lnTo>
                  <a:pt x="583" y="2510"/>
                </a:lnTo>
                <a:lnTo>
                  <a:pt x="556" y="2490"/>
                </a:lnTo>
                <a:lnTo>
                  <a:pt x="530" y="2469"/>
                </a:lnTo>
                <a:lnTo>
                  <a:pt x="503" y="2449"/>
                </a:lnTo>
                <a:lnTo>
                  <a:pt x="479" y="2428"/>
                </a:lnTo>
                <a:lnTo>
                  <a:pt x="453" y="2405"/>
                </a:lnTo>
                <a:lnTo>
                  <a:pt x="429" y="2383"/>
                </a:lnTo>
                <a:lnTo>
                  <a:pt x="406" y="2360"/>
                </a:lnTo>
                <a:lnTo>
                  <a:pt x="382" y="2335"/>
                </a:lnTo>
                <a:lnTo>
                  <a:pt x="359" y="2312"/>
                </a:lnTo>
                <a:lnTo>
                  <a:pt x="337" y="2287"/>
                </a:lnTo>
                <a:lnTo>
                  <a:pt x="317" y="2261"/>
                </a:lnTo>
                <a:lnTo>
                  <a:pt x="296" y="2235"/>
                </a:lnTo>
                <a:lnTo>
                  <a:pt x="275" y="2210"/>
                </a:lnTo>
                <a:lnTo>
                  <a:pt x="255" y="2183"/>
                </a:lnTo>
                <a:lnTo>
                  <a:pt x="236" y="2155"/>
                </a:lnTo>
                <a:lnTo>
                  <a:pt x="218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8" y="2042"/>
                </a:lnTo>
                <a:lnTo>
                  <a:pt x="152" y="2011"/>
                </a:lnTo>
                <a:lnTo>
                  <a:pt x="137" y="1982"/>
                </a:lnTo>
                <a:lnTo>
                  <a:pt x="122" y="1951"/>
                </a:lnTo>
                <a:lnTo>
                  <a:pt x="109" y="1920"/>
                </a:lnTo>
                <a:lnTo>
                  <a:pt x="95" y="1889"/>
                </a:lnTo>
                <a:lnTo>
                  <a:pt x="84" y="1858"/>
                </a:lnTo>
                <a:lnTo>
                  <a:pt x="72" y="1826"/>
                </a:lnTo>
                <a:lnTo>
                  <a:pt x="62" y="1793"/>
                </a:lnTo>
                <a:lnTo>
                  <a:pt x="53" y="1761"/>
                </a:lnTo>
                <a:lnTo>
                  <a:pt x="43" y="1728"/>
                </a:lnTo>
                <a:lnTo>
                  <a:pt x="36" y="1694"/>
                </a:lnTo>
                <a:lnTo>
                  <a:pt x="28" y="1661"/>
                </a:lnTo>
                <a:lnTo>
                  <a:pt x="21" y="1627"/>
                </a:lnTo>
                <a:lnTo>
                  <a:pt x="16" y="1593"/>
                </a:lnTo>
                <a:lnTo>
                  <a:pt x="11" y="1559"/>
                </a:lnTo>
                <a:lnTo>
                  <a:pt x="7" y="1524"/>
                </a:lnTo>
                <a:lnTo>
                  <a:pt x="4" y="1488"/>
                </a:lnTo>
                <a:lnTo>
                  <a:pt x="1" y="1453"/>
                </a:lnTo>
                <a:lnTo>
                  <a:pt x="0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7">
            <a:hlinkClick r:id="rId4" tooltip="LinkedIn"/>
            <a:extLst>
              <a:ext uri="{FF2B5EF4-FFF2-40B4-BE49-F238E27FC236}">
                <a16:creationId xmlns:a16="http://schemas.microsoft.com/office/drawing/2014/main" id="{10333BF3-B3FA-BEFB-7036-AC25DF60E28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27153" y="5877272"/>
            <a:ext cx="288625" cy="288000"/>
          </a:xfrm>
          <a:custGeom>
            <a:avLst/>
            <a:gdLst>
              <a:gd name="T0" fmla="*/ 891 w 2770"/>
              <a:gd name="T1" fmla="*/ 695 h 2764"/>
              <a:gd name="T2" fmla="*/ 976 w 2770"/>
              <a:gd name="T3" fmla="*/ 740 h 2764"/>
              <a:gd name="T4" fmla="*/ 1017 w 2770"/>
              <a:gd name="T5" fmla="*/ 808 h 2764"/>
              <a:gd name="T6" fmla="*/ 1022 w 2770"/>
              <a:gd name="T7" fmla="*/ 891 h 2764"/>
              <a:gd name="T8" fmla="*/ 976 w 2770"/>
              <a:gd name="T9" fmla="*/ 975 h 2764"/>
              <a:gd name="T10" fmla="*/ 907 w 2770"/>
              <a:gd name="T11" fmla="*/ 1016 h 2764"/>
              <a:gd name="T12" fmla="*/ 808 w 2770"/>
              <a:gd name="T13" fmla="*/ 1016 h 2764"/>
              <a:gd name="T14" fmla="*/ 735 w 2770"/>
              <a:gd name="T15" fmla="*/ 969 h 2764"/>
              <a:gd name="T16" fmla="*/ 697 w 2770"/>
              <a:gd name="T17" fmla="*/ 899 h 2764"/>
              <a:gd name="T18" fmla="*/ 698 w 2770"/>
              <a:gd name="T19" fmla="*/ 808 h 2764"/>
              <a:gd name="T20" fmla="*/ 746 w 2770"/>
              <a:gd name="T21" fmla="*/ 735 h 2764"/>
              <a:gd name="T22" fmla="*/ 817 w 2770"/>
              <a:gd name="T23" fmla="*/ 696 h 2764"/>
              <a:gd name="T24" fmla="*/ 1462 w 2770"/>
              <a:gd name="T25" fmla="*/ 1276 h 2764"/>
              <a:gd name="T26" fmla="*/ 1544 w 2770"/>
              <a:gd name="T27" fmla="*/ 1186 h 2764"/>
              <a:gd name="T28" fmla="*/ 1649 w 2770"/>
              <a:gd name="T29" fmla="*/ 1137 h 2764"/>
              <a:gd name="T30" fmla="*/ 1761 w 2770"/>
              <a:gd name="T31" fmla="*/ 1127 h 2764"/>
              <a:gd name="T32" fmla="*/ 1911 w 2770"/>
              <a:gd name="T33" fmla="*/ 1162 h 2764"/>
              <a:gd name="T34" fmla="*/ 2007 w 2770"/>
              <a:gd name="T35" fmla="*/ 1240 h 2764"/>
              <a:gd name="T36" fmla="*/ 2063 w 2770"/>
              <a:gd name="T37" fmla="*/ 1374 h 2764"/>
              <a:gd name="T38" fmla="*/ 2079 w 2770"/>
              <a:gd name="T39" fmla="*/ 1544 h 2764"/>
              <a:gd name="T40" fmla="*/ 1787 w 2770"/>
              <a:gd name="T41" fmla="*/ 1520 h 2764"/>
              <a:gd name="T42" fmla="*/ 1760 w 2770"/>
              <a:gd name="T43" fmla="*/ 1437 h 2764"/>
              <a:gd name="T44" fmla="*/ 1701 w 2770"/>
              <a:gd name="T45" fmla="*/ 1389 h 2764"/>
              <a:gd name="T46" fmla="*/ 1616 w 2770"/>
              <a:gd name="T47" fmla="*/ 1381 h 2764"/>
              <a:gd name="T48" fmla="*/ 1536 w 2770"/>
              <a:gd name="T49" fmla="*/ 1410 h 2764"/>
              <a:gd name="T50" fmla="*/ 1491 w 2770"/>
              <a:gd name="T51" fmla="*/ 1470 h 2764"/>
              <a:gd name="T52" fmla="*/ 1469 w 2770"/>
              <a:gd name="T53" fmla="*/ 1616 h 2764"/>
              <a:gd name="T54" fmla="*/ 7 w 2770"/>
              <a:gd name="T55" fmla="*/ 1241 h 2764"/>
              <a:gd name="T56" fmla="*/ 62 w 2770"/>
              <a:gd name="T57" fmla="*/ 971 h 2764"/>
              <a:gd name="T58" fmla="*/ 167 w 2770"/>
              <a:gd name="T59" fmla="*/ 724 h 2764"/>
              <a:gd name="T60" fmla="*/ 316 w 2770"/>
              <a:gd name="T61" fmla="*/ 503 h 2764"/>
              <a:gd name="T62" fmla="*/ 504 w 2770"/>
              <a:gd name="T63" fmla="*/ 316 h 2764"/>
              <a:gd name="T64" fmla="*/ 725 w 2770"/>
              <a:gd name="T65" fmla="*/ 167 h 2764"/>
              <a:gd name="T66" fmla="*/ 973 w 2770"/>
              <a:gd name="T67" fmla="*/ 62 h 2764"/>
              <a:gd name="T68" fmla="*/ 1243 w 2770"/>
              <a:gd name="T69" fmla="*/ 7 h 2764"/>
              <a:gd name="T70" fmla="*/ 1527 w 2770"/>
              <a:gd name="T71" fmla="*/ 7 h 2764"/>
              <a:gd name="T72" fmla="*/ 1797 w 2770"/>
              <a:gd name="T73" fmla="*/ 62 h 2764"/>
              <a:gd name="T74" fmla="*/ 2046 w 2770"/>
              <a:gd name="T75" fmla="*/ 167 h 2764"/>
              <a:gd name="T76" fmla="*/ 2267 w 2770"/>
              <a:gd name="T77" fmla="*/ 316 h 2764"/>
              <a:gd name="T78" fmla="*/ 2454 w 2770"/>
              <a:gd name="T79" fmla="*/ 503 h 2764"/>
              <a:gd name="T80" fmla="*/ 2603 w 2770"/>
              <a:gd name="T81" fmla="*/ 724 h 2764"/>
              <a:gd name="T82" fmla="*/ 2708 w 2770"/>
              <a:gd name="T83" fmla="*/ 971 h 2764"/>
              <a:gd name="T84" fmla="*/ 2763 w 2770"/>
              <a:gd name="T85" fmla="*/ 1241 h 2764"/>
              <a:gd name="T86" fmla="*/ 2763 w 2770"/>
              <a:gd name="T87" fmla="*/ 1524 h 2764"/>
              <a:gd name="T88" fmla="*/ 2708 w 2770"/>
              <a:gd name="T89" fmla="*/ 1793 h 2764"/>
              <a:gd name="T90" fmla="*/ 2603 w 2770"/>
              <a:gd name="T91" fmla="*/ 2042 h 2764"/>
              <a:gd name="T92" fmla="*/ 2454 w 2770"/>
              <a:gd name="T93" fmla="*/ 2261 h 2764"/>
              <a:gd name="T94" fmla="*/ 2267 w 2770"/>
              <a:gd name="T95" fmla="*/ 2449 h 2764"/>
              <a:gd name="T96" fmla="*/ 2046 w 2770"/>
              <a:gd name="T97" fmla="*/ 2597 h 2764"/>
              <a:gd name="T98" fmla="*/ 1797 w 2770"/>
              <a:gd name="T99" fmla="*/ 2702 h 2764"/>
              <a:gd name="T100" fmla="*/ 1527 w 2770"/>
              <a:gd name="T101" fmla="*/ 2757 h 2764"/>
              <a:gd name="T102" fmla="*/ 1243 w 2770"/>
              <a:gd name="T103" fmla="*/ 2757 h 2764"/>
              <a:gd name="T104" fmla="*/ 973 w 2770"/>
              <a:gd name="T105" fmla="*/ 2702 h 2764"/>
              <a:gd name="T106" fmla="*/ 725 w 2770"/>
              <a:gd name="T107" fmla="*/ 2597 h 2764"/>
              <a:gd name="T108" fmla="*/ 504 w 2770"/>
              <a:gd name="T109" fmla="*/ 2449 h 2764"/>
              <a:gd name="T110" fmla="*/ 316 w 2770"/>
              <a:gd name="T111" fmla="*/ 2261 h 2764"/>
              <a:gd name="T112" fmla="*/ 167 w 2770"/>
              <a:gd name="T113" fmla="*/ 2042 h 2764"/>
              <a:gd name="T114" fmla="*/ 62 w 2770"/>
              <a:gd name="T115" fmla="*/ 1793 h 2764"/>
              <a:gd name="T116" fmla="*/ 7 w 2770"/>
              <a:gd name="T117" fmla="*/ 1524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70" h="2764">
                <a:moveTo>
                  <a:pt x="714" y="1151"/>
                </a:moveTo>
                <a:lnTo>
                  <a:pt x="1003" y="1151"/>
                </a:lnTo>
                <a:lnTo>
                  <a:pt x="1003" y="2073"/>
                </a:lnTo>
                <a:lnTo>
                  <a:pt x="714" y="2073"/>
                </a:lnTo>
                <a:lnTo>
                  <a:pt x="714" y="1151"/>
                </a:lnTo>
                <a:close/>
                <a:moveTo>
                  <a:pt x="858" y="691"/>
                </a:moveTo>
                <a:lnTo>
                  <a:pt x="875" y="692"/>
                </a:lnTo>
                <a:lnTo>
                  <a:pt x="891" y="695"/>
                </a:lnTo>
                <a:lnTo>
                  <a:pt x="907" y="698"/>
                </a:lnTo>
                <a:lnTo>
                  <a:pt x="916" y="701"/>
                </a:lnTo>
                <a:lnTo>
                  <a:pt x="923" y="704"/>
                </a:lnTo>
                <a:lnTo>
                  <a:pt x="938" y="712"/>
                </a:lnTo>
                <a:lnTo>
                  <a:pt x="951" y="719"/>
                </a:lnTo>
                <a:lnTo>
                  <a:pt x="957" y="724"/>
                </a:lnTo>
                <a:lnTo>
                  <a:pt x="965" y="729"/>
                </a:lnTo>
                <a:lnTo>
                  <a:pt x="976" y="740"/>
                </a:lnTo>
                <a:lnTo>
                  <a:pt x="982" y="746"/>
                </a:lnTo>
                <a:lnTo>
                  <a:pt x="987" y="752"/>
                </a:lnTo>
                <a:lnTo>
                  <a:pt x="992" y="758"/>
                </a:lnTo>
                <a:lnTo>
                  <a:pt x="996" y="764"/>
                </a:lnTo>
                <a:lnTo>
                  <a:pt x="1005" y="779"/>
                </a:lnTo>
                <a:lnTo>
                  <a:pt x="1012" y="793"/>
                </a:lnTo>
                <a:lnTo>
                  <a:pt x="1015" y="801"/>
                </a:lnTo>
                <a:lnTo>
                  <a:pt x="1017" y="808"/>
                </a:lnTo>
                <a:lnTo>
                  <a:pt x="1020" y="817"/>
                </a:lnTo>
                <a:lnTo>
                  <a:pt x="1022" y="824"/>
                </a:lnTo>
                <a:lnTo>
                  <a:pt x="1023" y="832"/>
                </a:lnTo>
                <a:lnTo>
                  <a:pt x="1024" y="841"/>
                </a:lnTo>
                <a:lnTo>
                  <a:pt x="1024" y="849"/>
                </a:lnTo>
                <a:lnTo>
                  <a:pt x="1024" y="858"/>
                </a:lnTo>
                <a:lnTo>
                  <a:pt x="1024" y="875"/>
                </a:lnTo>
                <a:lnTo>
                  <a:pt x="1022" y="891"/>
                </a:lnTo>
                <a:lnTo>
                  <a:pt x="1017" y="907"/>
                </a:lnTo>
                <a:lnTo>
                  <a:pt x="1015" y="915"/>
                </a:lnTo>
                <a:lnTo>
                  <a:pt x="1012" y="923"/>
                </a:lnTo>
                <a:lnTo>
                  <a:pt x="1005" y="937"/>
                </a:lnTo>
                <a:lnTo>
                  <a:pt x="996" y="951"/>
                </a:lnTo>
                <a:lnTo>
                  <a:pt x="992" y="957"/>
                </a:lnTo>
                <a:lnTo>
                  <a:pt x="987" y="963"/>
                </a:lnTo>
                <a:lnTo>
                  <a:pt x="976" y="975"/>
                </a:lnTo>
                <a:lnTo>
                  <a:pt x="971" y="981"/>
                </a:lnTo>
                <a:lnTo>
                  <a:pt x="965" y="986"/>
                </a:lnTo>
                <a:lnTo>
                  <a:pt x="957" y="991"/>
                </a:lnTo>
                <a:lnTo>
                  <a:pt x="951" y="996"/>
                </a:lnTo>
                <a:lnTo>
                  <a:pt x="938" y="1004"/>
                </a:lnTo>
                <a:lnTo>
                  <a:pt x="923" y="1010"/>
                </a:lnTo>
                <a:lnTo>
                  <a:pt x="916" y="1014"/>
                </a:lnTo>
                <a:lnTo>
                  <a:pt x="907" y="1016"/>
                </a:lnTo>
                <a:lnTo>
                  <a:pt x="900" y="1019"/>
                </a:lnTo>
                <a:lnTo>
                  <a:pt x="891" y="1020"/>
                </a:lnTo>
                <a:lnTo>
                  <a:pt x="884" y="1023"/>
                </a:lnTo>
                <a:lnTo>
                  <a:pt x="875" y="1023"/>
                </a:lnTo>
                <a:lnTo>
                  <a:pt x="858" y="1024"/>
                </a:lnTo>
                <a:lnTo>
                  <a:pt x="841" y="1023"/>
                </a:lnTo>
                <a:lnTo>
                  <a:pt x="824" y="1020"/>
                </a:lnTo>
                <a:lnTo>
                  <a:pt x="808" y="1016"/>
                </a:lnTo>
                <a:lnTo>
                  <a:pt x="801" y="1014"/>
                </a:lnTo>
                <a:lnTo>
                  <a:pt x="794" y="1010"/>
                </a:lnTo>
                <a:lnTo>
                  <a:pt x="779" y="1004"/>
                </a:lnTo>
                <a:lnTo>
                  <a:pt x="764" y="996"/>
                </a:lnTo>
                <a:lnTo>
                  <a:pt x="758" y="991"/>
                </a:lnTo>
                <a:lnTo>
                  <a:pt x="752" y="986"/>
                </a:lnTo>
                <a:lnTo>
                  <a:pt x="740" y="975"/>
                </a:lnTo>
                <a:lnTo>
                  <a:pt x="735" y="969"/>
                </a:lnTo>
                <a:lnTo>
                  <a:pt x="729" y="963"/>
                </a:lnTo>
                <a:lnTo>
                  <a:pt x="724" y="957"/>
                </a:lnTo>
                <a:lnTo>
                  <a:pt x="720" y="951"/>
                </a:lnTo>
                <a:lnTo>
                  <a:pt x="712" y="937"/>
                </a:lnTo>
                <a:lnTo>
                  <a:pt x="704" y="923"/>
                </a:lnTo>
                <a:lnTo>
                  <a:pt x="702" y="915"/>
                </a:lnTo>
                <a:lnTo>
                  <a:pt x="698" y="907"/>
                </a:lnTo>
                <a:lnTo>
                  <a:pt x="697" y="899"/>
                </a:lnTo>
                <a:lnTo>
                  <a:pt x="695" y="891"/>
                </a:lnTo>
                <a:lnTo>
                  <a:pt x="693" y="882"/>
                </a:lnTo>
                <a:lnTo>
                  <a:pt x="692" y="875"/>
                </a:lnTo>
                <a:lnTo>
                  <a:pt x="691" y="867"/>
                </a:lnTo>
                <a:lnTo>
                  <a:pt x="691" y="858"/>
                </a:lnTo>
                <a:lnTo>
                  <a:pt x="692" y="841"/>
                </a:lnTo>
                <a:lnTo>
                  <a:pt x="695" y="824"/>
                </a:lnTo>
                <a:lnTo>
                  <a:pt x="698" y="808"/>
                </a:lnTo>
                <a:lnTo>
                  <a:pt x="702" y="801"/>
                </a:lnTo>
                <a:lnTo>
                  <a:pt x="704" y="793"/>
                </a:lnTo>
                <a:lnTo>
                  <a:pt x="712" y="779"/>
                </a:lnTo>
                <a:lnTo>
                  <a:pt x="720" y="764"/>
                </a:lnTo>
                <a:lnTo>
                  <a:pt x="724" y="758"/>
                </a:lnTo>
                <a:lnTo>
                  <a:pt x="729" y="752"/>
                </a:lnTo>
                <a:lnTo>
                  <a:pt x="740" y="740"/>
                </a:lnTo>
                <a:lnTo>
                  <a:pt x="746" y="735"/>
                </a:lnTo>
                <a:lnTo>
                  <a:pt x="752" y="729"/>
                </a:lnTo>
                <a:lnTo>
                  <a:pt x="758" y="724"/>
                </a:lnTo>
                <a:lnTo>
                  <a:pt x="764" y="719"/>
                </a:lnTo>
                <a:lnTo>
                  <a:pt x="779" y="712"/>
                </a:lnTo>
                <a:lnTo>
                  <a:pt x="794" y="704"/>
                </a:lnTo>
                <a:lnTo>
                  <a:pt x="801" y="701"/>
                </a:lnTo>
                <a:lnTo>
                  <a:pt x="808" y="698"/>
                </a:lnTo>
                <a:lnTo>
                  <a:pt x="817" y="696"/>
                </a:lnTo>
                <a:lnTo>
                  <a:pt x="824" y="695"/>
                </a:lnTo>
                <a:lnTo>
                  <a:pt x="833" y="693"/>
                </a:lnTo>
                <a:lnTo>
                  <a:pt x="841" y="692"/>
                </a:lnTo>
                <a:lnTo>
                  <a:pt x="858" y="691"/>
                </a:lnTo>
                <a:close/>
                <a:moveTo>
                  <a:pt x="1182" y="1151"/>
                </a:moveTo>
                <a:lnTo>
                  <a:pt x="1458" y="1151"/>
                </a:lnTo>
                <a:lnTo>
                  <a:pt x="1458" y="1276"/>
                </a:lnTo>
                <a:lnTo>
                  <a:pt x="1462" y="1276"/>
                </a:lnTo>
                <a:lnTo>
                  <a:pt x="1465" y="1270"/>
                </a:lnTo>
                <a:lnTo>
                  <a:pt x="1470" y="1263"/>
                </a:lnTo>
                <a:lnTo>
                  <a:pt x="1479" y="1249"/>
                </a:lnTo>
                <a:lnTo>
                  <a:pt x="1490" y="1236"/>
                </a:lnTo>
                <a:lnTo>
                  <a:pt x="1501" y="1222"/>
                </a:lnTo>
                <a:lnTo>
                  <a:pt x="1514" y="1209"/>
                </a:lnTo>
                <a:lnTo>
                  <a:pt x="1528" y="1197"/>
                </a:lnTo>
                <a:lnTo>
                  <a:pt x="1544" y="1186"/>
                </a:lnTo>
                <a:lnTo>
                  <a:pt x="1560" y="1175"/>
                </a:lnTo>
                <a:lnTo>
                  <a:pt x="1569" y="1169"/>
                </a:lnTo>
                <a:lnTo>
                  <a:pt x="1578" y="1164"/>
                </a:lnTo>
                <a:lnTo>
                  <a:pt x="1588" y="1160"/>
                </a:lnTo>
                <a:lnTo>
                  <a:pt x="1596" y="1155"/>
                </a:lnTo>
                <a:lnTo>
                  <a:pt x="1617" y="1147"/>
                </a:lnTo>
                <a:lnTo>
                  <a:pt x="1638" y="1141"/>
                </a:lnTo>
                <a:lnTo>
                  <a:pt x="1649" y="1137"/>
                </a:lnTo>
                <a:lnTo>
                  <a:pt x="1661" y="1135"/>
                </a:lnTo>
                <a:lnTo>
                  <a:pt x="1672" y="1132"/>
                </a:lnTo>
                <a:lnTo>
                  <a:pt x="1684" y="1131"/>
                </a:lnTo>
                <a:lnTo>
                  <a:pt x="1696" y="1129"/>
                </a:lnTo>
                <a:lnTo>
                  <a:pt x="1709" y="1129"/>
                </a:lnTo>
                <a:lnTo>
                  <a:pt x="1721" y="1127"/>
                </a:lnTo>
                <a:lnTo>
                  <a:pt x="1734" y="1127"/>
                </a:lnTo>
                <a:lnTo>
                  <a:pt x="1761" y="1127"/>
                </a:lnTo>
                <a:lnTo>
                  <a:pt x="1786" y="1130"/>
                </a:lnTo>
                <a:lnTo>
                  <a:pt x="1798" y="1131"/>
                </a:lnTo>
                <a:lnTo>
                  <a:pt x="1810" y="1132"/>
                </a:lnTo>
                <a:lnTo>
                  <a:pt x="1833" y="1136"/>
                </a:lnTo>
                <a:lnTo>
                  <a:pt x="1854" y="1141"/>
                </a:lnTo>
                <a:lnTo>
                  <a:pt x="1875" y="1147"/>
                </a:lnTo>
                <a:lnTo>
                  <a:pt x="1893" y="1153"/>
                </a:lnTo>
                <a:lnTo>
                  <a:pt x="1911" y="1162"/>
                </a:lnTo>
                <a:lnTo>
                  <a:pt x="1927" y="1170"/>
                </a:lnTo>
                <a:lnTo>
                  <a:pt x="1943" y="1179"/>
                </a:lnTo>
                <a:lnTo>
                  <a:pt x="1958" y="1190"/>
                </a:lnTo>
                <a:lnTo>
                  <a:pt x="1971" y="1201"/>
                </a:lnTo>
                <a:lnTo>
                  <a:pt x="1983" y="1213"/>
                </a:lnTo>
                <a:lnTo>
                  <a:pt x="1996" y="1226"/>
                </a:lnTo>
                <a:lnTo>
                  <a:pt x="2000" y="1232"/>
                </a:lnTo>
                <a:lnTo>
                  <a:pt x="2007" y="1240"/>
                </a:lnTo>
                <a:lnTo>
                  <a:pt x="2016" y="1254"/>
                </a:lnTo>
                <a:lnTo>
                  <a:pt x="2025" y="1269"/>
                </a:lnTo>
                <a:lnTo>
                  <a:pt x="2032" y="1285"/>
                </a:lnTo>
                <a:lnTo>
                  <a:pt x="2040" y="1302"/>
                </a:lnTo>
                <a:lnTo>
                  <a:pt x="2047" y="1319"/>
                </a:lnTo>
                <a:lnTo>
                  <a:pt x="2053" y="1337"/>
                </a:lnTo>
                <a:lnTo>
                  <a:pt x="2058" y="1355"/>
                </a:lnTo>
                <a:lnTo>
                  <a:pt x="2063" y="1374"/>
                </a:lnTo>
                <a:lnTo>
                  <a:pt x="2066" y="1393"/>
                </a:lnTo>
                <a:lnTo>
                  <a:pt x="2069" y="1414"/>
                </a:lnTo>
                <a:lnTo>
                  <a:pt x="2073" y="1435"/>
                </a:lnTo>
                <a:lnTo>
                  <a:pt x="2075" y="1455"/>
                </a:lnTo>
                <a:lnTo>
                  <a:pt x="2076" y="1477"/>
                </a:lnTo>
                <a:lnTo>
                  <a:pt x="2077" y="1499"/>
                </a:lnTo>
                <a:lnTo>
                  <a:pt x="2079" y="1521"/>
                </a:lnTo>
                <a:lnTo>
                  <a:pt x="2079" y="1544"/>
                </a:lnTo>
                <a:lnTo>
                  <a:pt x="2079" y="1567"/>
                </a:lnTo>
                <a:lnTo>
                  <a:pt x="2079" y="2073"/>
                </a:lnTo>
                <a:lnTo>
                  <a:pt x="1792" y="2073"/>
                </a:lnTo>
                <a:lnTo>
                  <a:pt x="1792" y="1625"/>
                </a:lnTo>
                <a:lnTo>
                  <a:pt x="1792" y="1583"/>
                </a:lnTo>
                <a:lnTo>
                  <a:pt x="1790" y="1563"/>
                </a:lnTo>
                <a:lnTo>
                  <a:pt x="1789" y="1541"/>
                </a:lnTo>
                <a:lnTo>
                  <a:pt x="1787" y="1520"/>
                </a:lnTo>
                <a:lnTo>
                  <a:pt x="1783" y="1500"/>
                </a:lnTo>
                <a:lnTo>
                  <a:pt x="1781" y="1491"/>
                </a:lnTo>
                <a:lnTo>
                  <a:pt x="1778" y="1481"/>
                </a:lnTo>
                <a:lnTo>
                  <a:pt x="1776" y="1471"/>
                </a:lnTo>
                <a:lnTo>
                  <a:pt x="1772" y="1461"/>
                </a:lnTo>
                <a:lnTo>
                  <a:pt x="1768" y="1453"/>
                </a:lnTo>
                <a:lnTo>
                  <a:pt x="1765" y="1444"/>
                </a:lnTo>
                <a:lnTo>
                  <a:pt x="1760" y="1437"/>
                </a:lnTo>
                <a:lnTo>
                  <a:pt x="1754" y="1428"/>
                </a:lnTo>
                <a:lnTo>
                  <a:pt x="1749" y="1421"/>
                </a:lnTo>
                <a:lnTo>
                  <a:pt x="1743" y="1415"/>
                </a:lnTo>
                <a:lnTo>
                  <a:pt x="1735" y="1409"/>
                </a:lnTo>
                <a:lnTo>
                  <a:pt x="1728" y="1403"/>
                </a:lnTo>
                <a:lnTo>
                  <a:pt x="1720" y="1398"/>
                </a:lnTo>
                <a:lnTo>
                  <a:pt x="1711" y="1393"/>
                </a:lnTo>
                <a:lnTo>
                  <a:pt x="1701" y="1389"/>
                </a:lnTo>
                <a:lnTo>
                  <a:pt x="1691" y="1386"/>
                </a:lnTo>
                <a:lnTo>
                  <a:pt x="1680" y="1383"/>
                </a:lnTo>
                <a:lnTo>
                  <a:pt x="1674" y="1382"/>
                </a:lnTo>
                <a:lnTo>
                  <a:pt x="1668" y="1381"/>
                </a:lnTo>
                <a:lnTo>
                  <a:pt x="1656" y="1380"/>
                </a:lnTo>
                <a:lnTo>
                  <a:pt x="1643" y="1380"/>
                </a:lnTo>
                <a:lnTo>
                  <a:pt x="1628" y="1380"/>
                </a:lnTo>
                <a:lnTo>
                  <a:pt x="1616" y="1381"/>
                </a:lnTo>
                <a:lnTo>
                  <a:pt x="1603" y="1382"/>
                </a:lnTo>
                <a:lnTo>
                  <a:pt x="1591" y="1385"/>
                </a:lnTo>
                <a:lnTo>
                  <a:pt x="1580" y="1388"/>
                </a:lnTo>
                <a:lnTo>
                  <a:pt x="1571" y="1391"/>
                </a:lnTo>
                <a:lnTo>
                  <a:pt x="1561" y="1396"/>
                </a:lnTo>
                <a:lnTo>
                  <a:pt x="1552" y="1399"/>
                </a:lnTo>
                <a:lnTo>
                  <a:pt x="1544" y="1405"/>
                </a:lnTo>
                <a:lnTo>
                  <a:pt x="1536" y="1410"/>
                </a:lnTo>
                <a:lnTo>
                  <a:pt x="1529" y="1416"/>
                </a:lnTo>
                <a:lnTo>
                  <a:pt x="1522" y="1422"/>
                </a:lnTo>
                <a:lnTo>
                  <a:pt x="1516" y="1430"/>
                </a:lnTo>
                <a:lnTo>
                  <a:pt x="1509" y="1437"/>
                </a:lnTo>
                <a:lnTo>
                  <a:pt x="1505" y="1446"/>
                </a:lnTo>
                <a:lnTo>
                  <a:pt x="1500" y="1453"/>
                </a:lnTo>
                <a:lnTo>
                  <a:pt x="1496" y="1461"/>
                </a:lnTo>
                <a:lnTo>
                  <a:pt x="1491" y="1470"/>
                </a:lnTo>
                <a:lnTo>
                  <a:pt x="1485" y="1489"/>
                </a:lnTo>
                <a:lnTo>
                  <a:pt x="1479" y="1509"/>
                </a:lnTo>
                <a:lnTo>
                  <a:pt x="1475" y="1528"/>
                </a:lnTo>
                <a:lnTo>
                  <a:pt x="1474" y="1539"/>
                </a:lnTo>
                <a:lnTo>
                  <a:pt x="1473" y="1550"/>
                </a:lnTo>
                <a:lnTo>
                  <a:pt x="1470" y="1572"/>
                </a:lnTo>
                <a:lnTo>
                  <a:pt x="1470" y="1594"/>
                </a:lnTo>
                <a:lnTo>
                  <a:pt x="1469" y="1616"/>
                </a:lnTo>
                <a:lnTo>
                  <a:pt x="1469" y="2073"/>
                </a:lnTo>
                <a:lnTo>
                  <a:pt x="1182" y="2073"/>
                </a:lnTo>
                <a:lnTo>
                  <a:pt x="1182" y="1151"/>
                </a:lnTo>
                <a:close/>
                <a:moveTo>
                  <a:pt x="0" y="1382"/>
                </a:moveTo>
                <a:lnTo>
                  <a:pt x="1" y="1347"/>
                </a:lnTo>
                <a:lnTo>
                  <a:pt x="2" y="1311"/>
                </a:lnTo>
                <a:lnTo>
                  <a:pt x="5" y="1276"/>
                </a:lnTo>
                <a:lnTo>
                  <a:pt x="7" y="1241"/>
                </a:lnTo>
                <a:lnTo>
                  <a:pt x="12" y="1207"/>
                </a:lnTo>
                <a:lnTo>
                  <a:pt x="17" y="1171"/>
                </a:lnTo>
                <a:lnTo>
                  <a:pt x="22" y="1137"/>
                </a:lnTo>
                <a:lnTo>
                  <a:pt x="28" y="1104"/>
                </a:lnTo>
                <a:lnTo>
                  <a:pt x="35" y="1070"/>
                </a:lnTo>
                <a:lnTo>
                  <a:pt x="44" y="1037"/>
                </a:lnTo>
                <a:lnTo>
                  <a:pt x="52" y="1004"/>
                </a:lnTo>
                <a:lnTo>
                  <a:pt x="62" y="971"/>
                </a:lnTo>
                <a:lnTo>
                  <a:pt x="73" y="938"/>
                </a:lnTo>
                <a:lnTo>
                  <a:pt x="84" y="907"/>
                </a:lnTo>
                <a:lnTo>
                  <a:pt x="96" y="875"/>
                </a:lnTo>
                <a:lnTo>
                  <a:pt x="110" y="845"/>
                </a:lnTo>
                <a:lnTo>
                  <a:pt x="123" y="814"/>
                </a:lnTo>
                <a:lnTo>
                  <a:pt x="136" y="784"/>
                </a:lnTo>
                <a:lnTo>
                  <a:pt x="151" y="753"/>
                </a:lnTo>
                <a:lnTo>
                  <a:pt x="167" y="724"/>
                </a:lnTo>
                <a:lnTo>
                  <a:pt x="184" y="695"/>
                </a:lnTo>
                <a:lnTo>
                  <a:pt x="201" y="665"/>
                </a:lnTo>
                <a:lnTo>
                  <a:pt x="218" y="637"/>
                </a:lnTo>
                <a:lnTo>
                  <a:pt x="237" y="609"/>
                </a:lnTo>
                <a:lnTo>
                  <a:pt x="256" y="583"/>
                </a:lnTo>
                <a:lnTo>
                  <a:pt x="276" y="556"/>
                </a:lnTo>
                <a:lnTo>
                  <a:pt x="295" y="529"/>
                </a:lnTo>
                <a:lnTo>
                  <a:pt x="316" y="503"/>
                </a:lnTo>
                <a:lnTo>
                  <a:pt x="338" y="478"/>
                </a:lnTo>
                <a:lnTo>
                  <a:pt x="360" y="453"/>
                </a:lnTo>
                <a:lnTo>
                  <a:pt x="383" y="429"/>
                </a:lnTo>
                <a:lnTo>
                  <a:pt x="406" y="405"/>
                </a:lnTo>
                <a:lnTo>
                  <a:pt x="430" y="381"/>
                </a:lnTo>
                <a:lnTo>
                  <a:pt x="454" y="359"/>
                </a:lnTo>
                <a:lnTo>
                  <a:pt x="478" y="338"/>
                </a:lnTo>
                <a:lnTo>
                  <a:pt x="504" y="316"/>
                </a:lnTo>
                <a:lnTo>
                  <a:pt x="530" y="295"/>
                </a:lnTo>
                <a:lnTo>
                  <a:pt x="557" y="275"/>
                </a:lnTo>
                <a:lnTo>
                  <a:pt x="584" y="255"/>
                </a:lnTo>
                <a:lnTo>
                  <a:pt x="610" y="236"/>
                </a:lnTo>
                <a:lnTo>
                  <a:pt x="638" y="218"/>
                </a:lnTo>
                <a:lnTo>
                  <a:pt x="667" y="200"/>
                </a:lnTo>
                <a:lnTo>
                  <a:pt x="696" y="184"/>
                </a:lnTo>
                <a:lnTo>
                  <a:pt x="725" y="167"/>
                </a:lnTo>
                <a:lnTo>
                  <a:pt x="755" y="151"/>
                </a:lnTo>
                <a:lnTo>
                  <a:pt x="785" y="136"/>
                </a:lnTo>
                <a:lnTo>
                  <a:pt x="816" y="122"/>
                </a:lnTo>
                <a:lnTo>
                  <a:pt x="846" y="108"/>
                </a:lnTo>
                <a:lnTo>
                  <a:pt x="878" y="96"/>
                </a:lnTo>
                <a:lnTo>
                  <a:pt x="908" y="84"/>
                </a:lnTo>
                <a:lnTo>
                  <a:pt x="941" y="73"/>
                </a:lnTo>
                <a:lnTo>
                  <a:pt x="973" y="62"/>
                </a:lnTo>
                <a:lnTo>
                  <a:pt x="1006" y="52"/>
                </a:lnTo>
                <a:lnTo>
                  <a:pt x="1039" y="44"/>
                </a:lnTo>
                <a:lnTo>
                  <a:pt x="1072" y="35"/>
                </a:lnTo>
                <a:lnTo>
                  <a:pt x="1106" y="28"/>
                </a:lnTo>
                <a:lnTo>
                  <a:pt x="1141" y="22"/>
                </a:lnTo>
                <a:lnTo>
                  <a:pt x="1175" y="16"/>
                </a:lnTo>
                <a:lnTo>
                  <a:pt x="1209" y="11"/>
                </a:lnTo>
                <a:lnTo>
                  <a:pt x="1243" y="7"/>
                </a:lnTo>
                <a:lnTo>
                  <a:pt x="1279" y="5"/>
                </a:lnTo>
                <a:lnTo>
                  <a:pt x="1314" y="2"/>
                </a:lnTo>
                <a:lnTo>
                  <a:pt x="1349" y="1"/>
                </a:lnTo>
                <a:lnTo>
                  <a:pt x="1385" y="0"/>
                </a:lnTo>
                <a:lnTo>
                  <a:pt x="1421" y="1"/>
                </a:lnTo>
                <a:lnTo>
                  <a:pt x="1457" y="2"/>
                </a:lnTo>
                <a:lnTo>
                  <a:pt x="1492" y="5"/>
                </a:lnTo>
                <a:lnTo>
                  <a:pt x="1527" y="7"/>
                </a:lnTo>
                <a:lnTo>
                  <a:pt x="1562" y="11"/>
                </a:lnTo>
                <a:lnTo>
                  <a:pt x="1596" y="16"/>
                </a:lnTo>
                <a:lnTo>
                  <a:pt x="1630" y="22"/>
                </a:lnTo>
                <a:lnTo>
                  <a:pt x="1665" y="28"/>
                </a:lnTo>
                <a:lnTo>
                  <a:pt x="1698" y="35"/>
                </a:lnTo>
                <a:lnTo>
                  <a:pt x="1732" y="44"/>
                </a:lnTo>
                <a:lnTo>
                  <a:pt x="1765" y="52"/>
                </a:lnTo>
                <a:lnTo>
                  <a:pt x="1797" y="62"/>
                </a:lnTo>
                <a:lnTo>
                  <a:pt x="1829" y="73"/>
                </a:lnTo>
                <a:lnTo>
                  <a:pt x="1861" y="84"/>
                </a:lnTo>
                <a:lnTo>
                  <a:pt x="1893" y="96"/>
                </a:lnTo>
                <a:lnTo>
                  <a:pt x="1925" y="108"/>
                </a:lnTo>
                <a:lnTo>
                  <a:pt x="1955" y="122"/>
                </a:lnTo>
                <a:lnTo>
                  <a:pt x="1986" y="136"/>
                </a:lnTo>
                <a:lnTo>
                  <a:pt x="2015" y="151"/>
                </a:lnTo>
                <a:lnTo>
                  <a:pt x="2046" y="167"/>
                </a:lnTo>
                <a:lnTo>
                  <a:pt x="2075" y="184"/>
                </a:lnTo>
                <a:lnTo>
                  <a:pt x="2103" y="200"/>
                </a:lnTo>
                <a:lnTo>
                  <a:pt x="2131" y="218"/>
                </a:lnTo>
                <a:lnTo>
                  <a:pt x="2159" y="236"/>
                </a:lnTo>
                <a:lnTo>
                  <a:pt x="2187" y="255"/>
                </a:lnTo>
                <a:lnTo>
                  <a:pt x="2214" y="275"/>
                </a:lnTo>
                <a:lnTo>
                  <a:pt x="2240" y="295"/>
                </a:lnTo>
                <a:lnTo>
                  <a:pt x="2267" y="316"/>
                </a:lnTo>
                <a:lnTo>
                  <a:pt x="2291" y="338"/>
                </a:lnTo>
                <a:lnTo>
                  <a:pt x="2317" y="359"/>
                </a:lnTo>
                <a:lnTo>
                  <a:pt x="2341" y="381"/>
                </a:lnTo>
                <a:lnTo>
                  <a:pt x="2365" y="405"/>
                </a:lnTo>
                <a:lnTo>
                  <a:pt x="2388" y="429"/>
                </a:lnTo>
                <a:lnTo>
                  <a:pt x="2411" y="453"/>
                </a:lnTo>
                <a:lnTo>
                  <a:pt x="2433" y="478"/>
                </a:lnTo>
                <a:lnTo>
                  <a:pt x="2454" y="503"/>
                </a:lnTo>
                <a:lnTo>
                  <a:pt x="2474" y="529"/>
                </a:lnTo>
                <a:lnTo>
                  <a:pt x="2495" y="556"/>
                </a:lnTo>
                <a:lnTo>
                  <a:pt x="2515" y="583"/>
                </a:lnTo>
                <a:lnTo>
                  <a:pt x="2534" y="609"/>
                </a:lnTo>
                <a:lnTo>
                  <a:pt x="2553" y="637"/>
                </a:lnTo>
                <a:lnTo>
                  <a:pt x="2570" y="665"/>
                </a:lnTo>
                <a:lnTo>
                  <a:pt x="2587" y="695"/>
                </a:lnTo>
                <a:lnTo>
                  <a:pt x="2603" y="724"/>
                </a:lnTo>
                <a:lnTo>
                  <a:pt x="2619" y="753"/>
                </a:lnTo>
                <a:lnTo>
                  <a:pt x="2633" y="784"/>
                </a:lnTo>
                <a:lnTo>
                  <a:pt x="2648" y="814"/>
                </a:lnTo>
                <a:lnTo>
                  <a:pt x="2661" y="845"/>
                </a:lnTo>
                <a:lnTo>
                  <a:pt x="2675" y="875"/>
                </a:lnTo>
                <a:lnTo>
                  <a:pt x="2686" y="907"/>
                </a:lnTo>
                <a:lnTo>
                  <a:pt x="2698" y="938"/>
                </a:lnTo>
                <a:lnTo>
                  <a:pt x="2708" y="971"/>
                </a:lnTo>
                <a:lnTo>
                  <a:pt x="2718" y="1004"/>
                </a:lnTo>
                <a:lnTo>
                  <a:pt x="2726" y="1037"/>
                </a:lnTo>
                <a:lnTo>
                  <a:pt x="2735" y="1070"/>
                </a:lnTo>
                <a:lnTo>
                  <a:pt x="2742" y="1104"/>
                </a:lnTo>
                <a:lnTo>
                  <a:pt x="2748" y="1137"/>
                </a:lnTo>
                <a:lnTo>
                  <a:pt x="2754" y="1171"/>
                </a:lnTo>
                <a:lnTo>
                  <a:pt x="2759" y="1207"/>
                </a:lnTo>
                <a:lnTo>
                  <a:pt x="2763" y="1241"/>
                </a:lnTo>
                <a:lnTo>
                  <a:pt x="2766" y="1276"/>
                </a:lnTo>
                <a:lnTo>
                  <a:pt x="2769" y="1311"/>
                </a:lnTo>
                <a:lnTo>
                  <a:pt x="2770" y="1347"/>
                </a:lnTo>
                <a:lnTo>
                  <a:pt x="2770" y="1382"/>
                </a:lnTo>
                <a:lnTo>
                  <a:pt x="2770" y="1418"/>
                </a:lnTo>
                <a:lnTo>
                  <a:pt x="2769" y="1453"/>
                </a:lnTo>
                <a:lnTo>
                  <a:pt x="2766" y="1488"/>
                </a:lnTo>
                <a:lnTo>
                  <a:pt x="2763" y="1524"/>
                </a:lnTo>
                <a:lnTo>
                  <a:pt x="2759" y="1559"/>
                </a:lnTo>
                <a:lnTo>
                  <a:pt x="2754" y="1593"/>
                </a:lnTo>
                <a:lnTo>
                  <a:pt x="2748" y="1627"/>
                </a:lnTo>
                <a:lnTo>
                  <a:pt x="2742" y="1661"/>
                </a:lnTo>
                <a:lnTo>
                  <a:pt x="2735" y="1694"/>
                </a:lnTo>
                <a:lnTo>
                  <a:pt x="2726" y="1728"/>
                </a:lnTo>
                <a:lnTo>
                  <a:pt x="2718" y="1761"/>
                </a:lnTo>
                <a:lnTo>
                  <a:pt x="2708" y="1793"/>
                </a:lnTo>
                <a:lnTo>
                  <a:pt x="2698" y="1826"/>
                </a:lnTo>
                <a:lnTo>
                  <a:pt x="2686" y="1858"/>
                </a:lnTo>
                <a:lnTo>
                  <a:pt x="2675" y="1889"/>
                </a:lnTo>
                <a:lnTo>
                  <a:pt x="2661" y="1920"/>
                </a:lnTo>
                <a:lnTo>
                  <a:pt x="2648" y="1951"/>
                </a:lnTo>
                <a:lnTo>
                  <a:pt x="2633" y="1982"/>
                </a:lnTo>
                <a:lnTo>
                  <a:pt x="2619" y="2011"/>
                </a:lnTo>
                <a:lnTo>
                  <a:pt x="2603" y="2042"/>
                </a:lnTo>
                <a:lnTo>
                  <a:pt x="2587" y="2071"/>
                </a:lnTo>
                <a:lnTo>
                  <a:pt x="2570" y="2099"/>
                </a:lnTo>
                <a:lnTo>
                  <a:pt x="2553" y="2127"/>
                </a:lnTo>
                <a:lnTo>
                  <a:pt x="2534" y="2155"/>
                </a:lnTo>
                <a:lnTo>
                  <a:pt x="2515" y="2183"/>
                </a:lnTo>
                <a:lnTo>
                  <a:pt x="2495" y="2210"/>
                </a:lnTo>
                <a:lnTo>
                  <a:pt x="2474" y="2235"/>
                </a:lnTo>
                <a:lnTo>
                  <a:pt x="2454" y="2261"/>
                </a:lnTo>
                <a:lnTo>
                  <a:pt x="2433" y="2287"/>
                </a:lnTo>
                <a:lnTo>
                  <a:pt x="2411" y="2312"/>
                </a:lnTo>
                <a:lnTo>
                  <a:pt x="2388" y="2335"/>
                </a:lnTo>
                <a:lnTo>
                  <a:pt x="2365" y="2360"/>
                </a:lnTo>
                <a:lnTo>
                  <a:pt x="2341" y="2383"/>
                </a:lnTo>
                <a:lnTo>
                  <a:pt x="2317" y="2405"/>
                </a:lnTo>
                <a:lnTo>
                  <a:pt x="2291" y="2428"/>
                </a:lnTo>
                <a:lnTo>
                  <a:pt x="2267" y="2449"/>
                </a:lnTo>
                <a:lnTo>
                  <a:pt x="2240" y="2469"/>
                </a:lnTo>
                <a:lnTo>
                  <a:pt x="2214" y="2490"/>
                </a:lnTo>
                <a:lnTo>
                  <a:pt x="2187" y="2510"/>
                </a:lnTo>
                <a:lnTo>
                  <a:pt x="2159" y="2528"/>
                </a:lnTo>
                <a:lnTo>
                  <a:pt x="2131" y="2546"/>
                </a:lnTo>
                <a:lnTo>
                  <a:pt x="2103" y="2565"/>
                </a:lnTo>
                <a:lnTo>
                  <a:pt x="2075" y="2582"/>
                </a:lnTo>
                <a:lnTo>
                  <a:pt x="2046" y="2597"/>
                </a:lnTo>
                <a:lnTo>
                  <a:pt x="2015" y="2613"/>
                </a:lnTo>
                <a:lnTo>
                  <a:pt x="1986" y="2628"/>
                </a:lnTo>
                <a:lnTo>
                  <a:pt x="1955" y="2643"/>
                </a:lnTo>
                <a:lnTo>
                  <a:pt x="1925" y="2656"/>
                </a:lnTo>
                <a:lnTo>
                  <a:pt x="1893" y="2668"/>
                </a:lnTo>
                <a:lnTo>
                  <a:pt x="1861" y="2680"/>
                </a:lnTo>
                <a:lnTo>
                  <a:pt x="1829" y="2691"/>
                </a:lnTo>
                <a:lnTo>
                  <a:pt x="1797" y="2702"/>
                </a:lnTo>
                <a:lnTo>
                  <a:pt x="1765" y="2712"/>
                </a:lnTo>
                <a:lnTo>
                  <a:pt x="1732" y="2721"/>
                </a:lnTo>
                <a:lnTo>
                  <a:pt x="1698" y="2729"/>
                </a:lnTo>
                <a:lnTo>
                  <a:pt x="1665" y="2736"/>
                </a:lnTo>
                <a:lnTo>
                  <a:pt x="1630" y="2743"/>
                </a:lnTo>
                <a:lnTo>
                  <a:pt x="1596" y="2749"/>
                </a:lnTo>
                <a:lnTo>
                  <a:pt x="1562" y="2754"/>
                </a:lnTo>
                <a:lnTo>
                  <a:pt x="1527" y="2757"/>
                </a:lnTo>
                <a:lnTo>
                  <a:pt x="1492" y="2761"/>
                </a:lnTo>
                <a:lnTo>
                  <a:pt x="1457" y="2763"/>
                </a:lnTo>
                <a:lnTo>
                  <a:pt x="1421" y="2764"/>
                </a:lnTo>
                <a:lnTo>
                  <a:pt x="1385" y="2764"/>
                </a:lnTo>
                <a:lnTo>
                  <a:pt x="1349" y="2764"/>
                </a:lnTo>
                <a:lnTo>
                  <a:pt x="1314" y="2763"/>
                </a:lnTo>
                <a:lnTo>
                  <a:pt x="1279" y="2761"/>
                </a:lnTo>
                <a:lnTo>
                  <a:pt x="1243" y="2757"/>
                </a:lnTo>
                <a:lnTo>
                  <a:pt x="1209" y="2754"/>
                </a:lnTo>
                <a:lnTo>
                  <a:pt x="1175" y="2749"/>
                </a:lnTo>
                <a:lnTo>
                  <a:pt x="1141" y="2743"/>
                </a:lnTo>
                <a:lnTo>
                  <a:pt x="1106" y="2736"/>
                </a:lnTo>
                <a:lnTo>
                  <a:pt x="1072" y="2729"/>
                </a:lnTo>
                <a:lnTo>
                  <a:pt x="1039" y="2721"/>
                </a:lnTo>
                <a:lnTo>
                  <a:pt x="1006" y="2712"/>
                </a:lnTo>
                <a:lnTo>
                  <a:pt x="973" y="2702"/>
                </a:lnTo>
                <a:lnTo>
                  <a:pt x="941" y="2691"/>
                </a:lnTo>
                <a:lnTo>
                  <a:pt x="908" y="2680"/>
                </a:lnTo>
                <a:lnTo>
                  <a:pt x="878" y="2668"/>
                </a:lnTo>
                <a:lnTo>
                  <a:pt x="846" y="2656"/>
                </a:lnTo>
                <a:lnTo>
                  <a:pt x="816" y="2643"/>
                </a:lnTo>
                <a:lnTo>
                  <a:pt x="785" y="2628"/>
                </a:lnTo>
                <a:lnTo>
                  <a:pt x="755" y="2613"/>
                </a:lnTo>
                <a:lnTo>
                  <a:pt x="725" y="2597"/>
                </a:lnTo>
                <a:lnTo>
                  <a:pt x="696" y="2582"/>
                </a:lnTo>
                <a:lnTo>
                  <a:pt x="667" y="2565"/>
                </a:lnTo>
                <a:lnTo>
                  <a:pt x="638" y="2546"/>
                </a:lnTo>
                <a:lnTo>
                  <a:pt x="610" y="2528"/>
                </a:lnTo>
                <a:lnTo>
                  <a:pt x="584" y="2510"/>
                </a:lnTo>
                <a:lnTo>
                  <a:pt x="557" y="2490"/>
                </a:lnTo>
                <a:lnTo>
                  <a:pt x="530" y="2469"/>
                </a:lnTo>
                <a:lnTo>
                  <a:pt x="504" y="2449"/>
                </a:lnTo>
                <a:lnTo>
                  <a:pt x="478" y="2428"/>
                </a:lnTo>
                <a:lnTo>
                  <a:pt x="454" y="2405"/>
                </a:lnTo>
                <a:lnTo>
                  <a:pt x="430" y="2383"/>
                </a:lnTo>
                <a:lnTo>
                  <a:pt x="406" y="2360"/>
                </a:lnTo>
                <a:lnTo>
                  <a:pt x="383" y="2335"/>
                </a:lnTo>
                <a:lnTo>
                  <a:pt x="360" y="2312"/>
                </a:lnTo>
                <a:lnTo>
                  <a:pt x="338" y="2287"/>
                </a:lnTo>
                <a:lnTo>
                  <a:pt x="316" y="2261"/>
                </a:lnTo>
                <a:lnTo>
                  <a:pt x="295" y="2235"/>
                </a:lnTo>
                <a:lnTo>
                  <a:pt x="276" y="2210"/>
                </a:lnTo>
                <a:lnTo>
                  <a:pt x="256" y="2183"/>
                </a:lnTo>
                <a:lnTo>
                  <a:pt x="237" y="2155"/>
                </a:lnTo>
                <a:lnTo>
                  <a:pt x="218" y="2127"/>
                </a:lnTo>
                <a:lnTo>
                  <a:pt x="201" y="2099"/>
                </a:lnTo>
                <a:lnTo>
                  <a:pt x="184" y="2071"/>
                </a:lnTo>
                <a:lnTo>
                  <a:pt x="167" y="2042"/>
                </a:lnTo>
                <a:lnTo>
                  <a:pt x="151" y="2011"/>
                </a:lnTo>
                <a:lnTo>
                  <a:pt x="136" y="1982"/>
                </a:lnTo>
                <a:lnTo>
                  <a:pt x="123" y="1951"/>
                </a:lnTo>
                <a:lnTo>
                  <a:pt x="110" y="1920"/>
                </a:lnTo>
                <a:lnTo>
                  <a:pt x="96" y="1889"/>
                </a:lnTo>
                <a:lnTo>
                  <a:pt x="84" y="1858"/>
                </a:lnTo>
                <a:lnTo>
                  <a:pt x="73" y="1826"/>
                </a:lnTo>
                <a:lnTo>
                  <a:pt x="62" y="1793"/>
                </a:lnTo>
                <a:lnTo>
                  <a:pt x="52" y="1761"/>
                </a:lnTo>
                <a:lnTo>
                  <a:pt x="44" y="1728"/>
                </a:lnTo>
                <a:lnTo>
                  <a:pt x="35" y="1694"/>
                </a:lnTo>
                <a:lnTo>
                  <a:pt x="28" y="1661"/>
                </a:lnTo>
                <a:lnTo>
                  <a:pt x="22" y="1627"/>
                </a:lnTo>
                <a:lnTo>
                  <a:pt x="17" y="1593"/>
                </a:lnTo>
                <a:lnTo>
                  <a:pt x="12" y="1559"/>
                </a:lnTo>
                <a:lnTo>
                  <a:pt x="7" y="1524"/>
                </a:lnTo>
                <a:lnTo>
                  <a:pt x="5" y="1488"/>
                </a:lnTo>
                <a:lnTo>
                  <a:pt x="2" y="1453"/>
                </a:lnTo>
                <a:lnTo>
                  <a:pt x="1" y="1418"/>
                </a:lnTo>
                <a:lnTo>
                  <a:pt x="0" y="13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>
            <a:hlinkClick r:id="rId5" tooltip="Instagram"/>
            <a:extLst>
              <a:ext uri="{FF2B5EF4-FFF2-40B4-BE49-F238E27FC236}">
                <a16:creationId xmlns:a16="http://schemas.microsoft.com/office/drawing/2014/main" id="{AFD607EE-B8BA-707F-63DA-A924D86B6BB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487786" y="5877272"/>
            <a:ext cx="288417" cy="288000"/>
          </a:xfrm>
          <a:custGeom>
            <a:avLst/>
            <a:gdLst>
              <a:gd name="T0" fmla="*/ 1809 w 2769"/>
              <a:gd name="T1" fmla="*/ 841 h 2765"/>
              <a:gd name="T2" fmla="*/ 1924 w 2769"/>
              <a:gd name="T3" fmla="*/ 910 h 2765"/>
              <a:gd name="T4" fmla="*/ 1867 w 2769"/>
              <a:gd name="T5" fmla="*/ 1032 h 2765"/>
              <a:gd name="T6" fmla="*/ 1740 w 2769"/>
              <a:gd name="T7" fmla="*/ 988 h 2765"/>
              <a:gd name="T8" fmla="*/ 1264 w 2769"/>
              <a:gd name="T9" fmla="*/ 1633 h 2765"/>
              <a:gd name="T10" fmla="*/ 1128 w 2769"/>
              <a:gd name="T11" fmla="*/ 1491 h 2765"/>
              <a:gd name="T12" fmla="*/ 1123 w 2769"/>
              <a:gd name="T13" fmla="*/ 1288 h 2765"/>
              <a:gd name="T14" fmla="*/ 1252 w 2769"/>
              <a:gd name="T15" fmla="*/ 1140 h 2765"/>
              <a:gd name="T16" fmla="*/ 1453 w 2769"/>
              <a:gd name="T17" fmla="*/ 1115 h 2765"/>
              <a:gd name="T18" fmla="*/ 1615 w 2769"/>
              <a:gd name="T19" fmla="*/ 1228 h 2765"/>
              <a:gd name="T20" fmla="*/ 1658 w 2769"/>
              <a:gd name="T21" fmla="*/ 1425 h 2765"/>
              <a:gd name="T22" fmla="*/ 1561 w 2769"/>
              <a:gd name="T23" fmla="*/ 1597 h 2765"/>
              <a:gd name="T24" fmla="*/ 1385 w 2769"/>
              <a:gd name="T25" fmla="*/ 956 h 2765"/>
              <a:gd name="T26" fmla="*/ 1121 w 2769"/>
              <a:gd name="T27" fmla="*/ 1047 h 2765"/>
              <a:gd name="T28" fmla="*/ 966 w 2769"/>
              <a:gd name="T29" fmla="*/ 1297 h 2765"/>
              <a:gd name="T30" fmla="*/ 1009 w 2769"/>
              <a:gd name="T31" fmla="*/ 1586 h 2765"/>
              <a:gd name="T32" fmla="*/ 1218 w 2769"/>
              <a:gd name="T33" fmla="*/ 1776 h 2765"/>
              <a:gd name="T34" fmla="*/ 1512 w 2769"/>
              <a:gd name="T35" fmla="*/ 1790 h 2765"/>
              <a:gd name="T36" fmla="*/ 1739 w 2769"/>
              <a:gd name="T37" fmla="*/ 1622 h 2765"/>
              <a:gd name="T38" fmla="*/ 1809 w 2769"/>
              <a:gd name="T39" fmla="*/ 1329 h 2765"/>
              <a:gd name="T40" fmla="*/ 1687 w 2769"/>
              <a:gd name="T41" fmla="*/ 1082 h 2765"/>
              <a:gd name="T42" fmla="*/ 1407 w 2769"/>
              <a:gd name="T43" fmla="*/ 957 h 2765"/>
              <a:gd name="T44" fmla="*/ 839 w 2769"/>
              <a:gd name="T45" fmla="*/ 596 h 2765"/>
              <a:gd name="T46" fmla="*/ 623 w 2769"/>
              <a:gd name="T47" fmla="*/ 781 h 2765"/>
              <a:gd name="T48" fmla="*/ 557 w 2769"/>
              <a:gd name="T49" fmla="*/ 1040 h 2765"/>
              <a:gd name="T50" fmla="*/ 581 w 2769"/>
              <a:gd name="T51" fmla="*/ 1886 h 2765"/>
              <a:gd name="T52" fmla="*/ 745 w 2769"/>
              <a:gd name="T53" fmla="*/ 2119 h 2765"/>
              <a:gd name="T54" fmla="*/ 1009 w 2769"/>
              <a:gd name="T55" fmla="*/ 2207 h 2765"/>
              <a:gd name="T56" fmla="*/ 1842 w 2769"/>
              <a:gd name="T57" fmla="*/ 2196 h 2765"/>
              <a:gd name="T58" fmla="*/ 2108 w 2769"/>
              <a:gd name="T59" fmla="*/ 2040 h 2765"/>
              <a:gd name="T60" fmla="*/ 2207 w 2769"/>
              <a:gd name="T61" fmla="*/ 1787 h 2765"/>
              <a:gd name="T62" fmla="*/ 2207 w 2769"/>
              <a:gd name="T63" fmla="*/ 979 h 2765"/>
              <a:gd name="T64" fmla="*/ 2077 w 2769"/>
              <a:gd name="T65" fmla="*/ 692 h 2765"/>
              <a:gd name="T66" fmla="*/ 1816 w 2769"/>
              <a:gd name="T67" fmla="*/ 566 h 2765"/>
              <a:gd name="T68" fmla="*/ 1721 w 2769"/>
              <a:gd name="T69" fmla="*/ 707 h 2765"/>
              <a:gd name="T70" fmla="*/ 1949 w 2769"/>
              <a:gd name="T71" fmla="*/ 778 h 2765"/>
              <a:gd name="T72" fmla="*/ 2058 w 2769"/>
              <a:gd name="T73" fmla="*/ 994 h 2765"/>
              <a:gd name="T74" fmla="*/ 2051 w 2769"/>
              <a:gd name="T75" fmla="*/ 1815 h 2765"/>
              <a:gd name="T76" fmla="*/ 1938 w 2769"/>
              <a:gd name="T77" fmla="*/ 1997 h 2765"/>
              <a:gd name="T78" fmla="*/ 1518 w 2769"/>
              <a:gd name="T79" fmla="*/ 2064 h 2765"/>
              <a:gd name="T80" fmla="*/ 879 w 2769"/>
              <a:gd name="T81" fmla="*/ 2025 h 2765"/>
              <a:gd name="T82" fmla="*/ 735 w 2769"/>
              <a:gd name="T83" fmla="*/ 1873 h 2765"/>
              <a:gd name="T84" fmla="*/ 707 w 2769"/>
              <a:gd name="T85" fmla="*/ 1047 h 2765"/>
              <a:gd name="T86" fmla="*/ 778 w 2769"/>
              <a:gd name="T87" fmla="*/ 820 h 2765"/>
              <a:gd name="T88" fmla="*/ 994 w 2769"/>
              <a:gd name="T89" fmla="*/ 711 h 2765"/>
              <a:gd name="T90" fmla="*/ 28 w 2769"/>
              <a:gd name="T91" fmla="*/ 1105 h 2765"/>
              <a:gd name="T92" fmla="*/ 217 w 2769"/>
              <a:gd name="T93" fmla="*/ 638 h 2765"/>
              <a:gd name="T94" fmla="*/ 555 w 2769"/>
              <a:gd name="T95" fmla="*/ 276 h 2765"/>
              <a:gd name="T96" fmla="*/ 1005 w 2769"/>
              <a:gd name="T97" fmla="*/ 53 h 2765"/>
              <a:gd name="T98" fmla="*/ 1525 w 2769"/>
              <a:gd name="T99" fmla="*/ 8 h 2765"/>
              <a:gd name="T100" fmla="*/ 2015 w 2769"/>
              <a:gd name="T101" fmla="*/ 152 h 2765"/>
              <a:gd name="T102" fmla="*/ 2410 w 2769"/>
              <a:gd name="T103" fmla="*/ 454 h 2765"/>
              <a:gd name="T104" fmla="*/ 2674 w 2769"/>
              <a:gd name="T105" fmla="*/ 877 h 2765"/>
              <a:gd name="T106" fmla="*/ 2769 w 2769"/>
              <a:gd name="T107" fmla="*/ 1383 h 2765"/>
              <a:gd name="T108" fmla="*/ 2674 w 2769"/>
              <a:gd name="T109" fmla="*/ 1890 h 2765"/>
              <a:gd name="T110" fmla="*/ 2410 w 2769"/>
              <a:gd name="T111" fmla="*/ 2313 h 2765"/>
              <a:gd name="T112" fmla="*/ 2015 w 2769"/>
              <a:gd name="T113" fmla="*/ 2614 h 2765"/>
              <a:gd name="T114" fmla="*/ 1525 w 2769"/>
              <a:gd name="T115" fmla="*/ 2758 h 2765"/>
              <a:gd name="T116" fmla="*/ 1005 w 2769"/>
              <a:gd name="T117" fmla="*/ 2713 h 2765"/>
              <a:gd name="T118" fmla="*/ 555 w 2769"/>
              <a:gd name="T119" fmla="*/ 2491 h 2765"/>
              <a:gd name="T120" fmla="*/ 217 w 2769"/>
              <a:gd name="T121" fmla="*/ 2127 h 2765"/>
              <a:gd name="T122" fmla="*/ 28 w 2769"/>
              <a:gd name="T123" fmla="*/ 166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9" h="2765">
                <a:moveTo>
                  <a:pt x="1729" y="940"/>
                </a:moveTo>
                <a:lnTo>
                  <a:pt x="1729" y="929"/>
                </a:lnTo>
                <a:lnTo>
                  <a:pt x="1731" y="919"/>
                </a:lnTo>
                <a:lnTo>
                  <a:pt x="1733" y="910"/>
                </a:lnTo>
                <a:lnTo>
                  <a:pt x="1737" y="901"/>
                </a:lnTo>
                <a:lnTo>
                  <a:pt x="1740" y="893"/>
                </a:lnTo>
                <a:lnTo>
                  <a:pt x="1745" y="884"/>
                </a:lnTo>
                <a:lnTo>
                  <a:pt x="1751" y="877"/>
                </a:lnTo>
                <a:lnTo>
                  <a:pt x="1757" y="870"/>
                </a:lnTo>
                <a:lnTo>
                  <a:pt x="1765" y="862"/>
                </a:lnTo>
                <a:lnTo>
                  <a:pt x="1773" y="857"/>
                </a:lnTo>
                <a:lnTo>
                  <a:pt x="1781" y="852"/>
                </a:lnTo>
                <a:lnTo>
                  <a:pt x="1789" y="848"/>
                </a:lnTo>
                <a:lnTo>
                  <a:pt x="1799" y="844"/>
                </a:lnTo>
                <a:lnTo>
                  <a:pt x="1809" y="841"/>
                </a:lnTo>
                <a:lnTo>
                  <a:pt x="1819" y="840"/>
                </a:lnTo>
                <a:lnTo>
                  <a:pt x="1828" y="840"/>
                </a:lnTo>
                <a:lnTo>
                  <a:pt x="1839" y="840"/>
                </a:lnTo>
                <a:lnTo>
                  <a:pt x="1849" y="841"/>
                </a:lnTo>
                <a:lnTo>
                  <a:pt x="1859" y="844"/>
                </a:lnTo>
                <a:lnTo>
                  <a:pt x="1867" y="848"/>
                </a:lnTo>
                <a:lnTo>
                  <a:pt x="1876" y="852"/>
                </a:lnTo>
                <a:lnTo>
                  <a:pt x="1884" y="857"/>
                </a:lnTo>
                <a:lnTo>
                  <a:pt x="1892" y="862"/>
                </a:lnTo>
                <a:lnTo>
                  <a:pt x="1899" y="870"/>
                </a:lnTo>
                <a:lnTo>
                  <a:pt x="1905" y="877"/>
                </a:lnTo>
                <a:lnTo>
                  <a:pt x="1911" y="884"/>
                </a:lnTo>
                <a:lnTo>
                  <a:pt x="1916" y="893"/>
                </a:lnTo>
                <a:lnTo>
                  <a:pt x="1921" y="901"/>
                </a:lnTo>
                <a:lnTo>
                  <a:pt x="1924" y="910"/>
                </a:lnTo>
                <a:lnTo>
                  <a:pt x="1926" y="919"/>
                </a:lnTo>
                <a:lnTo>
                  <a:pt x="1928" y="929"/>
                </a:lnTo>
                <a:lnTo>
                  <a:pt x="1928" y="940"/>
                </a:lnTo>
                <a:lnTo>
                  <a:pt x="1928" y="950"/>
                </a:lnTo>
                <a:lnTo>
                  <a:pt x="1926" y="960"/>
                </a:lnTo>
                <a:lnTo>
                  <a:pt x="1924" y="969"/>
                </a:lnTo>
                <a:lnTo>
                  <a:pt x="1921" y="978"/>
                </a:lnTo>
                <a:lnTo>
                  <a:pt x="1916" y="988"/>
                </a:lnTo>
                <a:lnTo>
                  <a:pt x="1911" y="995"/>
                </a:lnTo>
                <a:lnTo>
                  <a:pt x="1905" y="1004"/>
                </a:lnTo>
                <a:lnTo>
                  <a:pt x="1899" y="1010"/>
                </a:lnTo>
                <a:lnTo>
                  <a:pt x="1892" y="1017"/>
                </a:lnTo>
                <a:lnTo>
                  <a:pt x="1884" y="1022"/>
                </a:lnTo>
                <a:lnTo>
                  <a:pt x="1876" y="1027"/>
                </a:lnTo>
                <a:lnTo>
                  <a:pt x="1867" y="1032"/>
                </a:lnTo>
                <a:lnTo>
                  <a:pt x="1859" y="1035"/>
                </a:lnTo>
                <a:lnTo>
                  <a:pt x="1849" y="1038"/>
                </a:lnTo>
                <a:lnTo>
                  <a:pt x="1839" y="1039"/>
                </a:lnTo>
                <a:lnTo>
                  <a:pt x="1828" y="1039"/>
                </a:lnTo>
                <a:lnTo>
                  <a:pt x="1819" y="1039"/>
                </a:lnTo>
                <a:lnTo>
                  <a:pt x="1809" y="1038"/>
                </a:lnTo>
                <a:lnTo>
                  <a:pt x="1799" y="1035"/>
                </a:lnTo>
                <a:lnTo>
                  <a:pt x="1789" y="1032"/>
                </a:lnTo>
                <a:lnTo>
                  <a:pt x="1781" y="1027"/>
                </a:lnTo>
                <a:lnTo>
                  <a:pt x="1773" y="1022"/>
                </a:lnTo>
                <a:lnTo>
                  <a:pt x="1765" y="1017"/>
                </a:lnTo>
                <a:lnTo>
                  <a:pt x="1757" y="1010"/>
                </a:lnTo>
                <a:lnTo>
                  <a:pt x="1751" y="1004"/>
                </a:lnTo>
                <a:lnTo>
                  <a:pt x="1745" y="995"/>
                </a:lnTo>
                <a:lnTo>
                  <a:pt x="1740" y="988"/>
                </a:lnTo>
                <a:lnTo>
                  <a:pt x="1737" y="978"/>
                </a:lnTo>
                <a:lnTo>
                  <a:pt x="1733" y="969"/>
                </a:lnTo>
                <a:lnTo>
                  <a:pt x="1731" y="960"/>
                </a:lnTo>
                <a:lnTo>
                  <a:pt x="1729" y="950"/>
                </a:lnTo>
                <a:lnTo>
                  <a:pt x="1729" y="940"/>
                </a:lnTo>
                <a:close/>
                <a:moveTo>
                  <a:pt x="1385" y="1659"/>
                </a:moveTo>
                <a:lnTo>
                  <a:pt x="1370" y="1659"/>
                </a:lnTo>
                <a:lnTo>
                  <a:pt x="1356" y="1658"/>
                </a:lnTo>
                <a:lnTo>
                  <a:pt x="1342" y="1657"/>
                </a:lnTo>
                <a:lnTo>
                  <a:pt x="1329" y="1655"/>
                </a:lnTo>
                <a:lnTo>
                  <a:pt x="1315" y="1651"/>
                </a:lnTo>
                <a:lnTo>
                  <a:pt x="1302" y="1647"/>
                </a:lnTo>
                <a:lnTo>
                  <a:pt x="1288" y="1644"/>
                </a:lnTo>
                <a:lnTo>
                  <a:pt x="1276" y="1639"/>
                </a:lnTo>
                <a:lnTo>
                  <a:pt x="1264" y="1633"/>
                </a:lnTo>
                <a:lnTo>
                  <a:pt x="1252" y="1626"/>
                </a:lnTo>
                <a:lnTo>
                  <a:pt x="1241" y="1620"/>
                </a:lnTo>
                <a:lnTo>
                  <a:pt x="1230" y="1613"/>
                </a:lnTo>
                <a:lnTo>
                  <a:pt x="1219" y="1605"/>
                </a:lnTo>
                <a:lnTo>
                  <a:pt x="1208" y="1597"/>
                </a:lnTo>
                <a:lnTo>
                  <a:pt x="1198" y="1587"/>
                </a:lnTo>
                <a:lnTo>
                  <a:pt x="1188" y="1579"/>
                </a:lnTo>
                <a:lnTo>
                  <a:pt x="1178" y="1569"/>
                </a:lnTo>
                <a:lnTo>
                  <a:pt x="1170" y="1559"/>
                </a:lnTo>
                <a:lnTo>
                  <a:pt x="1163" y="1548"/>
                </a:lnTo>
                <a:lnTo>
                  <a:pt x="1154" y="1538"/>
                </a:lnTo>
                <a:lnTo>
                  <a:pt x="1147" y="1527"/>
                </a:lnTo>
                <a:lnTo>
                  <a:pt x="1141" y="1516"/>
                </a:lnTo>
                <a:lnTo>
                  <a:pt x="1134" y="1503"/>
                </a:lnTo>
                <a:lnTo>
                  <a:pt x="1128" y="1491"/>
                </a:lnTo>
                <a:lnTo>
                  <a:pt x="1123" y="1478"/>
                </a:lnTo>
                <a:lnTo>
                  <a:pt x="1120" y="1466"/>
                </a:lnTo>
                <a:lnTo>
                  <a:pt x="1116" y="1452"/>
                </a:lnTo>
                <a:lnTo>
                  <a:pt x="1112" y="1439"/>
                </a:lnTo>
                <a:lnTo>
                  <a:pt x="1110" y="1425"/>
                </a:lnTo>
                <a:lnTo>
                  <a:pt x="1109" y="1411"/>
                </a:lnTo>
                <a:lnTo>
                  <a:pt x="1108" y="1397"/>
                </a:lnTo>
                <a:lnTo>
                  <a:pt x="1106" y="1383"/>
                </a:lnTo>
                <a:lnTo>
                  <a:pt x="1108" y="1369"/>
                </a:lnTo>
                <a:lnTo>
                  <a:pt x="1109" y="1355"/>
                </a:lnTo>
                <a:lnTo>
                  <a:pt x="1110" y="1341"/>
                </a:lnTo>
                <a:lnTo>
                  <a:pt x="1112" y="1327"/>
                </a:lnTo>
                <a:lnTo>
                  <a:pt x="1116" y="1314"/>
                </a:lnTo>
                <a:lnTo>
                  <a:pt x="1120" y="1301"/>
                </a:lnTo>
                <a:lnTo>
                  <a:pt x="1123" y="1288"/>
                </a:lnTo>
                <a:lnTo>
                  <a:pt x="1128" y="1275"/>
                </a:lnTo>
                <a:lnTo>
                  <a:pt x="1134" y="1263"/>
                </a:lnTo>
                <a:lnTo>
                  <a:pt x="1141" y="1251"/>
                </a:lnTo>
                <a:lnTo>
                  <a:pt x="1147" y="1239"/>
                </a:lnTo>
                <a:lnTo>
                  <a:pt x="1154" y="1228"/>
                </a:lnTo>
                <a:lnTo>
                  <a:pt x="1163" y="1217"/>
                </a:lnTo>
                <a:lnTo>
                  <a:pt x="1170" y="1207"/>
                </a:lnTo>
                <a:lnTo>
                  <a:pt x="1178" y="1197"/>
                </a:lnTo>
                <a:lnTo>
                  <a:pt x="1188" y="1188"/>
                </a:lnTo>
                <a:lnTo>
                  <a:pt x="1198" y="1178"/>
                </a:lnTo>
                <a:lnTo>
                  <a:pt x="1208" y="1169"/>
                </a:lnTo>
                <a:lnTo>
                  <a:pt x="1219" y="1161"/>
                </a:lnTo>
                <a:lnTo>
                  <a:pt x="1230" y="1154"/>
                </a:lnTo>
                <a:lnTo>
                  <a:pt x="1241" y="1146"/>
                </a:lnTo>
                <a:lnTo>
                  <a:pt x="1252" y="1140"/>
                </a:lnTo>
                <a:lnTo>
                  <a:pt x="1264" y="1134"/>
                </a:lnTo>
                <a:lnTo>
                  <a:pt x="1276" y="1128"/>
                </a:lnTo>
                <a:lnTo>
                  <a:pt x="1288" y="1123"/>
                </a:lnTo>
                <a:lnTo>
                  <a:pt x="1302" y="1118"/>
                </a:lnTo>
                <a:lnTo>
                  <a:pt x="1315" y="1115"/>
                </a:lnTo>
                <a:lnTo>
                  <a:pt x="1329" y="1112"/>
                </a:lnTo>
                <a:lnTo>
                  <a:pt x="1342" y="1110"/>
                </a:lnTo>
                <a:lnTo>
                  <a:pt x="1356" y="1107"/>
                </a:lnTo>
                <a:lnTo>
                  <a:pt x="1370" y="1106"/>
                </a:lnTo>
                <a:lnTo>
                  <a:pt x="1385" y="1106"/>
                </a:lnTo>
                <a:lnTo>
                  <a:pt x="1398" y="1106"/>
                </a:lnTo>
                <a:lnTo>
                  <a:pt x="1413" y="1107"/>
                </a:lnTo>
                <a:lnTo>
                  <a:pt x="1426" y="1110"/>
                </a:lnTo>
                <a:lnTo>
                  <a:pt x="1440" y="1112"/>
                </a:lnTo>
                <a:lnTo>
                  <a:pt x="1453" y="1115"/>
                </a:lnTo>
                <a:lnTo>
                  <a:pt x="1467" y="1118"/>
                </a:lnTo>
                <a:lnTo>
                  <a:pt x="1480" y="1123"/>
                </a:lnTo>
                <a:lnTo>
                  <a:pt x="1492" y="1128"/>
                </a:lnTo>
                <a:lnTo>
                  <a:pt x="1505" y="1134"/>
                </a:lnTo>
                <a:lnTo>
                  <a:pt x="1517" y="1140"/>
                </a:lnTo>
                <a:lnTo>
                  <a:pt x="1528" y="1146"/>
                </a:lnTo>
                <a:lnTo>
                  <a:pt x="1540" y="1154"/>
                </a:lnTo>
                <a:lnTo>
                  <a:pt x="1550" y="1161"/>
                </a:lnTo>
                <a:lnTo>
                  <a:pt x="1561" y="1169"/>
                </a:lnTo>
                <a:lnTo>
                  <a:pt x="1571" y="1178"/>
                </a:lnTo>
                <a:lnTo>
                  <a:pt x="1580" y="1188"/>
                </a:lnTo>
                <a:lnTo>
                  <a:pt x="1590" y="1197"/>
                </a:lnTo>
                <a:lnTo>
                  <a:pt x="1599" y="1207"/>
                </a:lnTo>
                <a:lnTo>
                  <a:pt x="1607" y="1217"/>
                </a:lnTo>
                <a:lnTo>
                  <a:pt x="1615" y="1228"/>
                </a:lnTo>
                <a:lnTo>
                  <a:pt x="1622" y="1239"/>
                </a:lnTo>
                <a:lnTo>
                  <a:pt x="1628" y="1251"/>
                </a:lnTo>
                <a:lnTo>
                  <a:pt x="1634" y="1263"/>
                </a:lnTo>
                <a:lnTo>
                  <a:pt x="1640" y="1275"/>
                </a:lnTo>
                <a:lnTo>
                  <a:pt x="1645" y="1288"/>
                </a:lnTo>
                <a:lnTo>
                  <a:pt x="1649" y="1301"/>
                </a:lnTo>
                <a:lnTo>
                  <a:pt x="1654" y="1314"/>
                </a:lnTo>
                <a:lnTo>
                  <a:pt x="1656" y="1327"/>
                </a:lnTo>
                <a:lnTo>
                  <a:pt x="1658" y="1341"/>
                </a:lnTo>
                <a:lnTo>
                  <a:pt x="1661" y="1355"/>
                </a:lnTo>
                <a:lnTo>
                  <a:pt x="1661" y="1369"/>
                </a:lnTo>
                <a:lnTo>
                  <a:pt x="1662" y="1383"/>
                </a:lnTo>
                <a:lnTo>
                  <a:pt x="1661" y="1397"/>
                </a:lnTo>
                <a:lnTo>
                  <a:pt x="1661" y="1411"/>
                </a:lnTo>
                <a:lnTo>
                  <a:pt x="1658" y="1425"/>
                </a:lnTo>
                <a:lnTo>
                  <a:pt x="1656" y="1439"/>
                </a:lnTo>
                <a:lnTo>
                  <a:pt x="1654" y="1452"/>
                </a:lnTo>
                <a:lnTo>
                  <a:pt x="1649" y="1466"/>
                </a:lnTo>
                <a:lnTo>
                  <a:pt x="1645" y="1478"/>
                </a:lnTo>
                <a:lnTo>
                  <a:pt x="1640" y="1491"/>
                </a:lnTo>
                <a:lnTo>
                  <a:pt x="1634" y="1503"/>
                </a:lnTo>
                <a:lnTo>
                  <a:pt x="1628" y="1516"/>
                </a:lnTo>
                <a:lnTo>
                  <a:pt x="1622" y="1527"/>
                </a:lnTo>
                <a:lnTo>
                  <a:pt x="1615" y="1538"/>
                </a:lnTo>
                <a:lnTo>
                  <a:pt x="1607" y="1548"/>
                </a:lnTo>
                <a:lnTo>
                  <a:pt x="1599" y="1559"/>
                </a:lnTo>
                <a:lnTo>
                  <a:pt x="1590" y="1569"/>
                </a:lnTo>
                <a:lnTo>
                  <a:pt x="1580" y="1579"/>
                </a:lnTo>
                <a:lnTo>
                  <a:pt x="1571" y="1587"/>
                </a:lnTo>
                <a:lnTo>
                  <a:pt x="1561" y="1597"/>
                </a:lnTo>
                <a:lnTo>
                  <a:pt x="1550" y="1605"/>
                </a:lnTo>
                <a:lnTo>
                  <a:pt x="1540" y="1613"/>
                </a:lnTo>
                <a:lnTo>
                  <a:pt x="1528" y="1620"/>
                </a:lnTo>
                <a:lnTo>
                  <a:pt x="1517" y="1626"/>
                </a:lnTo>
                <a:lnTo>
                  <a:pt x="1505" y="1633"/>
                </a:lnTo>
                <a:lnTo>
                  <a:pt x="1492" y="1639"/>
                </a:lnTo>
                <a:lnTo>
                  <a:pt x="1480" y="1644"/>
                </a:lnTo>
                <a:lnTo>
                  <a:pt x="1467" y="1647"/>
                </a:lnTo>
                <a:lnTo>
                  <a:pt x="1453" y="1651"/>
                </a:lnTo>
                <a:lnTo>
                  <a:pt x="1440" y="1655"/>
                </a:lnTo>
                <a:lnTo>
                  <a:pt x="1426" y="1657"/>
                </a:lnTo>
                <a:lnTo>
                  <a:pt x="1413" y="1658"/>
                </a:lnTo>
                <a:lnTo>
                  <a:pt x="1398" y="1659"/>
                </a:lnTo>
                <a:lnTo>
                  <a:pt x="1385" y="1659"/>
                </a:lnTo>
                <a:close/>
                <a:moveTo>
                  <a:pt x="1385" y="956"/>
                </a:moveTo>
                <a:lnTo>
                  <a:pt x="1363" y="957"/>
                </a:lnTo>
                <a:lnTo>
                  <a:pt x="1341" y="958"/>
                </a:lnTo>
                <a:lnTo>
                  <a:pt x="1330" y="960"/>
                </a:lnTo>
                <a:lnTo>
                  <a:pt x="1319" y="961"/>
                </a:lnTo>
                <a:lnTo>
                  <a:pt x="1298" y="965"/>
                </a:lnTo>
                <a:lnTo>
                  <a:pt x="1277" y="969"/>
                </a:lnTo>
                <a:lnTo>
                  <a:pt x="1258" y="976"/>
                </a:lnTo>
                <a:lnTo>
                  <a:pt x="1237" y="983"/>
                </a:lnTo>
                <a:lnTo>
                  <a:pt x="1218" y="990"/>
                </a:lnTo>
                <a:lnTo>
                  <a:pt x="1199" y="999"/>
                </a:lnTo>
                <a:lnTo>
                  <a:pt x="1181" y="1008"/>
                </a:lnTo>
                <a:lnTo>
                  <a:pt x="1163" y="1018"/>
                </a:lnTo>
                <a:lnTo>
                  <a:pt x="1145" y="1029"/>
                </a:lnTo>
                <a:lnTo>
                  <a:pt x="1128" y="1041"/>
                </a:lnTo>
                <a:lnTo>
                  <a:pt x="1121" y="1047"/>
                </a:lnTo>
                <a:lnTo>
                  <a:pt x="1112" y="1054"/>
                </a:lnTo>
                <a:lnTo>
                  <a:pt x="1097" y="1067"/>
                </a:lnTo>
                <a:lnTo>
                  <a:pt x="1082" y="1082"/>
                </a:lnTo>
                <a:lnTo>
                  <a:pt x="1068" y="1096"/>
                </a:lnTo>
                <a:lnTo>
                  <a:pt x="1055" y="1112"/>
                </a:lnTo>
                <a:lnTo>
                  <a:pt x="1042" y="1128"/>
                </a:lnTo>
                <a:lnTo>
                  <a:pt x="1029" y="1145"/>
                </a:lnTo>
                <a:lnTo>
                  <a:pt x="1018" y="1162"/>
                </a:lnTo>
                <a:lnTo>
                  <a:pt x="1009" y="1179"/>
                </a:lnTo>
                <a:lnTo>
                  <a:pt x="999" y="1199"/>
                </a:lnTo>
                <a:lnTo>
                  <a:pt x="990" y="1217"/>
                </a:lnTo>
                <a:lnTo>
                  <a:pt x="983" y="1236"/>
                </a:lnTo>
                <a:lnTo>
                  <a:pt x="976" y="1256"/>
                </a:lnTo>
                <a:lnTo>
                  <a:pt x="971" y="1277"/>
                </a:lnTo>
                <a:lnTo>
                  <a:pt x="966" y="1297"/>
                </a:lnTo>
                <a:lnTo>
                  <a:pt x="962" y="1318"/>
                </a:lnTo>
                <a:lnTo>
                  <a:pt x="959" y="1339"/>
                </a:lnTo>
                <a:lnTo>
                  <a:pt x="957" y="1361"/>
                </a:lnTo>
                <a:lnTo>
                  <a:pt x="957" y="1383"/>
                </a:lnTo>
                <a:lnTo>
                  <a:pt x="957" y="1405"/>
                </a:lnTo>
                <a:lnTo>
                  <a:pt x="959" y="1427"/>
                </a:lnTo>
                <a:lnTo>
                  <a:pt x="960" y="1438"/>
                </a:lnTo>
                <a:lnTo>
                  <a:pt x="962" y="1449"/>
                </a:lnTo>
                <a:lnTo>
                  <a:pt x="966" y="1469"/>
                </a:lnTo>
                <a:lnTo>
                  <a:pt x="971" y="1490"/>
                </a:lnTo>
                <a:lnTo>
                  <a:pt x="976" y="1509"/>
                </a:lnTo>
                <a:lnTo>
                  <a:pt x="983" y="1530"/>
                </a:lnTo>
                <a:lnTo>
                  <a:pt x="990" y="1548"/>
                </a:lnTo>
                <a:lnTo>
                  <a:pt x="999" y="1568"/>
                </a:lnTo>
                <a:lnTo>
                  <a:pt x="1009" y="1586"/>
                </a:lnTo>
                <a:lnTo>
                  <a:pt x="1018" y="1605"/>
                </a:lnTo>
                <a:lnTo>
                  <a:pt x="1029" y="1622"/>
                </a:lnTo>
                <a:lnTo>
                  <a:pt x="1042" y="1639"/>
                </a:lnTo>
                <a:lnTo>
                  <a:pt x="1048" y="1646"/>
                </a:lnTo>
                <a:lnTo>
                  <a:pt x="1055" y="1655"/>
                </a:lnTo>
                <a:lnTo>
                  <a:pt x="1068" y="1670"/>
                </a:lnTo>
                <a:lnTo>
                  <a:pt x="1082" y="1685"/>
                </a:lnTo>
                <a:lnTo>
                  <a:pt x="1097" y="1698"/>
                </a:lnTo>
                <a:lnTo>
                  <a:pt x="1112" y="1712"/>
                </a:lnTo>
                <a:lnTo>
                  <a:pt x="1128" y="1725"/>
                </a:lnTo>
                <a:lnTo>
                  <a:pt x="1145" y="1736"/>
                </a:lnTo>
                <a:lnTo>
                  <a:pt x="1163" y="1748"/>
                </a:lnTo>
                <a:lnTo>
                  <a:pt x="1181" y="1758"/>
                </a:lnTo>
                <a:lnTo>
                  <a:pt x="1199" y="1768"/>
                </a:lnTo>
                <a:lnTo>
                  <a:pt x="1218" y="1776"/>
                </a:lnTo>
                <a:lnTo>
                  <a:pt x="1237" y="1784"/>
                </a:lnTo>
                <a:lnTo>
                  <a:pt x="1258" y="1790"/>
                </a:lnTo>
                <a:lnTo>
                  <a:pt x="1277" y="1796"/>
                </a:lnTo>
                <a:lnTo>
                  <a:pt x="1298" y="1801"/>
                </a:lnTo>
                <a:lnTo>
                  <a:pt x="1319" y="1804"/>
                </a:lnTo>
                <a:lnTo>
                  <a:pt x="1341" y="1807"/>
                </a:lnTo>
                <a:lnTo>
                  <a:pt x="1363" y="1809"/>
                </a:lnTo>
                <a:lnTo>
                  <a:pt x="1385" y="1809"/>
                </a:lnTo>
                <a:lnTo>
                  <a:pt x="1407" y="1809"/>
                </a:lnTo>
                <a:lnTo>
                  <a:pt x="1428" y="1807"/>
                </a:lnTo>
                <a:lnTo>
                  <a:pt x="1439" y="1806"/>
                </a:lnTo>
                <a:lnTo>
                  <a:pt x="1450" y="1804"/>
                </a:lnTo>
                <a:lnTo>
                  <a:pt x="1470" y="1801"/>
                </a:lnTo>
                <a:lnTo>
                  <a:pt x="1491" y="1796"/>
                </a:lnTo>
                <a:lnTo>
                  <a:pt x="1512" y="1790"/>
                </a:lnTo>
                <a:lnTo>
                  <a:pt x="1531" y="1784"/>
                </a:lnTo>
                <a:lnTo>
                  <a:pt x="1551" y="1776"/>
                </a:lnTo>
                <a:lnTo>
                  <a:pt x="1569" y="1768"/>
                </a:lnTo>
                <a:lnTo>
                  <a:pt x="1588" y="1758"/>
                </a:lnTo>
                <a:lnTo>
                  <a:pt x="1606" y="1748"/>
                </a:lnTo>
                <a:lnTo>
                  <a:pt x="1623" y="1736"/>
                </a:lnTo>
                <a:lnTo>
                  <a:pt x="1640" y="1725"/>
                </a:lnTo>
                <a:lnTo>
                  <a:pt x="1649" y="1719"/>
                </a:lnTo>
                <a:lnTo>
                  <a:pt x="1656" y="1712"/>
                </a:lnTo>
                <a:lnTo>
                  <a:pt x="1672" y="1698"/>
                </a:lnTo>
                <a:lnTo>
                  <a:pt x="1687" y="1685"/>
                </a:lnTo>
                <a:lnTo>
                  <a:pt x="1701" y="1670"/>
                </a:lnTo>
                <a:lnTo>
                  <a:pt x="1715" y="1655"/>
                </a:lnTo>
                <a:lnTo>
                  <a:pt x="1727" y="1639"/>
                </a:lnTo>
                <a:lnTo>
                  <a:pt x="1739" y="1622"/>
                </a:lnTo>
                <a:lnTo>
                  <a:pt x="1750" y="1605"/>
                </a:lnTo>
                <a:lnTo>
                  <a:pt x="1760" y="1586"/>
                </a:lnTo>
                <a:lnTo>
                  <a:pt x="1770" y="1568"/>
                </a:lnTo>
                <a:lnTo>
                  <a:pt x="1778" y="1548"/>
                </a:lnTo>
                <a:lnTo>
                  <a:pt x="1786" y="1530"/>
                </a:lnTo>
                <a:lnTo>
                  <a:pt x="1793" y="1509"/>
                </a:lnTo>
                <a:lnTo>
                  <a:pt x="1798" y="1490"/>
                </a:lnTo>
                <a:lnTo>
                  <a:pt x="1803" y="1469"/>
                </a:lnTo>
                <a:lnTo>
                  <a:pt x="1806" y="1449"/>
                </a:lnTo>
                <a:lnTo>
                  <a:pt x="1810" y="1427"/>
                </a:lnTo>
                <a:lnTo>
                  <a:pt x="1811" y="1405"/>
                </a:lnTo>
                <a:lnTo>
                  <a:pt x="1811" y="1383"/>
                </a:lnTo>
                <a:lnTo>
                  <a:pt x="1811" y="1361"/>
                </a:lnTo>
                <a:lnTo>
                  <a:pt x="1810" y="1339"/>
                </a:lnTo>
                <a:lnTo>
                  <a:pt x="1809" y="1329"/>
                </a:lnTo>
                <a:lnTo>
                  <a:pt x="1806" y="1318"/>
                </a:lnTo>
                <a:lnTo>
                  <a:pt x="1803" y="1297"/>
                </a:lnTo>
                <a:lnTo>
                  <a:pt x="1798" y="1277"/>
                </a:lnTo>
                <a:lnTo>
                  <a:pt x="1793" y="1256"/>
                </a:lnTo>
                <a:lnTo>
                  <a:pt x="1786" y="1236"/>
                </a:lnTo>
                <a:lnTo>
                  <a:pt x="1778" y="1217"/>
                </a:lnTo>
                <a:lnTo>
                  <a:pt x="1770" y="1199"/>
                </a:lnTo>
                <a:lnTo>
                  <a:pt x="1760" y="1179"/>
                </a:lnTo>
                <a:lnTo>
                  <a:pt x="1750" y="1162"/>
                </a:lnTo>
                <a:lnTo>
                  <a:pt x="1739" y="1145"/>
                </a:lnTo>
                <a:lnTo>
                  <a:pt x="1727" y="1128"/>
                </a:lnTo>
                <a:lnTo>
                  <a:pt x="1721" y="1119"/>
                </a:lnTo>
                <a:lnTo>
                  <a:pt x="1715" y="1112"/>
                </a:lnTo>
                <a:lnTo>
                  <a:pt x="1701" y="1096"/>
                </a:lnTo>
                <a:lnTo>
                  <a:pt x="1687" y="1082"/>
                </a:lnTo>
                <a:lnTo>
                  <a:pt x="1672" y="1067"/>
                </a:lnTo>
                <a:lnTo>
                  <a:pt x="1656" y="1054"/>
                </a:lnTo>
                <a:lnTo>
                  <a:pt x="1640" y="1041"/>
                </a:lnTo>
                <a:lnTo>
                  <a:pt x="1623" y="1029"/>
                </a:lnTo>
                <a:lnTo>
                  <a:pt x="1606" y="1018"/>
                </a:lnTo>
                <a:lnTo>
                  <a:pt x="1588" y="1008"/>
                </a:lnTo>
                <a:lnTo>
                  <a:pt x="1569" y="999"/>
                </a:lnTo>
                <a:lnTo>
                  <a:pt x="1551" y="990"/>
                </a:lnTo>
                <a:lnTo>
                  <a:pt x="1531" y="983"/>
                </a:lnTo>
                <a:lnTo>
                  <a:pt x="1512" y="976"/>
                </a:lnTo>
                <a:lnTo>
                  <a:pt x="1491" y="969"/>
                </a:lnTo>
                <a:lnTo>
                  <a:pt x="1470" y="965"/>
                </a:lnTo>
                <a:lnTo>
                  <a:pt x="1450" y="961"/>
                </a:lnTo>
                <a:lnTo>
                  <a:pt x="1428" y="958"/>
                </a:lnTo>
                <a:lnTo>
                  <a:pt x="1407" y="957"/>
                </a:lnTo>
                <a:lnTo>
                  <a:pt x="1385" y="956"/>
                </a:lnTo>
                <a:close/>
                <a:moveTo>
                  <a:pt x="1385" y="553"/>
                </a:moveTo>
                <a:lnTo>
                  <a:pt x="1248" y="553"/>
                </a:lnTo>
                <a:lnTo>
                  <a:pt x="1200" y="553"/>
                </a:lnTo>
                <a:lnTo>
                  <a:pt x="1161" y="554"/>
                </a:lnTo>
                <a:lnTo>
                  <a:pt x="1100" y="555"/>
                </a:lnTo>
                <a:lnTo>
                  <a:pt x="1042" y="557"/>
                </a:lnTo>
                <a:lnTo>
                  <a:pt x="1009" y="560"/>
                </a:lnTo>
                <a:lnTo>
                  <a:pt x="979" y="562"/>
                </a:lnTo>
                <a:lnTo>
                  <a:pt x="952" y="566"/>
                </a:lnTo>
                <a:lnTo>
                  <a:pt x="927" y="571"/>
                </a:lnTo>
                <a:lnTo>
                  <a:pt x="902" y="576"/>
                </a:lnTo>
                <a:lnTo>
                  <a:pt x="880" y="582"/>
                </a:lnTo>
                <a:lnTo>
                  <a:pt x="860" y="589"/>
                </a:lnTo>
                <a:lnTo>
                  <a:pt x="839" y="596"/>
                </a:lnTo>
                <a:lnTo>
                  <a:pt x="819" y="604"/>
                </a:lnTo>
                <a:lnTo>
                  <a:pt x="800" y="614"/>
                </a:lnTo>
                <a:lnTo>
                  <a:pt x="790" y="618"/>
                </a:lnTo>
                <a:lnTo>
                  <a:pt x="780" y="623"/>
                </a:lnTo>
                <a:lnTo>
                  <a:pt x="762" y="634"/>
                </a:lnTo>
                <a:lnTo>
                  <a:pt x="745" y="646"/>
                </a:lnTo>
                <a:lnTo>
                  <a:pt x="726" y="660"/>
                </a:lnTo>
                <a:lnTo>
                  <a:pt x="709" y="676"/>
                </a:lnTo>
                <a:lnTo>
                  <a:pt x="692" y="692"/>
                </a:lnTo>
                <a:lnTo>
                  <a:pt x="675" y="709"/>
                </a:lnTo>
                <a:lnTo>
                  <a:pt x="661" y="727"/>
                </a:lnTo>
                <a:lnTo>
                  <a:pt x="653" y="735"/>
                </a:lnTo>
                <a:lnTo>
                  <a:pt x="647" y="744"/>
                </a:lnTo>
                <a:lnTo>
                  <a:pt x="635" y="762"/>
                </a:lnTo>
                <a:lnTo>
                  <a:pt x="623" y="781"/>
                </a:lnTo>
                <a:lnTo>
                  <a:pt x="618" y="790"/>
                </a:lnTo>
                <a:lnTo>
                  <a:pt x="613" y="800"/>
                </a:lnTo>
                <a:lnTo>
                  <a:pt x="604" y="818"/>
                </a:lnTo>
                <a:lnTo>
                  <a:pt x="596" y="839"/>
                </a:lnTo>
                <a:lnTo>
                  <a:pt x="588" y="860"/>
                </a:lnTo>
                <a:lnTo>
                  <a:pt x="581" y="880"/>
                </a:lnTo>
                <a:lnTo>
                  <a:pt x="575" y="902"/>
                </a:lnTo>
                <a:lnTo>
                  <a:pt x="570" y="927"/>
                </a:lnTo>
                <a:lnTo>
                  <a:pt x="565" y="952"/>
                </a:lnTo>
                <a:lnTo>
                  <a:pt x="564" y="966"/>
                </a:lnTo>
                <a:lnTo>
                  <a:pt x="562" y="979"/>
                </a:lnTo>
                <a:lnTo>
                  <a:pt x="560" y="994"/>
                </a:lnTo>
                <a:lnTo>
                  <a:pt x="559" y="1008"/>
                </a:lnTo>
                <a:lnTo>
                  <a:pt x="558" y="1024"/>
                </a:lnTo>
                <a:lnTo>
                  <a:pt x="557" y="1040"/>
                </a:lnTo>
                <a:lnTo>
                  <a:pt x="554" y="1100"/>
                </a:lnTo>
                <a:lnTo>
                  <a:pt x="553" y="1161"/>
                </a:lnTo>
                <a:lnTo>
                  <a:pt x="552" y="1247"/>
                </a:lnTo>
                <a:lnTo>
                  <a:pt x="552" y="1383"/>
                </a:lnTo>
                <a:lnTo>
                  <a:pt x="552" y="1519"/>
                </a:lnTo>
                <a:lnTo>
                  <a:pt x="553" y="1567"/>
                </a:lnTo>
                <a:lnTo>
                  <a:pt x="553" y="1606"/>
                </a:lnTo>
                <a:lnTo>
                  <a:pt x="554" y="1667"/>
                </a:lnTo>
                <a:lnTo>
                  <a:pt x="557" y="1725"/>
                </a:lnTo>
                <a:lnTo>
                  <a:pt x="559" y="1757"/>
                </a:lnTo>
                <a:lnTo>
                  <a:pt x="562" y="1787"/>
                </a:lnTo>
                <a:lnTo>
                  <a:pt x="565" y="1814"/>
                </a:lnTo>
                <a:lnTo>
                  <a:pt x="570" y="1840"/>
                </a:lnTo>
                <a:lnTo>
                  <a:pt x="575" y="1863"/>
                </a:lnTo>
                <a:lnTo>
                  <a:pt x="581" y="1886"/>
                </a:lnTo>
                <a:lnTo>
                  <a:pt x="588" y="1907"/>
                </a:lnTo>
                <a:lnTo>
                  <a:pt x="596" y="1928"/>
                </a:lnTo>
                <a:lnTo>
                  <a:pt x="604" y="1947"/>
                </a:lnTo>
                <a:lnTo>
                  <a:pt x="613" y="1967"/>
                </a:lnTo>
                <a:lnTo>
                  <a:pt x="618" y="1976"/>
                </a:lnTo>
                <a:lnTo>
                  <a:pt x="623" y="1985"/>
                </a:lnTo>
                <a:lnTo>
                  <a:pt x="635" y="2004"/>
                </a:lnTo>
                <a:lnTo>
                  <a:pt x="647" y="2021"/>
                </a:lnTo>
                <a:lnTo>
                  <a:pt x="661" y="2040"/>
                </a:lnTo>
                <a:lnTo>
                  <a:pt x="675" y="2057"/>
                </a:lnTo>
                <a:lnTo>
                  <a:pt x="692" y="2074"/>
                </a:lnTo>
                <a:lnTo>
                  <a:pt x="709" y="2091"/>
                </a:lnTo>
                <a:lnTo>
                  <a:pt x="726" y="2106"/>
                </a:lnTo>
                <a:lnTo>
                  <a:pt x="735" y="2113"/>
                </a:lnTo>
                <a:lnTo>
                  <a:pt x="745" y="2119"/>
                </a:lnTo>
                <a:lnTo>
                  <a:pt x="762" y="2131"/>
                </a:lnTo>
                <a:lnTo>
                  <a:pt x="780" y="2142"/>
                </a:lnTo>
                <a:lnTo>
                  <a:pt x="790" y="2148"/>
                </a:lnTo>
                <a:lnTo>
                  <a:pt x="800" y="2153"/>
                </a:lnTo>
                <a:lnTo>
                  <a:pt x="819" y="2162"/>
                </a:lnTo>
                <a:lnTo>
                  <a:pt x="839" y="2170"/>
                </a:lnTo>
                <a:lnTo>
                  <a:pt x="860" y="2177"/>
                </a:lnTo>
                <a:lnTo>
                  <a:pt x="880" y="2184"/>
                </a:lnTo>
                <a:lnTo>
                  <a:pt x="902" y="2190"/>
                </a:lnTo>
                <a:lnTo>
                  <a:pt x="927" y="2196"/>
                </a:lnTo>
                <a:lnTo>
                  <a:pt x="952" y="2201"/>
                </a:lnTo>
                <a:lnTo>
                  <a:pt x="966" y="2202"/>
                </a:lnTo>
                <a:lnTo>
                  <a:pt x="979" y="2204"/>
                </a:lnTo>
                <a:lnTo>
                  <a:pt x="994" y="2205"/>
                </a:lnTo>
                <a:lnTo>
                  <a:pt x="1009" y="2207"/>
                </a:lnTo>
                <a:lnTo>
                  <a:pt x="1025" y="2208"/>
                </a:lnTo>
                <a:lnTo>
                  <a:pt x="1042" y="2209"/>
                </a:lnTo>
                <a:lnTo>
                  <a:pt x="1100" y="2212"/>
                </a:lnTo>
                <a:lnTo>
                  <a:pt x="1161" y="2213"/>
                </a:lnTo>
                <a:lnTo>
                  <a:pt x="1248" y="2213"/>
                </a:lnTo>
                <a:lnTo>
                  <a:pt x="1385" y="2214"/>
                </a:lnTo>
                <a:lnTo>
                  <a:pt x="1520" y="2213"/>
                </a:lnTo>
                <a:lnTo>
                  <a:pt x="1569" y="2213"/>
                </a:lnTo>
                <a:lnTo>
                  <a:pt x="1607" y="2213"/>
                </a:lnTo>
                <a:lnTo>
                  <a:pt x="1668" y="2212"/>
                </a:lnTo>
                <a:lnTo>
                  <a:pt x="1727" y="2209"/>
                </a:lnTo>
                <a:lnTo>
                  <a:pt x="1760" y="2207"/>
                </a:lnTo>
                <a:lnTo>
                  <a:pt x="1789" y="2204"/>
                </a:lnTo>
                <a:lnTo>
                  <a:pt x="1816" y="2201"/>
                </a:lnTo>
                <a:lnTo>
                  <a:pt x="1842" y="2196"/>
                </a:lnTo>
                <a:lnTo>
                  <a:pt x="1866" y="2190"/>
                </a:lnTo>
                <a:lnTo>
                  <a:pt x="1888" y="2184"/>
                </a:lnTo>
                <a:lnTo>
                  <a:pt x="1909" y="2177"/>
                </a:lnTo>
                <a:lnTo>
                  <a:pt x="1930" y="2170"/>
                </a:lnTo>
                <a:lnTo>
                  <a:pt x="1949" y="2162"/>
                </a:lnTo>
                <a:lnTo>
                  <a:pt x="1969" y="2153"/>
                </a:lnTo>
                <a:lnTo>
                  <a:pt x="1979" y="2148"/>
                </a:lnTo>
                <a:lnTo>
                  <a:pt x="1988" y="2142"/>
                </a:lnTo>
                <a:lnTo>
                  <a:pt x="2007" y="2131"/>
                </a:lnTo>
                <a:lnTo>
                  <a:pt x="2025" y="2119"/>
                </a:lnTo>
                <a:lnTo>
                  <a:pt x="2042" y="2106"/>
                </a:lnTo>
                <a:lnTo>
                  <a:pt x="2059" y="2091"/>
                </a:lnTo>
                <a:lnTo>
                  <a:pt x="2077" y="2074"/>
                </a:lnTo>
                <a:lnTo>
                  <a:pt x="2093" y="2057"/>
                </a:lnTo>
                <a:lnTo>
                  <a:pt x="2108" y="2040"/>
                </a:lnTo>
                <a:lnTo>
                  <a:pt x="2115" y="2031"/>
                </a:lnTo>
                <a:lnTo>
                  <a:pt x="2123" y="2021"/>
                </a:lnTo>
                <a:lnTo>
                  <a:pt x="2135" y="2004"/>
                </a:lnTo>
                <a:lnTo>
                  <a:pt x="2146" y="1985"/>
                </a:lnTo>
                <a:lnTo>
                  <a:pt x="2151" y="1976"/>
                </a:lnTo>
                <a:lnTo>
                  <a:pt x="2156" y="1967"/>
                </a:lnTo>
                <a:lnTo>
                  <a:pt x="2164" y="1947"/>
                </a:lnTo>
                <a:lnTo>
                  <a:pt x="2173" y="1928"/>
                </a:lnTo>
                <a:lnTo>
                  <a:pt x="2180" y="1907"/>
                </a:lnTo>
                <a:lnTo>
                  <a:pt x="2187" y="1886"/>
                </a:lnTo>
                <a:lnTo>
                  <a:pt x="2194" y="1863"/>
                </a:lnTo>
                <a:lnTo>
                  <a:pt x="2198" y="1840"/>
                </a:lnTo>
                <a:lnTo>
                  <a:pt x="2203" y="1814"/>
                </a:lnTo>
                <a:lnTo>
                  <a:pt x="2205" y="1801"/>
                </a:lnTo>
                <a:lnTo>
                  <a:pt x="2207" y="1787"/>
                </a:lnTo>
                <a:lnTo>
                  <a:pt x="2208" y="1773"/>
                </a:lnTo>
                <a:lnTo>
                  <a:pt x="2209" y="1757"/>
                </a:lnTo>
                <a:lnTo>
                  <a:pt x="2211" y="1742"/>
                </a:lnTo>
                <a:lnTo>
                  <a:pt x="2212" y="1725"/>
                </a:lnTo>
                <a:lnTo>
                  <a:pt x="2214" y="1667"/>
                </a:lnTo>
                <a:lnTo>
                  <a:pt x="2216" y="1606"/>
                </a:lnTo>
                <a:lnTo>
                  <a:pt x="2217" y="1519"/>
                </a:lnTo>
                <a:lnTo>
                  <a:pt x="2217" y="1383"/>
                </a:lnTo>
                <a:lnTo>
                  <a:pt x="2217" y="1247"/>
                </a:lnTo>
                <a:lnTo>
                  <a:pt x="2217" y="1199"/>
                </a:lnTo>
                <a:lnTo>
                  <a:pt x="2216" y="1161"/>
                </a:lnTo>
                <a:lnTo>
                  <a:pt x="2214" y="1100"/>
                </a:lnTo>
                <a:lnTo>
                  <a:pt x="2212" y="1040"/>
                </a:lnTo>
                <a:lnTo>
                  <a:pt x="2209" y="1008"/>
                </a:lnTo>
                <a:lnTo>
                  <a:pt x="2207" y="979"/>
                </a:lnTo>
                <a:lnTo>
                  <a:pt x="2203" y="952"/>
                </a:lnTo>
                <a:lnTo>
                  <a:pt x="2198" y="927"/>
                </a:lnTo>
                <a:lnTo>
                  <a:pt x="2194" y="902"/>
                </a:lnTo>
                <a:lnTo>
                  <a:pt x="2187" y="880"/>
                </a:lnTo>
                <a:lnTo>
                  <a:pt x="2180" y="860"/>
                </a:lnTo>
                <a:lnTo>
                  <a:pt x="2173" y="839"/>
                </a:lnTo>
                <a:lnTo>
                  <a:pt x="2164" y="818"/>
                </a:lnTo>
                <a:lnTo>
                  <a:pt x="2156" y="800"/>
                </a:lnTo>
                <a:lnTo>
                  <a:pt x="2151" y="790"/>
                </a:lnTo>
                <a:lnTo>
                  <a:pt x="2146" y="781"/>
                </a:lnTo>
                <a:lnTo>
                  <a:pt x="2135" y="762"/>
                </a:lnTo>
                <a:lnTo>
                  <a:pt x="2123" y="744"/>
                </a:lnTo>
                <a:lnTo>
                  <a:pt x="2108" y="727"/>
                </a:lnTo>
                <a:lnTo>
                  <a:pt x="2093" y="709"/>
                </a:lnTo>
                <a:lnTo>
                  <a:pt x="2077" y="692"/>
                </a:lnTo>
                <a:lnTo>
                  <a:pt x="2059" y="676"/>
                </a:lnTo>
                <a:lnTo>
                  <a:pt x="2042" y="660"/>
                </a:lnTo>
                <a:lnTo>
                  <a:pt x="2033" y="654"/>
                </a:lnTo>
                <a:lnTo>
                  <a:pt x="2025" y="646"/>
                </a:lnTo>
                <a:lnTo>
                  <a:pt x="2007" y="634"/>
                </a:lnTo>
                <a:lnTo>
                  <a:pt x="1988" y="623"/>
                </a:lnTo>
                <a:lnTo>
                  <a:pt x="1979" y="618"/>
                </a:lnTo>
                <a:lnTo>
                  <a:pt x="1969" y="614"/>
                </a:lnTo>
                <a:lnTo>
                  <a:pt x="1949" y="604"/>
                </a:lnTo>
                <a:lnTo>
                  <a:pt x="1930" y="596"/>
                </a:lnTo>
                <a:lnTo>
                  <a:pt x="1909" y="589"/>
                </a:lnTo>
                <a:lnTo>
                  <a:pt x="1888" y="582"/>
                </a:lnTo>
                <a:lnTo>
                  <a:pt x="1866" y="576"/>
                </a:lnTo>
                <a:lnTo>
                  <a:pt x="1842" y="571"/>
                </a:lnTo>
                <a:lnTo>
                  <a:pt x="1816" y="566"/>
                </a:lnTo>
                <a:lnTo>
                  <a:pt x="1803" y="564"/>
                </a:lnTo>
                <a:lnTo>
                  <a:pt x="1789" y="562"/>
                </a:lnTo>
                <a:lnTo>
                  <a:pt x="1775" y="561"/>
                </a:lnTo>
                <a:lnTo>
                  <a:pt x="1760" y="560"/>
                </a:lnTo>
                <a:lnTo>
                  <a:pt x="1744" y="559"/>
                </a:lnTo>
                <a:lnTo>
                  <a:pt x="1727" y="557"/>
                </a:lnTo>
                <a:lnTo>
                  <a:pt x="1668" y="555"/>
                </a:lnTo>
                <a:lnTo>
                  <a:pt x="1607" y="554"/>
                </a:lnTo>
                <a:lnTo>
                  <a:pt x="1520" y="553"/>
                </a:lnTo>
                <a:lnTo>
                  <a:pt x="1385" y="553"/>
                </a:lnTo>
                <a:close/>
                <a:moveTo>
                  <a:pt x="1385" y="703"/>
                </a:moveTo>
                <a:lnTo>
                  <a:pt x="1518" y="703"/>
                </a:lnTo>
                <a:lnTo>
                  <a:pt x="1604" y="703"/>
                </a:lnTo>
                <a:lnTo>
                  <a:pt x="1662" y="705"/>
                </a:lnTo>
                <a:lnTo>
                  <a:pt x="1721" y="707"/>
                </a:lnTo>
                <a:lnTo>
                  <a:pt x="1749" y="709"/>
                </a:lnTo>
                <a:lnTo>
                  <a:pt x="1762" y="710"/>
                </a:lnTo>
                <a:lnTo>
                  <a:pt x="1775" y="711"/>
                </a:lnTo>
                <a:lnTo>
                  <a:pt x="1798" y="715"/>
                </a:lnTo>
                <a:lnTo>
                  <a:pt x="1817" y="718"/>
                </a:lnTo>
                <a:lnTo>
                  <a:pt x="1834" y="722"/>
                </a:lnTo>
                <a:lnTo>
                  <a:pt x="1850" y="727"/>
                </a:lnTo>
                <a:lnTo>
                  <a:pt x="1864" y="732"/>
                </a:lnTo>
                <a:lnTo>
                  <a:pt x="1875" y="735"/>
                </a:lnTo>
                <a:lnTo>
                  <a:pt x="1889" y="742"/>
                </a:lnTo>
                <a:lnTo>
                  <a:pt x="1903" y="748"/>
                </a:lnTo>
                <a:lnTo>
                  <a:pt x="1915" y="754"/>
                </a:lnTo>
                <a:lnTo>
                  <a:pt x="1927" y="761"/>
                </a:lnTo>
                <a:lnTo>
                  <a:pt x="1938" y="770"/>
                </a:lnTo>
                <a:lnTo>
                  <a:pt x="1949" y="778"/>
                </a:lnTo>
                <a:lnTo>
                  <a:pt x="1960" y="788"/>
                </a:lnTo>
                <a:lnTo>
                  <a:pt x="1971" y="798"/>
                </a:lnTo>
                <a:lnTo>
                  <a:pt x="1981" y="809"/>
                </a:lnTo>
                <a:lnTo>
                  <a:pt x="1991" y="820"/>
                </a:lnTo>
                <a:lnTo>
                  <a:pt x="1999" y="831"/>
                </a:lnTo>
                <a:lnTo>
                  <a:pt x="2008" y="841"/>
                </a:lnTo>
                <a:lnTo>
                  <a:pt x="2014" y="854"/>
                </a:lnTo>
                <a:lnTo>
                  <a:pt x="2021" y="866"/>
                </a:lnTo>
                <a:lnTo>
                  <a:pt x="2027" y="879"/>
                </a:lnTo>
                <a:lnTo>
                  <a:pt x="2033" y="893"/>
                </a:lnTo>
                <a:lnTo>
                  <a:pt x="2042" y="918"/>
                </a:lnTo>
                <a:lnTo>
                  <a:pt x="2046" y="933"/>
                </a:lnTo>
                <a:lnTo>
                  <a:pt x="2051" y="951"/>
                </a:lnTo>
                <a:lnTo>
                  <a:pt x="2054" y="971"/>
                </a:lnTo>
                <a:lnTo>
                  <a:pt x="2058" y="994"/>
                </a:lnTo>
                <a:lnTo>
                  <a:pt x="2060" y="1018"/>
                </a:lnTo>
                <a:lnTo>
                  <a:pt x="2062" y="1047"/>
                </a:lnTo>
                <a:lnTo>
                  <a:pt x="2064" y="1106"/>
                </a:lnTo>
                <a:lnTo>
                  <a:pt x="2065" y="1165"/>
                </a:lnTo>
                <a:lnTo>
                  <a:pt x="2066" y="1250"/>
                </a:lnTo>
                <a:lnTo>
                  <a:pt x="2066" y="1383"/>
                </a:lnTo>
                <a:lnTo>
                  <a:pt x="2066" y="1517"/>
                </a:lnTo>
                <a:lnTo>
                  <a:pt x="2065" y="1601"/>
                </a:lnTo>
                <a:lnTo>
                  <a:pt x="2064" y="1661"/>
                </a:lnTo>
                <a:lnTo>
                  <a:pt x="2062" y="1719"/>
                </a:lnTo>
                <a:lnTo>
                  <a:pt x="2060" y="1747"/>
                </a:lnTo>
                <a:lnTo>
                  <a:pt x="2059" y="1761"/>
                </a:lnTo>
                <a:lnTo>
                  <a:pt x="2058" y="1773"/>
                </a:lnTo>
                <a:lnTo>
                  <a:pt x="2054" y="1795"/>
                </a:lnTo>
                <a:lnTo>
                  <a:pt x="2051" y="1815"/>
                </a:lnTo>
                <a:lnTo>
                  <a:pt x="2046" y="1832"/>
                </a:lnTo>
                <a:lnTo>
                  <a:pt x="2042" y="1848"/>
                </a:lnTo>
                <a:lnTo>
                  <a:pt x="2037" y="1862"/>
                </a:lnTo>
                <a:lnTo>
                  <a:pt x="2033" y="1873"/>
                </a:lnTo>
                <a:lnTo>
                  <a:pt x="2027" y="1887"/>
                </a:lnTo>
                <a:lnTo>
                  <a:pt x="2021" y="1900"/>
                </a:lnTo>
                <a:lnTo>
                  <a:pt x="2014" y="1913"/>
                </a:lnTo>
                <a:lnTo>
                  <a:pt x="2008" y="1924"/>
                </a:lnTo>
                <a:lnTo>
                  <a:pt x="1999" y="1936"/>
                </a:lnTo>
                <a:lnTo>
                  <a:pt x="1991" y="1947"/>
                </a:lnTo>
                <a:lnTo>
                  <a:pt x="1981" y="1958"/>
                </a:lnTo>
                <a:lnTo>
                  <a:pt x="1971" y="1968"/>
                </a:lnTo>
                <a:lnTo>
                  <a:pt x="1960" y="1979"/>
                </a:lnTo>
                <a:lnTo>
                  <a:pt x="1949" y="1989"/>
                </a:lnTo>
                <a:lnTo>
                  <a:pt x="1938" y="1997"/>
                </a:lnTo>
                <a:lnTo>
                  <a:pt x="1927" y="2004"/>
                </a:lnTo>
                <a:lnTo>
                  <a:pt x="1915" y="2012"/>
                </a:lnTo>
                <a:lnTo>
                  <a:pt x="1903" y="2019"/>
                </a:lnTo>
                <a:lnTo>
                  <a:pt x="1889" y="2025"/>
                </a:lnTo>
                <a:lnTo>
                  <a:pt x="1875" y="2030"/>
                </a:lnTo>
                <a:lnTo>
                  <a:pt x="1850" y="2040"/>
                </a:lnTo>
                <a:lnTo>
                  <a:pt x="1834" y="2043"/>
                </a:lnTo>
                <a:lnTo>
                  <a:pt x="1817" y="2048"/>
                </a:lnTo>
                <a:lnTo>
                  <a:pt x="1798" y="2052"/>
                </a:lnTo>
                <a:lnTo>
                  <a:pt x="1775" y="2054"/>
                </a:lnTo>
                <a:lnTo>
                  <a:pt x="1749" y="2057"/>
                </a:lnTo>
                <a:lnTo>
                  <a:pt x="1721" y="2059"/>
                </a:lnTo>
                <a:lnTo>
                  <a:pt x="1662" y="2062"/>
                </a:lnTo>
                <a:lnTo>
                  <a:pt x="1604" y="2063"/>
                </a:lnTo>
                <a:lnTo>
                  <a:pt x="1518" y="2064"/>
                </a:lnTo>
                <a:lnTo>
                  <a:pt x="1385" y="2064"/>
                </a:lnTo>
                <a:lnTo>
                  <a:pt x="1250" y="2064"/>
                </a:lnTo>
                <a:lnTo>
                  <a:pt x="1166" y="2063"/>
                </a:lnTo>
                <a:lnTo>
                  <a:pt x="1106" y="2062"/>
                </a:lnTo>
                <a:lnTo>
                  <a:pt x="1048" y="2059"/>
                </a:lnTo>
                <a:lnTo>
                  <a:pt x="1020" y="2057"/>
                </a:lnTo>
                <a:lnTo>
                  <a:pt x="1006" y="2056"/>
                </a:lnTo>
                <a:lnTo>
                  <a:pt x="994" y="2054"/>
                </a:lnTo>
                <a:lnTo>
                  <a:pt x="971" y="2052"/>
                </a:lnTo>
                <a:lnTo>
                  <a:pt x="951" y="2048"/>
                </a:lnTo>
                <a:lnTo>
                  <a:pt x="934" y="2043"/>
                </a:lnTo>
                <a:lnTo>
                  <a:pt x="918" y="2040"/>
                </a:lnTo>
                <a:lnTo>
                  <a:pt x="905" y="2035"/>
                </a:lnTo>
                <a:lnTo>
                  <a:pt x="894" y="2030"/>
                </a:lnTo>
                <a:lnTo>
                  <a:pt x="879" y="2025"/>
                </a:lnTo>
                <a:lnTo>
                  <a:pt x="866" y="2019"/>
                </a:lnTo>
                <a:lnTo>
                  <a:pt x="854" y="2012"/>
                </a:lnTo>
                <a:lnTo>
                  <a:pt x="843" y="2004"/>
                </a:lnTo>
                <a:lnTo>
                  <a:pt x="830" y="1997"/>
                </a:lnTo>
                <a:lnTo>
                  <a:pt x="819" y="1989"/>
                </a:lnTo>
                <a:lnTo>
                  <a:pt x="808" y="1979"/>
                </a:lnTo>
                <a:lnTo>
                  <a:pt x="797" y="1968"/>
                </a:lnTo>
                <a:lnTo>
                  <a:pt x="788" y="1958"/>
                </a:lnTo>
                <a:lnTo>
                  <a:pt x="778" y="1947"/>
                </a:lnTo>
                <a:lnTo>
                  <a:pt x="769" y="1936"/>
                </a:lnTo>
                <a:lnTo>
                  <a:pt x="762" y="1924"/>
                </a:lnTo>
                <a:lnTo>
                  <a:pt x="755" y="1913"/>
                </a:lnTo>
                <a:lnTo>
                  <a:pt x="747" y="1900"/>
                </a:lnTo>
                <a:lnTo>
                  <a:pt x="741" y="1887"/>
                </a:lnTo>
                <a:lnTo>
                  <a:pt x="735" y="1873"/>
                </a:lnTo>
                <a:lnTo>
                  <a:pt x="726" y="1848"/>
                </a:lnTo>
                <a:lnTo>
                  <a:pt x="723" y="1832"/>
                </a:lnTo>
                <a:lnTo>
                  <a:pt x="718" y="1815"/>
                </a:lnTo>
                <a:lnTo>
                  <a:pt x="714" y="1796"/>
                </a:lnTo>
                <a:lnTo>
                  <a:pt x="712" y="1773"/>
                </a:lnTo>
                <a:lnTo>
                  <a:pt x="708" y="1747"/>
                </a:lnTo>
                <a:lnTo>
                  <a:pt x="707" y="1719"/>
                </a:lnTo>
                <a:lnTo>
                  <a:pt x="704" y="1661"/>
                </a:lnTo>
                <a:lnTo>
                  <a:pt x="703" y="1601"/>
                </a:lnTo>
                <a:lnTo>
                  <a:pt x="702" y="1517"/>
                </a:lnTo>
                <a:lnTo>
                  <a:pt x="702" y="1383"/>
                </a:lnTo>
                <a:lnTo>
                  <a:pt x="702" y="1250"/>
                </a:lnTo>
                <a:lnTo>
                  <a:pt x="703" y="1165"/>
                </a:lnTo>
                <a:lnTo>
                  <a:pt x="704" y="1106"/>
                </a:lnTo>
                <a:lnTo>
                  <a:pt x="707" y="1047"/>
                </a:lnTo>
                <a:lnTo>
                  <a:pt x="708" y="1018"/>
                </a:lnTo>
                <a:lnTo>
                  <a:pt x="709" y="1006"/>
                </a:lnTo>
                <a:lnTo>
                  <a:pt x="712" y="994"/>
                </a:lnTo>
                <a:lnTo>
                  <a:pt x="714" y="971"/>
                </a:lnTo>
                <a:lnTo>
                  <a:pt x="718" y="951"/>
                </a:lnTo>
                <a:lnTo>
                  <a:pt x="723" y="933"/>
                </a:lnTo>
                <a:lnTo>
                  <a:pt x="726" y="918"/>
                </a:lnTo>
                <a:lnTo>
                  <a:pt x="731" y="905"/>
                </a:lnTo>
                <a:lnTo>
                  <a:pt x="735" y="893"/>
                </a:lnTo>
                <a:lnTo>
                  <a:pt x="741" y="879"/>
                </a:lnTo>
                <a:lnTo>
                  <a:pt x="747" y="866"/>
                </a:lnTo>
                <a:lnTo>
                  <a:pt x="755" y="854"/>
                </a:lnTo>
                <a:lnTo>
                  <a:pt x="762" y="841"/>
                </a:lnTo>
                <a:lnTo>
                  <a:pt x="769" y="831"/>
                </a:lnTo>
                <a:lnTo>
                  <a:pt x="778" y="820"/>
                </a:lnTo>
                <a:lnTo>
                  <a:pt x="788" y="809"/>
                </a:lnTo>
                <a:lnTo>
                  <a:pt x="797" y="798"/>
                </a:lnTo>
                <a:lnTo>
                  <a:pt x="808" y="788"/>
                </a:lnTo>
                <a:lnTo>
                  <a:pt x="819" y="778"/>
                </a:lnTo>
                <a:lnTo>
                  <a:pt x="830" y="770"/>
                </a:lnTo>
                <a:lnTo>
                  <a:pt x="843" y="761"/>
                </a:lnTo>
                <a:lnTo>
                  <a:pt x="854" y="754"/>
                </a:lnTo>
                <a:lnTo>
                  <a:pt x="866" y="748"/>
                </a:lnTo>
                <a:lnTo>
                  <a:pt x="879" y="742"/>
                </a:lnTo>
                <a:lnTo>
                  <a:pt x="894" y="735"/>
                </a:lnTo>
                <a:lnTo>
                  <a:pt x="918" y="727"/>
                </a:lnTo>
                <a:lnTo>
                  <a:pt x="934" y="722"/>
                </a:lnTo>
                <a:lnTo>
                  <a:pt x="951" y="718"/>
                </a:lnTo>
                <a:lnTo>
                  <a:pt x="971" y="715"/>
                </a:lnTo>
                <a:lnTo>
                  <a:pt x="994" y="711"/>
                </a:lnTo>
                <a:lnTo>
                  <a:pt x="1020" y="709"/>
                </a:lnTo>
                <a:lnTo>
                  <a:pt x="1048" y="707"/>
                </a:lnTo>
                <a:lnTo>
                  <a:pt x="1106" y="705"/>
                </a:lnTo>
                <a:lnTo>
                  <a:pt x="1166" y="703"/>
                </a:lnTo>
                <a:lnTo>
                  <a:pt x="1250" y="703"/>
                </a:lnTo>
                <a:lnTo>
                  <a:pt x="1385" y="703"/>
                </a:lnTo>
                <a:close/>
                <a:moveTo>
                  <a:pt x="0" y="1383"/>
                </a:moveTo>
                <a:lnTo>
                  <a:pt x="0" y="1347"/>
                </a:lnTo>
                <a:lnTo>
                  <a:pt x="1" y="1312"/>
                </a:lnTo>
                <a:lnTo>
                  <a:pt x="3" y="1277"/>
                </a:lnTo>
                <a:lnTo>
                  <a:pt x="7" y="1241"/>
                </a:lnTo>
                <a:lnTo>
                  <a:pt x="11" y="1207"/>
                </a:lnTo>
                <a:lnTo>
                  <a:pt x="16" y="1173"/>
                </a:lnTo>
                <a:lnTo>
                  <a:pt x="20" y="1139"/>
                </a:lnTo>
                <a:lnTo>
                  <a:pt x="28" y="1105"/>
                </a:lnTo>
                <a:lnTo>
                  <a:pt x="35" y="1071"/>
                </a:lnTo>
                <a:lnTo>
                  <a:pt x="42" y="1038"/>
                </a:lnTo>
                <a:lnTo>
                  <a:pt x="52" y="1005"/>
                </a:lnTo>
                <a:lnTo>
                  <a:pt x="62" y="972"/>
                </a:lnTo>
                <a:lnTo>
                  <a:pt x="72" y="940"/>
                </a:lnTo>
                <a:lnTo>
                  <a:pt x="83" y="907"/>
                </a:lnTo>
                <a:lnTo>
                  <a:pt x="95" y="877"/>
                </a:lnTo>
                <a:lnTo>
                  <a:pt x="108" y="845"/>
                </a:lnTo>
                <a:lnTo>
                  <a:pt x="122" y="815"/>
                </a:lnTo>
                <a:lnTo>
                  <a:pt x="136" y="784"/>
                </a:lnTo>
                <a:lnTo>
                  <a:pt x="151" y="754"/>
                </a:lnTo>
                <a:lnTo>
                  <a:pt x="167" y="724"/>
                </a:lnTo>
                <a:lnTo>
                  <a:pt x="183" y="695"/>
                </a:lnTo>
                <a:lnTo>
                  <a:pt x="200" y="666"/>
                </a:lnTo>
                <a:lnTo>
                  <a:pt x="217" y="638"/>
                </a:lnTo>
                <a:lnTo>
                  <a:pt x="235" y="610"/>
                </a:lnTo>
                <a:lnTo>
                  <a:pt x="255" y="583"/>
                </a:lnTo>
                <a:lnTo>
                  <a:pt x="275" y="556"/>
                </a:lnTo>
                <a:lnTo>
                  <a:pt x="295" y="529"/>
                </a:lnTo>
                <a:lnTo>
                  <a:pt x="316" y="504"/>
                </a:lnTo>
                <a:lnTo>
                  <a:pt x="337" y="478"/>
                </a:lnTo>
                <a:lnTo>
                  <a:pt x="359" y="454"/>
                </a:lnTo>
                <a:lnTo>
                  <a:pt x="382" y="429"/>
                </a:lnTo>
                <a:lnTo>
                  <a:pt x="405" y="406"/>
                </a:lnTo>
                <a:lnTo>
                  <a:pt x="428" y="382"/>
                </a:lnTo>
                <a:lnTo>
                  <a:pt x="453" y="360"/>
                </a:lnTo>
                <a:lnTo>
                  <a:pt x="478" y="338"/>
                </a:lnTo>
                <a:lnTo>
                  <a:pt x="503" y="316"/>
                </a:lnTo>
                <a:lnTo>
                  <a:pt x="530" y="295"/>
                </a:lnTo>
                <a:lnTo>
                  <a:pt x="555" y="276"/>
                </a:lnTo>
                <a:lnTo>
                  <a:pt x="582" y="256"/>
                </a:lnTo>
                <a:lnTo>
                  <a:pt x="610" y="237"/>
                </a:lnTo>
                <a:lnTo>
                  <a:pt x="637" y="219"/>
                </a:lnTo>
                <a:lnTo>
                  <a:pt x="667" y="202"/>
                </a:lnTo>
                <a:lnTo>
                  <a:pt x="695" y="184"/>
                </a:lnTo>
                <a:lnTo>
                  <a:pt x="724" y="167"/>
                </a:lnTo>
                <a:lnTo>
                  <a:pt x="753" y="152"/>
                </a:lnTo>
                <a:lnTo>
                  <a:pt x="784" y="137"/>
                </a:lnTo>
                <a:lnTo>
                  <a:pt x="814" y="124"/>
                </a:lnTo>
                <a:lnTo>
                  <a:pt x="845" y="110"/>
                </a:lnTo>
                <a:lnTo>
                  <a:pt x="877" y="97"/>
                </a:lnTo>
                <a:lnTo>
                  <a:pt x="908" y="85"/>
                </a:lnTo>
                <a:lnTo>
                  <a:pt x="940" y="74"/>
                </a:lnTo>
                <a:lnTo>
                  <a:pt x="972" y="63"/>
                </a:lnTo>
                <a:lnTo>
                  <a:pt x="1005" y="53"/>
                </a:lnTo>
                <a:lnTo>
                  <a:pt x="1038" y="44"/>
                </a:lnTo>
                <a:lnTo>
                  <a:pt x="1071" y="36"/>
                </a:lnTo>
                <a:lnTo>
                  <a:pt x="1105" y="28"/>
                </a:lnTo>
                <a:lnTo>
                  <a:pt x="1139" y="22"/>
                </a:lnTo>
                <a:lnTo>
                  <a:pt x="1174" y="16"/>
                </a:lnTo>
                <a:lnTo>
                  <a:pt x="1208" y="13"/>
                </a:lnTo>
                <a:lnTo>
                  <a:pt x="1243" y="8"/>
                </a:lnTo>
                <a:lnTo>
                  <a:pt x="1277" y="5"/>
                </a:lnTo>
                <a:lnTo>
                  <a:pt x="1313" y="3"/>
                </a:lnTo>
                <a:lnTo>
                  <a:pt x="1348" y="2"/>
                </a:lnTo>
                <a:lnTo>
                  <a:pt x="1385" y="0"/>
                </a:lnTo>
                <a:lnTo>
                  <a:pt x="1420" y="2"/>
                </a:lnTo>
                <a:lnTo>
                  <a:pt x="1456" y="3"/>
                </a:lnTo>
                <a:lnTo>
                  <a:pt x="1491" y="5"/>
                </a:lnTo>
                <a:lnTo>
                  <a:pt x="1525" y="8"/>
                </a:lnTo>
                <a:lnTo>
                  <a:pt x="1561" y="13"/>
                </a:lnTo>
                <a:lnTo>
                  <a:pt x="1595" y="16"/>
                </a:lnTo>
                <a:lnTo>
                  <a:pt x="1629" y="22"/>
                </a:lnTo>
                <a:lnTo>
                  <a:pt x="1663" y="28"/>
                </a:lnTo>
                <a:lnTo>
                  <a:pt x="1698" y="36"/>
                </a:lnTo>
                <a:lnTo>
                  <a:pt x="1731" y="44"/>
                </a:lnTo>
                <a:lnTo>
                  <a:pt x="1764" y="53"/>
                </a:lnTo>
                <a:lnTo>
                  <a:pt x="1797" y="63"/>
                </a:lnTo>
                <a:lnTo>
                  <a:pt x="1828" y="74"/>
                </a:lnTo>
                <a:lnTo>
                  <a:pt x="1860" y="85"/>
                </a:lnTo>
                <a:lnTo>
                  <a:pt x="1892" y="97"/>
                </a:lnTo>
                <a:lnTo>
                  <a:pt x="1924" y="110"/>
                </a:lnTo>
                <a:lnTo>
                  <a:pt x="1954" y="124"/>
                </a:lnTo>
                <a:lnTo>
                  <a:pt x="1985" y="137"/>
                </a:lnTo>
                <a:lnTo>
                  <a:pt x="2015" y="152"/>
                </a:lnTo>
                <a:lnTo>
                  <a:pt x="2044" y="167"/>
                </a:lnTo>
                <a:lnTo>
                  <a:pt x="2074" y="184"/>
                </a:lnTo>
                <a:lnTo>
                  <a:pt x="2103" y="202"/>
                </a:lnTo>
                <a:lnTo>
                  <a:pt x="2131" y="219"/>
                </a:lnTo>
                <a:lnTo>
                  <a:pt x="2159" y="237"/>
                </a:lnTo>
                <a:lnTo>
                  <a:pt x="2186" y="256"/>
                </a:lnTo>
                <a:lnTo>
                  <a:pt x="2213" y="276"/>
                </a:lnTo>
                <a:lnTo>
                  <a:pt x="2240" y="295"/>
                </a:lnTo>
                <a:lnTo>
                  <a:pt x="2266" y="316"/>
                </a:lnTo>
                <a:lnTo>
                  <a:pt x="2291" y="338"/>
                </a:lnTo>
                <a:lnTo>
                  <a:pt x="2316" y="360"/>
                </a:lnTo>
                <a:lnTo>
                  <a:pt x="2340" y="382"/>
                </a:lnTo>
                <a:lnTo>
                  <a:pt x="2363" y="406"/>
                </a:lnTo>
                <a:lnTo>
                  <a:pt x="2387" y="429"/>
                </a:lnTo>
                <a:lnTo>
                  <a:pt x="2410" y="454"/>
                </a:lnTo>
                <a:lnTo>
                  <a:pt x="2432" y="478"/>
                </a:lnTo>
                <a:lnTo>
                  <a:pt x="2452" y="504"/>
                </a:lnTo>
                <a:lnTo>
                  <a:pt x="2474" y="529"/>
                </a:lnTo>
                <a:lnTo>
                  <a:pt x="2494" y="556"/>
                </a:lnTo>
                <a:lnTo>
                  <a:pt x="2514" y="583"/>
                </a:lnTo>
                <a:lnTo>
                  <a:pt x="2533" y="610"/>
                </a:lnTo>
                <a:lnTo>
                  <a:pt x="2551" y="638"/>
                </a:lnTo>
                <a:lnTo>
                  <a:pt x="2569" y="666"/>
                </a:lnTo>
                <a:lnTo>
                  <a:pt x="2586" y="695"/>
                </a:lnTo>
                <a:lnTo>
                  <a:pt x="2603" y="724"/>
                </a:lnTo>
                <a:lnTo>
                  <a:pt x="2617" y="754"/>
                </a:lnTo>
                <a:lnTo>
                  <a:pt x="2633" y="784"/>
                </a:lnTo>
                <a:lnTo>
                  <a:pt x="2647" y="815"/>
                </a:lnTo>
                <a:lnTo>
                  <a:pt x="2660" y="845"/>
                </a:lnTo>
                <a:lnTo>
                  <a:pt x="2674" y="877"/>
                </a:lnTo>
                <a:lnTo>
                  <a:pt x="2686" y="907"/>
                </a:lnTo>
                <a:lnTo>
                  <a:pt x="2697" y="940"/>
                </a:lnTo>
                <a:lnTo>
                  <a:pt x="2707" y="972"/>
                </a:lnTo>
                <a:lnTo>
                  <a:pt x="2716" y="1005"/>
                </a:lnTo>
                <a:lnTo>
                  <a:pt x="2726" y="1038"/>
                </a:lnTo>
                <a:lnTo>
                  <a:pt x="2733" y="1071"/>
                </a:lnTo>
                <a:lnTo>
                  <a:pt x="2741" y="1105"/>
                </a:lnTo>
                <a:lnTo>
                  <a:pt x="2748" y="1139"/>
                </a:lnTo>
                <a:lnTo>
                  <a:pt x="2753" y="1173"/>
                </a:lnTo>
                <a:lnTo>
                  <a:pt x="2758" y="1207"/>
                </a:lnTo>
                <a:lnTo>
                  <a:pt x="2763" y="1241"/>
                </a:lnTo>
                <a:lnTo>
                  <a:pt x="2765" y="1277"/>
                </a:lnTo>
                <a:lnTo>
                  <a:pt x="2768" y="1312"/>
                </a:lnTo>
                <a:lnTo>
                  <a:pt x="2769" y="1347"/>
                </a:lnTo>
                <a:lnTo>
                  <a:pt x="2769" y="1383"/>
                </a:lnTo>
                <a:lnTo>
                  <a:pt x="2769" y="1419"/>
                </a:lnTo>
                <a:lnTo>
                  <a:pt x="2768" y="1455"/>
                </a:lnTo>
                <a:lnTo>
                  <a:pt x="2765" y="1490"/>
                </a:lnTo>
                <a:lnTo>
                  <a:pt x="2763" y="1524"/>
                </a:lnTo>
                <a:lnTo>
                  <a:pt x="2758" y="1559"/>
                </a:lnTo>
                <a:lnTo>
                  <a:pt x="2753" y="1594"/>
                </a:lnTo>
                <a:lnTo>
                  <a:pt x="2748" y="1628"/>
                </a:lnTo>
                <a:lnTo>
                  <a:pt x="2741" y="1662"/>
                </a:lnTo>
                <a:lnTo>
                  <a:pt x="2733" y="1695"/>
                </a:lnTo>
                <a:lnTo>
                  <a:pt x="2726" y="1729"/>
                </a:lnTo>
                <a:lnTo>
                  <a:pt x="2716" y="1762"/>
                </a:lnTo>
                <a:lnTo>
                  <a:pt x="2707" y="1793"/>
                </a:lnTo>
                <a:lnTo>
                  <a:pt x="2697" y="1826"/>
                </a:lnTo>
                <a:lnTo>
                  <a:pt x="2686" y="1858"/>
                </a:lnTo>
                <a:lnTo>
                  <a:pt x="2674" y="1890"/>
                </a:lnTo>
                <a:lnTo>
                  <a:pt x="2660" y="1921"/>
                </a:lnTo>
                <a:lnTo>
                  <a:pt x="2647" y="1952"/>
                </a:lnTo>
                <a:lnTo>
                  <a:pt x="2633" y="1982"/>
                </a:lnTo>
                <a:lnTo>
                  <a:pt x="2617" y="2012"/>
                </a:lnTo>
                <a:lnTo>
                  <a:pt x="2603" y="2042"/>
                </a:lnTo>
                <a:lnTo>
                  <a:pt x="2586" y="2071"/>
                </a:lnTo>
                <a:lnTo>
                  <a:pt x="2569" y="2099"/>
                </a:lnTo>
                <a:lnTo>
                  <a:pt x="2551" y="2127"/>
                </a:lnTo>
                <a:lnTo>
                  <a:pt x="2533" y="2156"/>
                </a:lnTo>
                <a:lnTo>
                  <a:pt x="2514" y="2184"/>
                </a:lnTo>
                <a:lnTo>
                  <a:pt x="2494" y="2210"/>
                </a:lnTo>
                <a:lnTo>
                  <a:pt x="2474" y="2236"/>
                </a:lnTo>
                <a:lnTo>
                  <a:pt x="2452" y="2263"/>
                </a:lnTo>
                <a:lnTo>
                  <a:pt x="2432" y="2287"/>
                </a:lnTo>
                <a:lnTo>
                  <a:pt x="2410" y="2313"/>
                </a:lnTo>
                <a:lnTo>
                  <a:pt x="2387" y="2337"/>
                </a:lnTo>
                <a:lnTo>
                  <a:pt x="2363" y="2360"/>
                </a:lnTo>
                <a:lnTo>
                  <a:pt x="2340" y="2383"/>
                </a:lnTo>
                <a:lnTo>
                  <a:pt x="2316" y="2407"/>
                </a:lnTo>
                <a:lnTo>
                  <a:pt x="2291" y="2429"/>
                </a:lnTo>
                <a:lnTo>
                  <a:pt x="2266" y="2449"/>
                </a:lnTo>
                <a:lnTo>
                  <a:pt x="2240" y="2470"/>
                </a:lnTo>
                <a:lnTo>
                  <a:pt x="2213" y="2491"/>
                </a:lnTo>
                <a:lnTo>
                  <a:pt x="2186" y="2510"/>
                </a:lnTo>
                <a:lnTo>
                  <a:pt x="2159" y="2529"/>
                </a:lnTo>
                <a:lnTo>
                  <a:pt x="2131" y="2547"/>
                </a:lnTo>
                <a:lnTo>
                  <a:pt x="2103" y="2565"/>
                </a:lnTo>
                <a:lnTo>
                  <a:pt x="2074" y="2582"/>
                </a:lnTo>
                <a:lnTo>
                  <a:pt x="2044" y="2598"/>
                </a:lnTo>
                <a:lnTo>
                  <a:pt x="2015" y="2614"/>
                </a:lnTo>
                <a:lnTo>
                  <a:pt x="1985" y="2628"/>
                </a:lnTo>
                <a:lnTo>
                  <a:pt x="1954" y="2643"/>
                </a:lnTo>
                <a:lnTo>
                  <a:pt x="1924" y="2657"/>
                </a:lnTo>
                <a:lnTo>
                  <a:pt x="1892" y="2669"/>
                </a:lnTo>
                <a:lnTo>
                  <a:pt x="1860" y="2681"/>
                </a:lnTo>
                <a:lnTo>
                  <a:pt x="1828" y="2693"/>
                </a:lnTo>
                <a:lnTo>
                  <a:pt x="1797" y="2703"/>
                </a:lnTo>
                <a:lnTo>
                  <a:pt x="1764" y="2713"/>
                </a:lnTo>
                <a:lnTo>
                  <a:pt x="1731" y="2721"/>
                </a:lnTo>
                <a:lnTo>
                  <a:pt x="1698" y="2730"/>
                </a:lnTo>
                <a:lnTo>
                  <a:pt x="1663" y="2737"/>
                </a:lnTo>
                <a:lnTo>
                  <a:pt x="1629" y="2743"/>
                </a:lnTo>
                <a:lnTo>
                  <a:pt x="1595" y="2749"/>
                </a:lnTo>
                <a:lnTo>
                  <a:pt x="1561" y="2754"/>
                </a:lnTo>
                <a:lnTo>
                  <a:pt x="1525" y="2758"/>
                </a:lnTo>
                <a:lnTo>
                  <a:pt x="1491" y="2761"/>
                </a:lnTo>
                <a:lnTo>
                  <a:pt x="1456" y="2764"/>
                </a:lnTo>
                <a:lnTo>
                  <a:pt x="1420" y="2765"/>
                </a:lnTo>
                <a:lnTo>
                  <a:pt x="1385" y="2765"/>
                </a:lnTo>
                <a:lnTo>
                  <a:pt x="1348" y="2765"/>
                </a:lnTo>
                <a:lnTo>
                  <a:pt x="1313" y="2764"/>
                </a:lnTo>
                <a:lnTo>
                  <a:pt x="1277" y="2761"/>
                </a:lnTo>
                <a:lnTo>
                  <a:pt x="1243" y="2758"/>
                </a:lnTo>
                <a:lnTo>
                  <a:pt x="1208" y="2754"/>
                </a:lnTo>
                <a:lnTo>
                  <a:pt x="1174" y="2749"/>
                </a:lnTo>
                <a:lnTo>
                  <a:pt x="1139" y="2743"/>
                </a:lnTo>
                <a:lnTo>
                  <a:pt x="1105" y="2737"/>
                </a:lnTo>
                <a:lnTo>
                  <a:pt x="1071" y="2730"/>
                </a:lnTo>
                <a:lnTo>
                  <a:pt x="1038" y="2721"/>
                </a:lnTo>
                <a:lnTo>
                  <a:pt x="1005" y="2713"/>
                </a:lnTo>
                <a:lnTo>
                  <a:pt x="972" y="2703"/>
                </a:lnTo>
                <a:lnTo>
                  <a:pt x="940" y="2693"/>
                </a:lnTo>
                <a:lnTo>
                  <a:pt x="908" y="2681"/>
                </a:lnTo>
                <a:lnTo>
                  <a:pt x="877" y="2669"/>
                </a:lnTo>
                <a:lnTo>
                  <a:pt x="845" y="2657"/>
                </a:lnTo>
                <a:lnTo>
                  <a:pt x="814" y="2643"/>
                </a:lnTo>
                <a:lnTo>
                  <a:pt x="784" y="2628"/>
                </a:lnTo>
                <a:lnTo>
                  <a:pt x="753" y="2614"/>
                </a:lnTo>
                <a:lnTo>
                  <a:pt x="724" y="2598"/>
                </a:lnTo>
                <a:lnTo>
                  <a:pt x="695" y="2582"/>
                </a:lnTo>
                <a:lnTo>
                  <a:pt x="667" y="2565"/>
                </a:lnTo>
                <a:lnTo>
                  <a:pt x="637" y="2547"/>
                </a:lnTo>
                <a:lnTo>
                  <a:pt x="610" y="2529"/>
                </a:lnTo>
                <a:lnTo>
                  <a:pt x="582" y="2510"/>
                </a:lnTo>
                <a:lnTo>
                  <a:pt x="555" y="2491"/>
                </a:lnTo>
                <a:lnTo>
                  <a:pt x="530" y="2470"/>
                </a:lnTo>
                <a:lnTo>
                  <a:pt x="503" y="2449"/>
                </a:lnTo>
                <a:lnTo>
                  <a:pt x="478" y="2429"/>
                </a:lnTo>
                <a:lnTo>
                  <a:pt x="453" y="2407"/>
                </a:lnTo>
                <a:lnTo>
                  <a:pt x="428" y="2383"/>
                </a:lnTo>
                <a:lnTo>
                  <a:pt x="405" y="2360"/>
                </a:lnTo>
                <a:lnTo>
                  <a:pt x="382" y="2337"/>
                </a:lnTo>
                <a:lnTo>
                  <a:pt x="359" y="2313"/>
                </a:lnTo>
                <a:lnTo>
                  <a:pt x="337" y="2287"/>
                </a:lnTo>
                <a:lnTo>
                  <a:pt x="316" y="2263"/>
                </a:lnTo>
                <a:lnTo>
                  <a:pt x="295" y="2236"/>
                </a:lnTo>
                <a:lnTo>
                  <a:pt x="275" y="2210"/>
                </a:lnTo>
                <a:lnTo>
                  <a:pt x="255" y="2184"/>
                </a:lnTo>
                <a:lnTo>
                  <a:pt x="235" y="2156"/>
                </a:lnTo>
                <a:lnTo>
                  <a:pt x="217" y="2127"/>
                </a:lnTo>
                <a:lnTo>
                  <a:pt x="200" y="2099"/>
                </a:lnTo>
                <a:lnTo>
                  <a:pt x="183" y="2071"/>
                </a:lnTo>
                <a:lnTo>
                  <a:pt x="167" y="2042"/>
                </a:lnTo>
                <a:lnTo>
                  <a:pt x="151" y="2012"/>
                </a:lnTo>
                <a:lnTo>
                  <a:pt x="136" y="1982"/>
                </a:lnTo>
                <a:lnTo>
                  <a:pt x="122" y="1952"/>
                </a:lnTo>
                <a:lnTo>
                  <a:pt x="108" y="1921"/>
                </a:lnTo>
                <a:lnTo>
                  <a:pt x="95" y="1890"/>
                </a:lnTo>
                <a:lnTo>
                  <a:pt x="83" y="1858"/>
                </a:lnTo>
                <a:lnTo>
                  <a:pt x="72" y="1826"/>
                </a:lnTo>
                <a:lnTo>
                  <a:pt x="62" y="1793"/>
                </a:lnTo>
                <a:lnTo>
                  <a:pt x="52" y="1762"/>
                </a:lnTo>
                <a:lnTo>
                  <a:pt x="42" y="1729"/>
                </a:lnTo>
                <a:lnTo>
                  <a:pt x="35" y="1695"/>
                </a:lnTo>
                <a:lnTo>
                  <a:pt x="28" y="1662"/>
                </a:lnTo>
                <a:lnTo>
                  <a:pt x="20" y="1628"/>
                </a:lnTo>
                <a:lnTo>
                  <a:pt x="16" y="1594"/>
                </a:lnTo>
                <a:lnTo>
                  <a:pt x="11" y="1559"/>
                </a:lnTo>
                <a:lnTo>
                  <a:pt x="7" y="1524"/>
                </a:lnTo>
                <a:lnTo>
                  <a:pt x="3" y="1490"/>
                </a:lnTo>
                <a:lnTo>
                  <a:pt x="1" y="1455"/>
                </a:lnTo>
                <a:lnTo>
                  <a:pt x="0" y="1419"/>
                </a:lnTo>
                <a:lnTo>
                  <a:pt x="0" y="13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">
            <a:hlinkClick r:id="rId6" tooltip="Youtube"/>
            <a:extLst>
              <a:ext uri="{FF2B5EF4-FFF2-40B4-BE49-F238E27FC236}">
                <a16:creationId xmlns:a16="http://schemas.microsoft.com/office/drawing/2014/main" id="{DA7F7452-0406-CA93-7613-2128CC50A3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847826" y="5877850"/>
            <a:ext cx="289016" cy="288000"/>
          </a:xfrm>
          <a:custGeom>
            <a:avLst/>
            <a:gdLst>
              <a:gd name="T0" fmla="*/ 1741 w 2276"/>
              <a:gd name="T1" fmla="*/ 720 h 2268"/>
              <a:gd name="T2" fmla="*/ 1456 w 2276"/>
              <a:gd name="T3" fmla="*/ 661 h 2268"/>
              <a:gd name="T4" fmla="*/ 657 w 2276"/>
              <a:gd name="T5" fmla="*/ 673 h 2268"/>
              <a:gd name="T6" fmla="*/ 506 w 2276"/>
              <a:gd name="T7" fmla="*/ 753 h 2268"/>
              <a:gd name="T8" fmla="*/ 456 w 2276"/>
              <a:gd name="T9" fmla="*/ 1058 h 2268"/>
              <a:gd name="T10" fmla="*/ 486 w 2276"/>
              <a:gd name="T11" fmla="*/ 1475 h 2268"/>
              <a:gd name="T12" fmla="*/ 593 w 2276"/>
              <a:gd name="T13" fmla="*/ 1582 h 2268"/>
              <a:gd name="T14" fmla="*/ 1138 w 2276"/>
              <a:gd name="T15" fmla="*/ 1614 h 2268"/>
              <a:gd name="T16" fmla="*/ 1694 w 2276"/>
              <a:gd name="T17" fmla="*/ 1578 h 2268"/>
              <a:gd name="T18" fmla="*/ 1798 w 2276"/>
              <a:gd name="T19" fmla="*/ 1443 h 2268"/>
              <a:gd name="T20" fmla="*/ 1816 w 2276"/>
              <a:gd name="T21" fmla="*/ 983 h 2268"/>
              <a:gd name="T22" fmla="*/ 13 w 2276"/>
              <a:gd name="T23" fmla="*/ 962 h 2268"/>
              <a:gd name="T24" fmla="*/ 151 w 2276"/>
              <a:gd name="T25" fmla="*/ 570 h 2268"/>
              <a:gd name="T26" fmla="*/ 414 w 2276"/>
              <a:gd name="T27" fmla="*/ 259 h 2268"/>
              <a:gd name="T28" fmla="*/ 773 w 2276"/>
              <a:gd name="T29" fmla="*/ 60 h 2268"/>
              <a:gd name="T30" fmla="*/ 1196 w 2276"/>
              <a:gd name="T31" fmla="*/ 2 h 2268"/>
              <a:gd name="T32" fmla="*/ 1607 w 2276"/>
              <a:gd name="T33" fmla="*/ 101 h 2268"/>
              <a:gd name="T34" fmla="*/ 1943 w 2276"/>
              <a:gd name="T35" fmla="*/ 333 h 2268"/>
              <a:gd name="T36" fmla="*/ 2176 w 2276"/>
              <a:gd name="T37" fmla="*/ 668 h 2268"/>
              <a:gd name="T38" fmla="*/ 2274 w 2276"/>
              <a:gd name="T39" fmla="*/ 1076 h 2268"/>
              <a:gd name="T40" fmla="*/ 2216 w 2276"/>
              <a:gd name="T41" fmla="*/ 1498 h 2268"/>
              <a:gd name="T42" fmla="*/ 2016 w 2276"/>
              <a:gd name="T43" fmla="*/ 1856 h 2268"/>
              <a:gd name="T44" fmla="*/ 1704 w 2276"/>
              <a:gd name="T45" fmla="*/ 2118 h 2268"/>
              <a:gd name="T46" fmla="*/ 1312 w 2276"/>
              <a:gd name="T47" fmla="*/ 2255 h 2268"/>
              <a:gd name="T48" fmla="*/ 881 w 2276"/>
              <a:gd name="T49" fmla="*/ 2239 h 2268"/>
              <a:gd name="T50" fmla="*/ 502 w 2276"/>
              <a:gd name="T51" fmla="*/ 2074 h 2268"/>
              <a:gd name="T52" fmla="*/ 210 w 2276"/>
              <a:gd name="T53" fmla="*/ 1791 h 2268"/>
              <a:gd name="T54" fmla="*/ 36 w 2276"/>
              <a:gd name="T55" fmla="*/ 1418 h 2268"/>
              <a:gd name="T56" fmla="*/ 9 w 2276"/>
              <a:gd name="T57" fmla="*/ 990 h 2268"/>
              <a:gd name="T58" fmla="*/ 137 w 2276"/>
              <a:gd name="T59" fmla="*/ 594 h 2268"/>
              <a:gd name="T60" fmla="*/ 393 w 2276"/>
              <a:gd name="T61" fmla="*/ 277 h 2268"/>
              <a:gd name="T62" fmla="*/ 747 w 2276"/>
              <a:gd name="T63" fmla="*/ 69 h 2268"/>
              <a:gd name="T64" fmla="*/ 1167 w 2276"/>
              <a:gd name="T65" fmla="*/ 1 h 2268"/>
              <a:gd name="T66" fmla="*/ 1581 w 2276"/>
              <a:gd name="T67" fmla="*/ 90 h 2268"/>
              <a:gd name="T68" fmla="*/ 1923 w 2276"/>
              <a:gd name="T69" fmla="*/ 313 h 2268"/>
              <a:gd name="T70" fmla="*/ 2164 w 2276"/>
              <a:gd name="T71" fmla="*/ 643 h 2268"/>
              <a:gd name="T72" fmla="*/ 2273 w 2276"/>
              <a:gd name="T73" fmla="*/ 1047 h 2268"/>
              <a:gd name="T74" fmla="*/ 2225 w 2276"/>
              <a:gd name="T75" fmla="*/ 1471 h 2268"/>
              <a:gd name="T76" fmla="*/ 2033 w 2276"/>
              <a:gd name="T77" fmla="*/ 1834 h 2268"/>
              <a:gd name="T78" fmla="*/ 1728 w 2276"/>
              <a:gd name="T79" fmla="*/ 2104 h 2268"/>
              <a:gd name="T80" fmla="*/ 1340 w 2276"/>
              <a:gd name="T81" fmla="*/ 2250 h 2268"/>
              <a:gd name="T82" fmla="*/ 908 w 2276"/>
              <a:gd name="T83" fmla="*/ 2245 h 2268"/>
              <a:gd name="T84" fmla="*/ 525 w 2276"/>
              <a:gd name="T85" fmla="*/ 2089 h 2268"/>
              <a:gd name="T86" fmla="*/ 226 w 2276"/>
              <a:gd name="T87" fmla="*/ 1813 h 2268"/>
              <a:gd name="T88" fmla="*/ 43 w 2276"/>
              <a:gd name="T89" fmla="*/ 1445 h 2268"/>
              <a:gd name="T90" fmla="*/ 6 w 2276"/>
              <a:gd name="T91" fmla="*/ 1018 h 2268"/>
              <a:gd name="T92" fmla="*/ 124 w 2276"/>
              <a:gd name="T93" fmla="*/ 618 h 2268"/>
              <a:gd name="T94" fmla="*/ 373 w 2276"/>
              <a:gd name="T95" fmla="*/ 295 h 2268"/>
              <a:gd name="T96" fmla="*/ 721 w 2276"/>
              <a:gd name="T97" fmla="*/ 79 h 2268"/>
              <a:gd name="T98" fmla="*/ 1138 w 2276"/>
              <a:gd name="T99" fmla="*/ 0 h 2268"/>
              <a:gd name="T100" fmla="*/ 1555 w 2276"/>
              <a:gd name="T101" fmla="*/ 79 h 2268"/>
              <a:gd name="T102" fmla="*/ 1903 w 2276"/>
              <a:gd name="T103" fmla="*/ 295 h 2268"/>
              <a:gd name="T104" fmla="*/ 2152 w 2276"/>
              <a:gd name="T105" fmla="*/ 618 h 2268"/>
              <a:gd name="T106" fmla="*/ 2270 w 2276"/>
              <a:gd name="T107" fmla="*/ 1018 h 2268"/>
              <a:gd name="T108" fmla="*/ 2233 w 2276"/>
              <a:gd name="T109" fmla="*/ 1445 h 2268"/>
              <a:gd name="T110" fmla="*/ 2050 w 2276"/>
              <a:gd name="T111" fmla="*/ 1813 h 2268"/>
              <a:gd name="T112" fmla="*/ 1751 w 2276"/>
              <a:gd name="T113" fmla="*/ 2089 h 2268"/>
              <a:gd name="T114" fmla="*/ 1367 w 2276"/>
              <a:gd name="T115" fmla="*/ 2245 h 2268"/>
              <a:gd name="T116" fmla="*/ 936 w 2276"/>
              <a:gd name="T117" fmla="*/ 2250 h 2268"/>
              <a:gd name="T118" fmla="*/ 548 w 2276"/>
              <a:gd name="T119" fmla="*/ 2104 h 2268"/>
              <a:gd name="T120" fmla="*/ 243 w 2276"/>
              <a:gd name="T121" fmla="*/ 1834 h 2268"/>
              <a:gd name="T122" fmla="*/ 51 w 2276"/>
              <a:gd name="T123" fmla="*/ 1471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76" h="2268">
                <a:moveTo>
                  <a:pt x="999" y="1337"/>
                </a:moveTo>
                <a:lnTo>
                  <a:pt x="1356" y="1134"/>
                </a:lnTo>
                <a:lnTo>
                  <a:pt x="999" y="932"/>
                </a:lnTo>
                <a:lnTo>
                  <a:pt x="999" y="1337"/>
                </a:lnTo>
                <a:close/>
                <a:moveTo>
                  <a:pt x="1793" y="804"/>
                </a:moveTo>
                <a:lnTo>
                  <a:pt x="1790" y="793"/>
                </a:lnTo>
                <a:lnTo>
                  <a:pt x="1786" y="783"/>
                </a:lnTo>
                <a:lnTo>
                  <a:pt x="1781" y="772"/>
                </a:lnTo>
                <a:lnTo>
                  <a:pt x="1776" y="763"/>
                </a:lnTo>
                <a:lnTo>
                  <a:pt x="1773" y="758"/>
                </a:lnTo>
                <a:lnTo>
                  <a:pt x="1770" y="753"/>
                </a:lnTo>
                <a:lnTo>
                  <a:pt x="1763" y="744"/>
                </a:lnTo>
                <a:lnTo>
                  <a:pt x="1756" y="735"/>
                </a:lnTo>
                <a:lnTo>
                  <a:pt x="1749" y="727"/>
                </a:lnTo>
                <a:lnTo>
                  <a:pt x="1741" y="720"/>
                </a:lnTo>
                <a:lnTo>
                  <a:pt x="1732" y="713"/>
                </a:lnTo>
                <a:lnTo>
                  <a:pt x="1723" y="706"/>
                </a:lnTo>
                <a:lnTo>
                  <a:pt x="1714" y="700"/>
                </a:lnTo>
                <a:lnTo>
                  <a:pt x="1704" y="695"/>
                </a:lnTo>
                <a:lnTo>
                  <a:pt x="1694" y="690"/>
                </a:lnTo>
                <a:lnTo>
                  <a:pt x="1683" y="686"/>
                </a:lnTo>
                <a:lnTo>
                  <a:pt x="1672" y="683"/>
                </a:lnTo>
                <a:lnTo>
                  <a:pt x="1662" y="680"/>
                </a:lnTo>
                <a:lnTo>
                  <a:pt x="1649" y="678"/>
                </a:lnTo>
                <a:lnTo>
                  <a:pt x="1619" y="673"/>
                </a:lnTo>
                <a:lnTo>
                  <a:pt x="1602" y="671"/>
                </a:lnTo>
                <a:lnTo>
                  <a:pt x="1584" y="670"/>
                </a:lnTo>
                <a:lnTo>
                  <a:pt x="1543" y="666"/>
                </a:lnTo>
                <a:lnTo>
                  <a:pt x="1501" y="664"/>
                </a:lnTo>
                <a:lnTo>
                  <a:pt x="1456" y="661"/>
                </a:lnTo>
                <a:lnTo>
                  <a:pt x="1411" y="659"/>
                </a:lnTo>
                <a:lnTo>
                  <a:pt x="1365" y="658"/>
                </a:lnTo>
                <a:lnTo>
                  <a:pt x="1321" y="657"/>
                </a:lnTo>
                <a:lnTo>
                  <a:pt x="1279" y="656"/>
                </a:lnTo>
                <a:lnTo>
                  <a:pt x="1206" y="655"/>
                </a:lnTo>
                <a:lnTo>
                  <a:pt x="1138" y="654"/>
                </a:lnTo>
                <a:lnTo>
                  <a:pt x="1070" y="655"/>
                </a:lnTo>
                <a:lnTo>
                  <a:pt x="998" y="656"/>
                </a:lnTo>
                <a:lnTo>
                  <a:pt x="911" y="658"/>
                </a:lnTo>
                <a:lnTo>
                  <a:pt x="865" y="659"/>
                </a:lnTo>
                <a:lnTo>
                  <a:pt x="820" y="661"/>
                </a:lnTo>
                <a:lnTo>
                  <a:pt x="775" y="664"/>
                </a:lnTo>
                <a:lnTo>
                  <a:pt x="733" y="666"/>
                </a:lnTo>
                <a:lnTo>
                  <a:pt x="692" y="670"/>
                </a:lnTo>
                <a:lnTo>
                  <a:pt x="657" y="673"/>
                </a:lnTo>
                <a:lnTo>
                  <a:pt x="641" y="676"/>
                </a:lnTo>
                <a:lnTo>
                  <a:pt x="627" y="678"/>
                </a:lnTo>
                <a:lnTo>
                  <a:pt x="614" y="680"/>
                </a:lnTo>
                <a:lnTo>
                  <a:pt x="604" y="683"/>
                </a:lnTo>
                <a:lnTo>
                  <a:pt x="593" y="686"/>
                </a:lnTo>
                <a:lnTo>
                  <a:pt x="582" y="690"/>
                </a:lnTo>
                <a:lnTo>
                  <a:pt x="572" y="695"/>
                </a:lnTo>
                <a:lnTo>
                  <a:pt x="562" y="700"/>
                </a:lnTo>
                <a:lnTo>
                  <a:pt x="553" y="706"/>
                </a:lnTo>
                <a:lnTo>
                  <a:pt x="544" y="713"/>
                </a:lnTo>
                <a:lnTo>
                  <a:pt x="535" y="720"/>
                </a:lnTo>
                <a:lnTo>
                  <a:pt x="527" y="727"/>
                </a:lnTo>
                <a:lnTo>
                  <a:pt x="520" y="735"/>
                </a:lnTo>
                <a:lnTo>
                  <a:pt x="513" y="744"/>
                </a:lnTo>
                <a:lnTo>
                  <a:pt x="506" y="753"/>
                </a:lnTo>
                <a:lnTo>
                  <a:pt x="500" y="763"/>
                </a:lnTo>
                <a:lnTo>
                  <a:pt x="495" y="772"/>
                </a:lnTo>
                <a:lnTo>
                  <a:pt x="490" y="783"/>
                </a:lnTo>
                <a:lnTo>
                  <a:pt x="486" y="793"/>
                </a:lnTo>
                <a:lnTo>
                  <a:pt x="483" y="804"/>
                </a:lnTo>
                <a:lnTo>
                  <a:pt x="478" y="825"/>
                </a:lnTo>
                <a:lnTo>
                  <a:pt x="474" y="849"/>
                </a:lnTo>
                <a:lnTo>
                  <a:pt x="470" y="874"/>
                </a:lnTo>
                <a:lnTo>
                  <a:pt x="467" y="901"/>
                </a:lnTo>
                <a:lnTo>
                  <a:pt x="464" y="928"/>
                </a:lnTo>
                <a:lnTo>
                  <a:pt x="462" y="956"/>
                </a:lnTo>
                <a:lnTo>
                  <a:pt x="460" y="983"/>
                </a:lnTo>
                <a:lnTo>
                  <a:pt x="458" y="1009"/>
                </a:lnTo>
                <a:lnTo>
                  <a:pt x="457" y="1035"/>
                </a:lnTo>
                <a:lnTo>
                  <a:pt x="456" y="1058"/>
                </a:lnTo>
                <a:lnTo>
                  <a:pt x="455" y="1098"/>
                </a:lnTo>
                <a:lnTo>
                  <a:pt x="455" y="1134"/>
                </a:lnTo>
                <a:lnTo>
                  <a:pt x="455" y="1171"/>
                </a:lnTo>
                <a:lnTo>
                  <a:pt x="456" y="1211"/>
                </a:lnTo>
                <a:lnTo>
                  <a:pt x="458" y="1259"/>
                </a:lnTo>
                <a:lnTo>
                  <a:pt x="460" y="1286"/>
                </a:lnTo>
                <a:lnTo>
                  <a:pt x="462" y="1313"/>
                </a:lnTo>
                <a:lnTo>
                  <a:pt x="464" y="1340"/>
                </a:lnTo>
                <a:lnTo>
                  <a:pt x="467" y="1368"/>
                </a:lnTo>
                <a:lnTo>
                  <a:pt x="470" y="1394"/>
                </a:lnTo>
                <a:lnTo>
                  <a:pt x="474" y="1420"/>
                </a:lnTo>
                <a:lnTo>
                  <a:pt x="476" y="1432"/>
                </a:lnTo>
                <a:lnTo>
                  <a:pt x="478" y="1443"/>
                </a:lnTo>
                <a:lnTo>
                  <a:pt x="483" y="1464"/>
                </a:lnTo>
                <a:lnTo>
                  <a:pt x="486" y="1475"/>
                </a:lnTo>
                <a:lnTo>
                  <a:pt x="490" y="1486"/>
                </a:lnTo>
                <a:lnTo>
                  <a:pt x="495" y="1496"/>
                </a:lnTo>
                <a:lnTo>
                  <a:pt x="500" y="1506"/>
                </a:lnTo>
                <a:lnTo>
                  <a:pt x="503" y="1511"/>
                </a:lnTo>
                <a:lnTo>
                  <a:pt x="506" y="1516"/>
                </a:lnTo>
                <a:lnTo>
                  <a:pt x="513" y="1525"/>
                </a:lnTo>
                <a:lnTo>
                  <a:pt x="520" y="1533"/>
                </a:lnTo>
                <a:lnTo>
                  <a:pt x="527" y="1541"/>
                </a:lnTo>
                <a:lnTo>
                  <a:pt x="535" y="1549"/>
                </a:lnTo>
                <a:lnTo>
                  <a:pt x="544" y="1556"/>
                </a:lnTo>
                <a:lnTo>
                  <a:pt x="553" y="1562"/>
                </a:lnTo>
                <a:lnTo>
                  <a:pt x="562" y="1568"/>
                </a:lnTo>
                <a:lnTo>
                  <a:pt x="572" y="1574"/>
                </a:lnTo>
                <a:lnTo>
                  <a:pt x="582" y="1578"/>
                </a:lnTo>
                <a:lnTo>
                  <a:pt x="593" y="1582"/>
                </a:lnTo>
                <a:lnTo>
                  <a:pt x="604" y="1586"/>
                </a:lnTo>
                <a:lnTo>
                  <a:pt x="614" y="1588"/>
                </a:lnTo>
                <a:lnTo>
                  <a:pt x="627" y="1591"/>
                </a:lnTo>
                <a:lnTo>
                  <a:pt x="657" y="1595"/>
                </a:lnTo>
                <a:lnTo>
                  <a:pt x="674" y="1597"/>
                </a:lnTo>
                <a:lnTo>
                  <a:pt x="692" y="1599"/>
                </a:lnTo>
                <a:lnTo>
                  <a:pt x="733" y="1602"/>
                </a:lnTo>
                <a:lnTo>
                  <a:pt x="775" y="1605"/>
                </a:lnTo>
                <a:lnTo>
                  <a:pt x="820" y="1607"/>
                </a:lnTo>
                <a:lnTo>
                  <a:pt x="865" y="1609"/>
                </a:lnTo>
                <a:lnTo>
                  <a:pt x="911" y="1611"/>
                </a:lnTo>
                <a:lnTo>
                  <a:pt x="955" y="1612"/>
                </a:lnTo>
                <a:lnTo>
                  <a:pt x="998" y="1613"/>
                </a:lnTo>
                <a:lnTo>
                  <a:pt x="1070" y="1614"/>
                </a:lnTo>
                <a:lnTo>
                  <a:pt x="1138" y="1614"/>
                </a:lnTo>
                <a:lnTo>
                  <a:pt x="1206" y="1614"/>
                </a:lnTo>
                <a:lnTo>
                  <a:pt x="1279" y="1613"/>
                </a:lnTo>
                <a:lnTo>
                  <a:pt x="1365" y="1611"/>
                </a:lnTo>
                <a:lnTo>
                  <a:pt x="1411" y="1609"/>
                </a:lnTo>
                <a:lnTo>
                  <a:pt x="1456" y="1607"/>
                </a:lnTo>
                <a:lnTo>
                  <a:pt x="1501" y="1605"/>
                </a:lnTo>
                <a:lnTo>
                  <a:pt x="1543" y="1602"/>
                </a:lnTo>
                <a:lnTo>
                  <a:pt x="1584" y="1599"/>
                </a:lnTo>
                <a:lnTo>
                  <a:pt x="1619" y="1595"/>
                </a:lnTo>
                <a:lnTo>
                  <a:pt x="1635" y="1593"/>
                </a:lnTo>
                <a:lnTo>
                  <a:pt x="1649" y="1591"/>
                </a:lnTo>
                <a:lnTo>
                  <a:pt x="1662" y="1588"/>
                </a:lnTo>
                <a:lnTo>
                  <a:pt x="1672" y="1586"/>
                </a:lnTo>
                <a:lnTo>
                  <a:pt x="1683" y="1582"/>
                </a:lnTo>
                <a:lnTo>
                  <a:pt x="1694" y="1578"/>
                </a:lnTo>
                <a:lnTo>
                  <a:pt x="1704" y="1574"/>
                </a:lnTo>
                <a:lnTo>
                  <a:pt x="1714" y="1568"/>
                </a:lnTo>
                <a:lnTo>
                  <a:pt x="1723" y="1562"/>
                </a:lnTo>
                <a:lnTo>
                  <a:pt x="1732" y="1556"/>
                </a:lnTo>
                <a:lnTo>
                  <a:pt x="1741" y="1549"/>
                </a:lnTo>
                <a:lnTo>
                  <a:pt x="1749" y="1541"/>
                </a:lnTo>
                <a:lnTo>
                  <a:pt x="1756" y="1533"/>
                </a:lnTo>
                <a:lnTo>
                  <a:pt x="1763" y="1525"/>
                </a:lnTo>
                <a:lnTo>
                  <a:pt x="1770" y="1516"/>
                </a:lnTo>
                <a:lnTo>
                  <a:pt x="1776" y="1506"/>
                </a:lnTo>
                <a:lnTo>
                  <a:pt x="1781" y="1496"/>
                </a:lnTo>
                <a:lnTo>
                  <a:pt x="1786" y="1486"/>
                </a:lnTo>
                <a:lnTo>
                  <a:pt x="1790" y="1475"/>
                </a:lnTo>
                <a:lnTo>
                  <a:pt x="1793" y="1464"/>
                </a:lnTo>
                <a:lnTo>
                  <a:pt x="1798" y="1443"/>
                </a:lnTo>
                <a:lnTo>
                  <a:pt x="1802" y="1420"/>
                </a:lnTo>
                <a:lnTo>
                  <a:pt x="1806" y="1394"/>
                </a:lnTo>
                <a:lnTo>
                  <a:pt x="1809" y="1368"/>
                </a:lnTo>
                <a:lnTo>
                  <a:pt x="1812" y="1340"/>
                </a:lnTo>
                <a:lnTo>
                  <a:pt x="1814" y="1313"/>
                </a:lnTo>
                <a:lnTo>
                  <a:pt x="1816" y="1286"/>
                </a:lnTo>
                <a:lnTo>
                  <a:pt x="1818" y="1259"/>
                </a:lnTo>
                <a:lnTo>
                  <a:pt x="1819" y="1234"/>
                </a:lnTo>
                <a:lnTo>
                  <a:pt x="1820" y="1211"/>
                </a:lnTo>
                <a:lnTo>
                  <a:pt x="1821" y="1171"/>
                </a:lnTo>
                <a:lnTo>
                  <a:pt x="1821" y="1134"/>
                </a:lnTo>
                <a:lnTo>
                  <a:pt x="1821" y="1098"/>
                </a:lnTo>
                <a:lnTo>
                  <a:pt x="1820" y="1058"/>
                </a:lnTo>
                <a:lnTo>
                  <a:pt x="1818" y="1009"/>
                </a:lnTo>
                <a:lnTo>
                  <a:pt x="1816" y="983"/>
                </a:lnTo>
                <a:lnTo>
                  <a:pt x="1814" y="956"/>
                </a:lnTo>
                <a:lnTo>
                  <a:pt x="1812" y="928"/>
                </a:lnTo>
                <a:lnTo>
                  <a:pt x="1809" y="901"/>
                </a:lnTo>
                <a:lnTo>
                  <a:pt x="1806" y="874"/>
                </a:lnTo>
                <a:lnTo>
                  <a:pt x="1802" y="849"/>
                </a:lnTo>
                <a:lnTo>
                  <a:pt x="1800" y="837"/>
                </a:lnTo>
                <a:lnTo>
                  <a:pt x="1798" y="825"/>
                </a:lnTo>
                <a:lnTo>
                  <a:pt x="1793" y="804"/>
                </a:lnTo>
                <a:close/>
                <a:moveTo>
                  <a:pt x="0" y="1134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8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8"/>
                </a:lnTo>
                <a:lnTo>
                  <a:pt x="36" y="851"/>
                </a:lnTo>
                <a:lnTo>
                  <a:pt x="43" y="824"/>
                </a:lnTo>
                <a:lnTo>
                  <a:pt x="51" y="797"/>
                </a:lnTo>
                <a:lnTo>
                  <a:pt x="60" y="771"/>
                </a:lnTo>
                <a:lnTo>
                  <a:pt x="69" y="744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8"/>
                </a:lnTo>
                <a:lnTo>
                  <a:pt x="137" y="594"/>
                </a:lnTo>
                <a:lnTo>
                  <a:pt x="151" y="570"/>
                </a:lnTo>
                <a:lnTo>
                  <a:pt x="165" y="546"/>
                </a:lnTo>
                <a:lnTo>
                  <a:pt x="180" y="523"/>
                </a:lnTo>
                <a:lnTo>
                  <a:pt x="195" y="500"/>
                </a:lnTo>
                <a:lnTo>
                  <a:pt x="210" y="478"/>
                </a:lnTo>
                <a:lnTo>
                  <a:pt x="226" y="456"/>
                </a:lnTo>
                <a:lnTo>
                  <a:pt x="243" y="434"/>
                </a:lnTo>
                <a:lnTo>
                  <a:pt x="260" y="413"/>
                </a:lnTo>
                <a:lnTo>
                  <a:pt x="278" y="392"/>
                </a:lnTo>
                <a:lnTo>
                  <a:pt x="296" y="372"/>
                </a:lnTo>
                <a:lnTo>
                  <a:pt x="314" y="352"/>
                </a:lnTo>
                <a:lnTo>
                  <a:pt x="333" y="333"/>
                </a:lnTo>
                <a:lnTo>
                  <a:pt x="353" y="313"/>
                </a:lnTo>
                <a:lnTo>
                  <a:pt x="373" y="295"/>
                </a:lnTo>
                <a:lnTo>
                  <a:pt x="393" y="277"/>
                </a:lnTo>
                <a:lnTo>
                  <a:pt x="414" y="259"/>
                </a:lnTo>
                <a:lnTo>
                  <a:pt x="436" y="242"/>
                </a:lnTo>
                <a:lnTo>
                  <a:pt x="458" y="226"/>
                </a:lnTo>
                <a:lnTo>
                  <a:pt x="480" y="210"/>
                </a:lnTo>
                <a:lnTo>
                  <a:pt x="502" y="194"/>
                </a:lnTo>
                <a:lnTo>
                  <a:pt x="525" y="179"/>
                </a:lnTo>
                <a:lnTo>
                  <a:pt x="548" y="165"/>
                </a:lnTo>
                <a:lnTo>
                  <a:pt x="572" y="151"/>
                </a:lnTo>
                <a:lnTo>
                  <a:pt x="596" y="137"/>
                </a:lnTo>
                <a:lnTo>
                  <a:pt x="620" y="124"/>
                </a:lnTo>
                <a:lnTo>
                  <a:pt x="644" y="112"/>
                </a:lnTo>
                <a:lnTo>
                  <a:pt x="669" y="101"/>
                </a:lnTo>
                <a:lnTo>
                  <a:pt x="695" y="90"/>
                </a:lnTo>
                <a:lnTo>
                  <a:pt x="721" y="79"/>
                </a:lnTo>
                <a:lnTo>
                  <a:pt x="747" y="69"/>
                </a:lnTo>
                <a:lnTo>
                  <a:pt x="773" y="60"/>
                </a:lnTo>
                <a:lnTo>
                  <a:pt x="800" y="51"/>
                </a:lnTo>
                <a:lnTo>
                  <a:pt x="827" y="43"/>
                </a:lnTo>
                <a:lnTo>
                  <a:pt x="854" y="36"/>
                </a:lnTo>
                <a:lnTo>
                  <a:pt x="881" y="29"/>
                </a:lnTo>
                <a:lnTo>
                  <a:pt x="908" y="23"/>
                </a:lnTo>
                <a:lnTo>
                  <a:pt x="936" y="18"/>
                </a:lnTo>
                <a:lnTo>
                  <a:pt x="964" y="13"/>
                </a:lnTo>
                <a:lnTo>
                  <a:pt x="993" y="10"/>
                </a:lnTo>
                <a:lnTo>
                  <a:pt x="1022" y="6"/>
                </a:lnTo>
                <a:lnTo>
                  <a:pt x="1051" y="4"/>
                </a:lnTo>
                <a:lnTo>
                  <a:pt x="1080" y="2"/>
                </a:lnTo>
                <a:lnTo>
                  <a:pt x="1109" y="1"/>
                </a:lnTo>
                <a:lnTo>
                  <a:pt x="1138" y="0"/>
                </a:lnTo>
                <a:lnTo>
                  <a:pt x="1167" y="1"/>
                </a:lnTo>
                <a:lnTo>
                  <a:pt x="1196" y="2"/>
                </a:lnTo>
                <a:lnTo>
                  <a:pt x="1225" y="4"/>
                </a:lnTo>
                <a:lnTo>
                  <a:pt x="1254" y="6"/>
                </a:lnTo>
                <a:lnTo>
                  <a:pt x="1283" y="10"/>
                </a:lnTo>
                <a:lnTo>
                  <a:pt x="1312" y="13"/>
                </a:lnTo>
                <a:lnTo>
                  <a:pt x="1340" y="18"/>
                </a:lnTo>
                <a:lnTo>
                  <a:pt x="1367" y="23"/>
                </a:lnTo>
                <a:lnTo>
                  <a:pt x="1395" y="29"/>
                </a:lnTo>
                <a:lnTo>
                  <a:pt x="1422" y="36"/>
                </a:lnTo>
                <a:lnTo>
                  <a:pt x="1449" y="43"/>
                </a:lnTo>
                <a:lnTo>
                  <a:pt x="1476" y="51"/>
                </a:lnTo>
                <a:lnTo>
                  <a:pt x="1503" y="60"/>
                </a:lnTo>
                <a:lnTo>
                  <a:pt x="1529" y="69"/>
                </a:lnTo>
                <a:lnTo>
                  <a:pt x="1555" y="79"/>
                </a:lnTo>
                <a:lnTo>
                  <a:pt x="1581" y="90"/>
                </a:lnTo>
                <a:lnTo>
                  <a:pt x="1607" y="101"/>
                </a:lnTo>
                <a:lnTo>
                  <a:pt x="1632" y="112"/>
                </a:lnTo>
                <a:lnTo>
                  <a:pt x="1656" y="124"/>
                </a:lnTo>
                <a:lnTo>
                  <a:pt x="1680" y="137"/>
                </a:lnTo>
                <a:lnTo>
                  <a:pt x="1704" y="151"/>
                </a:lnTo>
                <a:lnTo>
                  <a:pt x="1728" y="165"/>
                </a:lnTo>
                <a:lnTo>
                  <a:pt x="1751" y="179"/>
                </a:lnTo>
                <a:lnTo>
                  <a:pt x="1774" y="194"/>
                </a:lnTo>
                <a:lnTo>
                  <a:pt x="1796" y="210"/>
                </a:lnTo>
                <a:lnTo>
                  <a:pt x="1818" y="226"/>
                </a:lnTo>
                <a:lnTo>
                  <a:pt x="1840" y="242"/>
                </a:lnTo>
                <a:lnTo>
                  <a:pt x="1862" y="259"/>
                </a:lnTo>
                <a:lnTo>
                  <a:pt x="1883" y="277"/>
                </a:lnTo>
                <a:lnTo>
                  <a:pt x="1903" y="295"/>
                </a:lnTo>
                <a:lnTo>
                  <a:pt x="1923" y="313"/>
                </a:lnTo>
                <a:lnTo>
                  <a:pt x="1943" y="333"/>
                </a:lnTo>
                <a:lnTo>
                  <a:pt x="1962" y="352"/>
                </a:lnTo>
                <a:lnTo>
                  <a:pt x="1980" y="372"/>
                </a:lnTo>
                <a:lnTo>
                  <a:pt x="1998" y="392"/>
                </a:lnTo>
                <a:lnTo>
                  <a:pt x="2016" y="413"/>
                </a:lnTo>
                <a:lnTo>
                  <a:pt x="2033" y="434"/>
                </a:lnTo>
                <a:lnTo>
                  <a:pt x="2050" y="456"/>
                </a:lnTo>
                <a:lnTo>
                  <a:pt x="2066" y="478"/>
                </a:lnTo>
                <a:lnTo>
                  <a:pt x="2081" y="500"/>
                </a:lnTo>
                <a:lnTo>
                  <a:pt x="2096" y="523"/>
                </a:lnTo>
                <a:lnTo>
                  <a:pt x="2111" y="546"/>
                </a:lnTo>
                <a:lnTo>
                  <a:pt x="2125" y="570"/>
                </a:lnTo>
                <a:lnTo>
                  <a:pt x="2139" y="594"/>
                </a:lnTo>
                <a:lnTo>
                  <a:pt x="2152" y="618"/>
                </a:lnTo>
                <a:lnTo>
                  <a:pt x="2164" y="643"/>
                </a:lnTo>
                <a:lnTo>
                  <a:pt x="2176" y="668"/>
                </a:lnTo>
                <a:lnTo>
                  <a:pt x="2187" y="693"/>
                </a:lnTo>
                <a:lnTo>
                  <a:pt x="2197" y="719"/>
                </a:lnTo>
                <a:lnTo>
                  <a:pt x="2207" y="744"/>
                </a:lnTo>
                <a:lnTo>
                  <a:pt x="2216" y="771"/>
                </a:lnTo>
                <a:lnTo>
                  <a:pt x="2225" y="797"/>
                </a:lnTo>
                <a:lnTo>
                  <a:pt x="2233" y="824"/>
                </a:lnTo>
                <a:lnTo>
                  <a:pt x="2240" y="851"/>
                </a:lnTo>
                <a:lnTo>
                  <a:pt x="2247" y="878"/>
                </a:lnTo>
                <a:lnTo>
                  <a:pt x="2253" y="906"/>
                </a:lnTo>
                <a:lnTo>
                  <a:pt x="2258" y="934"/>
                </a:lnTo>
                <a:lnTo>
                  <a:pt x="2263" y="962"/>
                </a:lnTo>
                <a:lnTo>
                  <a:pt x="2267" y="990"/>
                </a:lnTo>
                <a:lnTo>
                  <a:pt x="2270" y="1018"/>
                </a:lnTo>
                <a:lnTo>
                  <a:pt x="2273" y="1047"/>
                </a:lnTo>
                <a:lnTo>
                  <a:pt x="2274" y="1076"/>
                </a:lnTo>
                <a:lnTo>
                  <a:pt x="2275" y="1105"/>
                </a:lnTo>
                <a:lnTo>
                  <a:pt x="2276" y="1134"/>
                </a:lnTo>
                <a:lnTo>
                  <a:pt x="2275" y="1164"/>
                </a:lnTo>
                <a:lnTo>
                  <a:pt x="2274" y="1193"/>
                </a:lnTo>
                <a:lnTo>
                  <a:pt x="2273" y="1222"/>
                </a:lnTo>
                <a:lnTo>
                  <a:pt x="2270" y="1250"/>
                </a:lnTo>
                <a:lnTo>
                  <a:pt x="2267" y="1279"/>
                </a:lnTo>
                <a:lnTo>
                  <a:pt x="2263" y="1307"/>
                </a:lnTo>
                <a:lnTo>
                  <a:pt x="2258" y="1335"/>
                </a:lnTo>
                <a:lnTo>
                  <a:pt x="2253" y="1363"/>
                </a:lnTo>
                <a:lnTo>
                  <a:pt x="2247" y="1390"/>
                </a:lnTo>
                <a:lnTo>
                  <a:pt x="2240" y="1418"/>
                </a:lnTo>
                <a:lnTo>
                  <a:pt x="2233" y="1445"/>
                </a:lnTo>
                <a:lnTo>
                  <a:pt x="2225" y="1471"/>
                </a:lnTo>
                <a:lnTo>
                  <a:pt x="2216" y="1498"/>
                </a:lnTo>
                <a:lnTo>
                  <a:pt x="2207" y="1524"/>
                </a:lnTo>
                <a:lnTo>
                  <a:pt x="2197" y="1550"/>
                </a:lnTo>
                <a:lnTo>
                  <a:pt x="2187" y="1576"/>
                </a:lnTo>
                <a:lnTo>
                  <a:pt x="2176" y="1601"/>
                </a:lnTo>
                <a:lnTo>
                  <a:pt x="2164" y="1626"/>
                </a:lnTo>
                <a:lnTo>
                  <a:pt x="2152" y="1650"/>
                </a:lnTo>
                <a:lnTo>
                  <a:pt x="2139" y="1675"/>
                </a:lnTo>
                <a:lnTo>
                  <a:pt x="2125" y="1699"/>
                </a:lnTo>
                <a:lnTo>
                  <a:pt x="2111" y="1722"/>
                </a:lnTo>
                <a:lnTo>
                  <a:pt x="2096" y="1745"/>
                </a:lnTo>
                <a:lnTo>
                  <a:pt x="2081" y="1768"/>
                </a:lnTo>
                <a:lnTo>
                  <a:pt x="2066" y="1791"/>
                </a:lnTo>
                <a:lnTo>
                  <a:pt x="2050" y="1813"/>
                </a:lnTo>
                <a:lnTo>
                  <a:pt x="2033" y="1834"/>
                </a:lnTo>
                <a:lnTo>
                  <a:pt x="2016" y="1856"/>
                </a:lnTo>
                <a:lnTo>
                  <a:pt x="1998" y="1876"/>
                </a:lnTo>
                <a:lnTo>
                  <a:pt x="1980" y="1897"/>
                </a:lnTo>
                <a:lnTo>
                  <a:pt x="1962" y="1917"/>
                </a:lnTo>
                <a:lnTo>
                  <a:pt x="1943" y="1936"/>
                </a:lnTo>
                <a:lnTo>
                  <a:pt x="1923" y="1955"/>
                </a:lnTo>
                <a:lnTo>
                  <a:pt x="1903" y="1974"/>
                </a:lnTo>
                <a:lnTo>
                  <a:pt x="1883" y="1992"/>
                </a:lnTo>
                <a:lnTo>
                  <a:pt x="1862" y="2009"/>
                </a:lnTo>
                <a:lnTo>
                  <a:pt x="1840" y="2026"/>
                </a:lnTo>
                <a:lnTo>
                  <a:pt x="1818" y="2043"/>
                </a:lnTo>
                <a:lnTo>
                  <a:pt x="1796" y="2059"/>
                </a:lnTo>
                <a:lnTo>
                  <a:pt x="1774" y="2074"/>
                </a:lnTo>
                <a:lnTo>
                  <a:pt x="1751" y="2089"/>
                </a:lnTo>
                <a:lnTo>
                  <a:pt x="1728" y="2104"/>
                </a:lnTo>
                <a:lnTo>
                  <a:pt x="1704" y="2118"/>
                </a:lnTo>
                <a:lnTo>
                  <a:pt x="1680" y="2131"/>
                </a:lnTo>
                <a:lnTo>
                  <a:pt x="1656" y="2144"/>
                </a:lnTo>
                <a:lnTo>
                  <a:pt x="1632" y="2156"/>
                </a:lnTo>
                <a:lnTo>
                  <a:pt x="1607" y="2168"/>
                </a:lnTo>
                <a:lnTo>
                  <a:pt x="1581" y="2179"/>
                </a:lnTo>
                <a:lnTo>
                  <a:pt x="1555" y="2189"/>
                </a:lnTo>
                <a:lnTo>
                  <a:pt x="1529" y="2199"/>
                </a:lnTo>
                <a:lnTo>
                  <a:pt x="1503" y="2209"/>
                </a:lnTo>
                <a:lnTo>
                  <a:pt x="1476" y="2217"/>
                </a:lnTo>
                <a:lnTo>
                  <a:pt x="1449" y="2225"/>
                </a:lnTo>
                <a:lnTo>
                  <a:pt x="1422" y="2232"/>
                </a:lnTo>
                <a:lnTo>
                  <a:pt x="1395" y="2239"/>
                </a:lnTo>
                <a:lnTo>
                  <a:pt x="1367" y="2245"/>
                </a:lnTo>
                <a:lnTo>
                  <a:pt x="1340" y="2250"/>
                </a:lnTo>
                <a:lnTo>
                  <a:pt x="1312" y="2255"/>
                </a:lnTo>
                <a:lnTo>
                  <a:pt x="1283" y="2259"/>
                </a:lnTo>
                <a:lnTo>
                  <a:pt x="1254" y="2262"/>
                </a:lnTo>
                <a:lnTo>
                  <a:pt x="1225" y="2265"/>
                </a:lnTo>
                <a:lnTo>
                  <a:pt x="1196" y="2267"/>
                </a:lnTo>
                <a:lnTo>
                  <a:pt x="1167" y="2268"/>
                </a:lnTo>
                <a:lnTo>
                  <a:pt x="1138" y="2268"/>
                </a:lnTo>
                <a:lnTo>
                  <a:pt x="1109" y="2268"/>
                </a:lnTo>
                <a:lnTo>
                  <a:pt x="1080" y="2267"/>
                </a:lnTo>
                <a:lnTo>
                  <a:pt x="1051" y="2265"/>
                </a:lnTo>
                <a:lnTo>
                  <a:pt x="1022" y="2262"/>
                </a:lnTo>
                <a:lnTo>
                  <a:pt x="993" y="2259"/>
                </a:lnTo>
                <a:lnTo>
                  <a:pt x="964" y="2255"/>
                </a:lnTo>
                <a:lnTo>
                  <a:pt x="936" y="2250"/>
                </a:lnTo>
                <a:lnTo>
                  <a:pt x="908" y="2245"/>
                </a:lnTo>
                <a:lnTo>
                  <a:pt x="881" y="2239"/>
                </a:lnTo>
                <a:lnTo>
                  <a:pt x="854" y="2232"/>
                </a:lnTo>
                <a:lnTo>
                  <a:pt x="827" y="2225"/>
                </a:lnTo>
                <a:lnTo>
                  <a:pt x="800" y="2217"/>
                </a:lnTo>
                <a:lnTo>
                  <a:pt x="773" y="2209"/>
                </a:lnTo>
                <a:lnTo>
                  <a:pt x="747" y="2199"/>
                </a:lnTo>
                <a:lnTo>
                  <a:pt x="721" y="2189"/>
                </a:lnTo>
                <a:lnTo>
                  <a:pt x="695" y="2179"/>
                </a:lnTo>
                <a:lnTo>
                  <a:pt x="669" y="2168"/>
                </a:lnTo>
                <a:lnTo>
                  <a:pt x="644" y="2156"/>
                </a:lnTo>
                <a:lnTo>
                  <a:pt x="620" y="2144"/>
                </a:lnTo>
                <a:lnTo>
                  <a:pt x="596" y="2131"/>
                </a:lnTo>
                <a:lnTo>
                  <a:pt x="572" y="2118"/>
                </a:lnTo>
                <a:lnTo>
                  <a:pt x="548" y="2104"/>
                </a:lnTo>
                <a:lnTo>
                  <a:pt x="525" y="2089"/>
                </a:lnTo>
                <a:lnTo>
                  <a:pt x="502" y="2074"/>
                </a:lnTo>
                <a:lnTo>
                  <a:pt x="480" y="2059"/>
                </a:lnTo>
                <a:lnTo>
                  <a:pt x="458" y="2043"/>
                </a:lnTo>
                <a:lnTo>
                  <a:pt x="436" y="2026"/>
                </a:lnTo>
                <a:lnTo>
                  <a:pt x="414" y="2009"/>
                </a:lnTo>
                <a:lnTo>
                  <a:pt x="393" y="1992"/>
                </a:lnTo>
                <a:lnTo>
                  <a:pt x="373" y="1974"/>
                </a:lnTo>
                <a:lnTo>
                  <a:pt x="353" y="1955"/>
                </a:lnTo>
                <a:lnTo>
                  <a:pt x="333" y="1936"/>
                </a:lnTo>
                <a:lnTo>
                  <a:pt x="314" y="1917"/>
                </a:lnTo>
                <a:lnTo>
                  <a:pt x="296" y="1897"/>
                </a:lnTo>
                <a:lnTo>
                  <a:pt x="278" y="1876"/>
                </a:lnTo>
                <a:lnTo>
                  <a:pt x="260" y="1856"/>
                </a:lnTo>
                <a:lnTo>
                  <a:pt x="243" y="1834"/>
                </a:lnTo>
                <a:lnTo>
                  <a:pt x="226" y="1813"/>
                </a:lnTo>
                <a:lnTo>
                  <a:pt x="210" y="1791"/>
                </a:lnTo>
                <a:lnTo>
                  <a:pt x="195" y="1768"/>
                </a:lnTo>
                <a:lnTo>
                  <a:pt x="180" y="1745"/>
                </a:lnTo>
                <a:lnTo>
                  <a:pt x="165" y="1722"/>
                </a:lnTo>
                <a:lnTo>
                  <a:pt x="151" y="1699"/>
                </a:lnTo>
                <a:lnTo>
                  <a:pt x="137" y="1675"/>
                </a:lnTo>
                <a:lnTo>
                  <a:pt x="124" y="1650"/>
                </a:lnTo>
                <a:lnTo>
                  <a:pt x="112" y="1626"/>
                </a:lnTo>
                <a:lnTo>
                  <a:pt x="100" y="1601"/>
                </a:lnTo>
                <a:lnTo>
                  <a:pt x="89" y="1576"/>
                </a:lnTo>
                <a:lnTo>
                  <a:pt x="79" y="1550"/>
                </a:lnTo>
                <a:lnTo>
                  <a:pt x="69" y="1524"/>
                </a:lnTo>
                <a:lnTo>
                  <a:pt x="60" y="1498"/>
                </a:lnTo>
                <a:lnTo>
                  <a:pt x="51" y="1471"/>
                </a:lnTo>
                <a:lnTo>
                  <a:pt x="43" y="1445"/>
                </a:lnTo>
                <a:lnTo>
                  <a:pt x="36" y="1418"/>
                </a:lnTo>
                <a:lnTo>
                  <a:pt x="29" y="1390"/>
                </a:lnTo>
                <a:lnTo>
                  <a:pt x="23" y="1363"/>
                </a:lnTo>
                <a:lnTo>
                  <a:pt x="18" y="1335"/>
                </a:lnTo>
                <a:lnTo>
                  <a:pt x="13" y="1307"/>
                </a:lnTo>
                <a:lnTo>
                  <a:pt x="9" y="1279"/>
                </a:lnTo>
                <a:lnTo>
                  <a:pt x="6" y="1250"/>
                </a:lnTo>
                <a:lnTo>
                  <a:pt x="3" y="1222"/>
                </a:lnTo>
                <a:lnTo>
                  <a:pt x="2" y="1193"/>
                </a:lnTo>
                <a:lnTo>
                  <a:pt x="0" y="1164"/>
                </a:lnTo>
                <a:lnTo>
                  <a:pt x="0" y="1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">
            <a:hlinkClick r:id="rId7" tooltip="Web"/>
            <a:extLst>
              <a:ext uri="{FF2B5EF4-FFF2-40B4-BE49-F238E27FC236}">
                <a16:creationId xmlns:a16="http://schemas.microsoft.com/office/drawing/2014/main" id="{B80B79DF-8751-4956-683B-AD47D074DDF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840416" y="5914980"/>
            <a:ext cx="1942567" cy="360000"/>
          </a:xfrm>
          <a:custGeom>
            <a:avLst/>
            <a:gdLst>
              <a:gd name="T0" fmla="*/ 4321 w 4333"/>
              <a:gd name="T1" fmla="*/ 17 h 803"/>
              <a:gd name="T2" fmla="*/ 4234 w 4333"/>
              <a:gd name="T3" fmla="*/ 139 h 803"/>
              <a:gd name="T4" fmla="*/ 4237 w 4333"/>
              <a:gd name="T5" fmla="*/ 561 h 803"/>
              <a:gd name="T6" fmla="*/ 4256 w 4333"/>
              <a:gd name="T7" fmla="*/ 432 h 803"/>
              <a:gd name="T8" fmla="*/ 148 w 4333"/>
              <a:gd name="T9" fmla="*/ 550 h 803"/>
              <a:gd name="T10" fmla="*/ 81 w 4333"/>
              <a:gd name="T11" fmla="*/ 6 h 803"/>
              <a:gd name="T12" fmla="*/ 245 w 4333"/>
              <a:gd name="T13" fmla="*/ 538 h 803"/>
              <a:gd name="T14" fmla="*/ 287 w 4333"/>
              <a:gd name="T15" fmla="*/ 77 h 803"/>
              <a:gd name="T16" fmla="*/ 425 w 4333"/>
              <a:gd name="T17" fmla="*/ 25 h 803"/>
              <a:gd name="T18" fmla="*/ 320 w 4333"/>
              <a:gd name="T19" fmla="*/ 137 h 803"/>
              <a:gd name="T20" fmla="*/ 804 w 4333"/>
              <a:gd name="T21" fmla="*/ 404 h 803"/>
              <a:gd name="T22" fmla="*/ 542 w 4333"/>
              <a:gd name="T23" fmla="*/ 556 h 803"/>
              <a:gd name="T24" fmla="*/ 581 w 4333"/>
              <a:gd name="T25" fmla="*/ 421 h 803"/>
              <a:gd name="T26" fmla="*/ 694 w 4333"/>
              <a:gd name="T27" fmla="*/ 369 h 803"/>
              <a:gd name="T28" fmla="*/ 870 w 4333"/>
              <a:gd name="T29" fmla="*/ 508 h 803"/>
              <a:gd name="T30" fmla="*/ 967 w 4333"/>
              <a:gd name="T31" fmla="*/ 215 h 803"/>
              <a:gd name="T32" fmla="*/ 1207 w 4333"/>
              <a:gd name="T33" fmla="*/ 246 h 803"/>
              <a:gd name="T34" fmla="*/ 1012 w 4333"/>
              <a:gd name="T35" fmla="*/ 459 h 803"/>
              <a:gd name="T36" fmla="*/ 1163 w 4333"/>
              <a:gd name="T37" fmla="*/ 503 h 803"/>
              <a:gd name="T38" fmla="*/ 1079 w 4333"/>
              <a:gd name="T39" fmla="*/ 295 h 803"/>
              <a:gd name="T40" fmla="*/ 1607 w 4333"/>
              <a:gd name="T41" fmla="*/ 324 h 803"/>
              <a:gd name="T42" fmla="*/ 1399 w 4333"/>
              <a:gd name="T43" fmla="*/ 316 h 803"/>
              <a:gd name="T44" fmla="*/ 1590 w 4333"/>
              <a:gd name="T45" fmla="*/ 409 h 803"/>
              <a:gd name="T46" fmla="*/ 1440 w 4333"/>
              <a:gd name="T47" fmla="*/ 560 h 803"/>
              <a:gd name="T48" fmla="*/ 1373 w 4333"/>
              <a:gd name="T49" fmla="*/ 443 h 803"/>
              <a:gd name="T50" fmla="*/ 1472 w 4333"/>
              <a:gd name="T51" fmla="*/ 440 h 803"/>
              <a:gd name="T52" fmla="*/ 1277 w 4333"/>
              <a:gd name="T53" fmla="*/ 346 h 803"/>
              <a:gd name="T54" fmla="*/ 1407 w 4333"/>
              <a:gd name="T55" fmla="*/ 199 h 803"/>
              <a:gd name="T56" fmla="*/ 1993 w 4333"/>
              <a:gd name="T57" fmla="*/ 445 h 803"/>
              <a:gd name="T58" fmla="*/ 1919 w 4333"/>
              <a:gd name="T59" fmla="*/ 555 h 803"/>
              <a:gd name="T60" fmla="*/ 1769 w 4333"/>
              <a:gd name="T61" fmla="*/ 561 h 803"/>
              <a:gd name="T62" fmla="*/ 1673 w 4333"/>
              <a:gd name="T63" fmla="*/ 322 h 803"/>
              <a:gd name="T64" fmla="*/ 1874 w 4333"/>
              <a:gd name="T65" fmla="*/ 200 h 803"/>
              <a:gd name="T66" fmla="*/ 1819 w 4333"/>
              <a:gd name="T67" fmla="*/ 457 h 803"/>
              <a:gd name="T68" fmla="*/ 1809 w 4333"/>
              <a:gd name="T69" fmla="*/ 312 h 803"/>
              <a:gd name="T70" fmla="*/ 2447 w 4333"/>
              <a:gd name="T71" fmla="*/ 550 h 803"/>
              <a:gd name="T72" fmla="*/ 2282 w 4333"/>
              <a:gd name="T73" fmla="*/ 534 h 803"/>
              <a:gd name="T74" fmla="*/ 2091 w 4333"/>
              <a:gd name="T75" fmla="*/ 504 h 803"/>
              <a:gd name="T76" fmla="*/ 2203 w 4333"/>
              <a:gd name="T77" fmla="*/ 206 h 803"/>
              <a:gd name="T78" fmla="*/ 2212 w 4333"/>
              <a:gd name="T79" fmla="*/ 429 h 803"/>
              <a:gd name="T80" fmla="*/ 2306 w 4333"/>
              <a:gd name="T81" fmla="*/ 301 h 803"/>
              <a:gd name="T82" fmla="*/ 2596 w 4333"/>
              <a:gd name="T83" fmla="*/ 549 h 803"/>
              <a:gd name="T84" fmla="*/ 2655 w 4333"/>
              <a:gd name="T85" fmla="*/ 412 h 803"/>
              <a:gd name="T86" fmla="*/ 2750 w 4333"/>
              <a:gd name="T87" fmla="*/ 415 h 803"/>
              <a:gd name="T88" fmla="*/ 2706 w 4333"/>
              <a:gd name="T89" fmla="*/ 559 h 803"/>
              <a:gd name="T90" fmla="*/ 2937 w 4333"/>
              <a:gd name="T91" fmla="*/ 538 h 803"/>
              <a:gd name="T92" fmla="*/ 2979 w 4333"/>
              <a:gd name="T93" fmla="*/ 77 h 803"/>
              <a:gd name="T94" fmla="*/ 3118 w 4333"/>
              <a:gd name="T95" fmla="*/ 25 h 803"/>
              <a:gd name="T96" fmla="*/ 3013 w 4333"/>
              <a:gd name="T97" fmla="*/ 137 h 803"/>
              <a:gd name="T98" fmla="*/ 3487 w 4333"/>
              <a:gd name="T99" fmla="*/ 244 h 803"/>
              <a:gd name="T100" fmla="*/ 3380 w 4333"/>
              <a:gd name="T101" fmla="*/ 549 h 803"/>
              <a:gd name="T102" fmla="*/ 3139 w 4333"/>
              <a:gd name="T103" fmla="*/ 480 h 803"/>
              <a:gd name="T104" fmla="*/ 3278 w 4333"/>
              <a:gd name="T105" fmla="*/ 204 h 803"/>
              <a:gd name="T106" fmla="*/ 3296 w 4333"/>
              <a:gd name="T107" fmla="*/ 311 h 803"/>
              <a:gd name="T108" fmla="*/ 3328 w 4333"/>
              <a:gd name="T109" fmla="*/ 457 h 803"/>
              <a:gd name="T110" fmla="*/ 3573 w 4333"/>
              <a:gd name="T111" fmla="*/ 429 h 803"/>
              <a:gd name="T112" fmla="*/ 3671 w 4333"/>
              <a:gd name="T113" fmla="*/ 521 h 803"/>
              <a:gd name="T114" fmla="*/ 3535 w 4333"/>
              <a:gd name="T115" fmla="*/ 516 h 803"/>
              <a:gd name="T116" fmla="*/ 3938 w 4333"/>
              <a:gd name="T117" fmla="*/ 790 h 803"/>
              <a:gd name="T118" fmla="*/ 3728 w 4333"/>
              <a:gd name="T119" fmla="*/ 717 h 803"/>
              <a:gd name="T120" fmla="*/ 4053 w 4333"/>
              <a:gd name="T121" fmla="*/ 474 h 803"/>
              <a:gd name="T122" fmla="*/ 3938 w 4333"/>
              <a:gd name="T123" fmla="*/ 570 h 803"/>
              <a:gd name="T124" fmla="*/ 3872 w 4333"/>
              <a:gd name="T125" fmla="*/ 699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33" h="803">
                <a:moveTo>
                  <a:pt x="4189" y="88"/>
                </a:moveTo>
                <a:lnTo>
                  <a:pt x="4189" y="77"/>
                </a:lnTo>
                <a:lnTo>
                  <a:pt x="4190" y="67"/>
                </a:lnTo>
                <a:lnTo>
                  <a:pt x="4191" y="57"/>
                </a:lnTo>
                <a:lnTo>
                  <a:pt x="4194" y="48"/>
                </a:lnTo>
                <a:lnTo>
                  <a:pt x="4195" y="44"/>
                </a:lnTo>
                <a:lnTo>
                  <a:pt x="4197" y="40"/>
                </a:lnTo>
                <a:lnTo>
                  <a:pt x="4200" y="33"/>
                </a:lnTo>
                <a:lnTo>
                  <a:pt x="4204" y="27"/>
                </a:lnTo>
                <a:lnTo>
                  <a:pt x="4209" y="21"/>
                </a:lnTo>
                <a:lnTo>
                  <a:pt x="4215" y="16"/>
                </a:lnTo>
                <a:lnTo>
                  <a:pt x="4221" y="12"/>
                </a:lnTo>
                <a:lnTo>
                  <a:pt x="4228" y="8"/>
                </a:lnTo>
                <a:lnTo>
                  <a:pt x="4235" y="5"/>
                </a:lnTo>
                <a:lnTo>
                  <a:pt x="4243" y="3"/>
                </a:lnTo>
                <a:lnTo>
                  <a:pt x="4253" y="1"/>
                </a:lnTo>
                <a:lnTo>
                  <a:pt x="4262" y="0"/>
                </a:lnTo>
                <a:lnTo>
                  <a:pt x="4273" y="0"/>
                </a:lnTo>
                <a:lnTo>
                  <a:pt x="4280" y="0"/>
                </a:lnTo>
                <a:lnTo>
                  <a:pt x="4287" y="1"/>
                </a:lnTo>
                <a:lnTo>
                  <a:pt x="4293" y="2"/>
                </a:lnTo>
                <a:lnTo>
                  <a:pt x="4299" y="3"/>
                </a:lnTo>
                <a:lnTo>
                  <a:pt x="4304" y="5"/>
                </a:lnTo>
                <a:lnTo>
                  <a:pt x="4309" y="7"/>
                </a:lnTo>
                <a:lnTo>
                  <a:pt x="4314" y="10"/>
                </a:lnTo>
                <a:lnTo>
                  <a:pt x="4318" y="13"/>
                </a:lnTo>
                <a:lnTo>
                  <a:pt x="4321" y="17"/>
                </a:lnTo>
                <a:lnTo>
                  <a:pt x="4325" y="21"/>
                </a:lnTo>
                <a:lnTo>
                  <a:pt x="4327" y="25"/>
                </a:lnTo>
                <a:lnTo>
                  <a:pt x="4329" y="30"/>
                </a:lnTo>
                <a:lnTo>
                  <a:pt x="4331" y="35"/>
                </a:lnTo>
                <a:lnTo>
                  <a:pt x="4332" y="41"/>
                </a:lnTo>
                <a:lnTo>
                  <a:pt x="4333" y="47"/>
                </a:lnTo>
                <a:lnTo>
                  <a:pt x="4333" y="53"/>
                </a:lnTo>
                <a:lnTo>
                  <a:pt x="4333" y="64"/>
                </a:lnTo>
                <a:lnTo>
                  <a:pt x="4332" y="74"/>
                </a:lnTo>
                <a:lnTo>
                  <a:pt x="4330" y="84"/>
                </a:lnTo>
                <a:lnTo>
                  <a:pt x="4328" y="92"/>
                </a:lnTo>
                <a:lnTo>
                  <a:pt x="4327" y="96"/>
                </a:lnTo>
                <a:lnTo>
                  <a:pt x="4325" y="100"/>
                </a:lnTo>
                <a:lnTo>
                  <a:pt x="4321" y="107"/>
                </a:lnTo>
                <a:lnTo>
                  <a:pt x="4317" y="113"/>
                </a:lnTo>
                <a:lnTo>
                  <a:pt x="4313" y="119"/>
                </a:lnTo>
                <a:lnTo>
                  <a:pt x="4307" y="124"/>
                </a:lnTo>
                <a:lnTo>
                  <a:pt x="4301" y="128"/>
                </a:lnTo>
                <a:lnTo>
                  <a:pt x="4294" y="132"/>
                </a:lnTo>
                <a:lnTo>
                  <a:pt x="4286" y="135"/>
                </a:lnTo>
                <a:lnTo>
                  <a:pt x="4282" y="136"/>
                </a:lnTo>
                <a:lnTo>
                  <a:pt x="4278" y="137"/>
                </a:lnTo>
                <a:lnTo>
                  <a:pt x="4269" y="139"/>
                </a:lnTo>
                <a:lnTo>
                  <a:pt x="4259" y="140"/>
                </a:lnTo>
                <a:lnTo>
                  <a:pt x="4248" y="140"/>
                </a:lnTo>
                <a:lnTo>
                  <a:pt x="4241" y="140"/>
                </a:lnTo>
                <a:lnTo>
                  <a:pt x="4234" y="139"/>
                </a:lnTo>
                <a:lnTo>
                  <a:pt x="4228" y="138"/>
                </a:lnTo>
                <a:lnTo>
                  <a:pt x="4222" y="137"/>
                </a:lnTo>
                <a:lnTo>
                  <a:pt x="4217" y="135"/>
                </a:lnTo>
                <a:lnTo>
                  <a:pt x="4212" y="133"/>
                </a:lnTo>
                <a:lnTo>
                  <a:pt x="4207" y="130"/>
                </a:lnTo>
                <a:lnTo>
                  <a:pt x="4203" y="127"/>
                </a:lnTo>
                <a:lnTo>
                  <a:pt x="4200" y="124"/>
                </a:lnTo>
                <a:lnTo>
                  <a:pt x="4197" y="120"/>
                </a:lnTo>
                <a:lnTo>
                  <a:pt x="4194" y="115"/>
                </a:lnTo>
                <a:lnTo>
                  <a:pt x="4192" y="111"/>
                </a:lnTo>
                <a:lnTo>
                  <a:pt x="4191" y="106"/>
                </a:lnTo>
                <a:lnTo>
                  <a:pt x="4190" y="100"/>
                </a:lnTo>
                <a:lnTo>
                  <a:pt x="4189" y="94"/>
                </a:lnTo>
                <a:lnTo>
                  <a:pt x="4189" y="88"/>
                </a:lnTo>
                <a:close/>
                <a:moveTo>
                  <a:pt x="4277" y="459"/>
                </a:moveTo>
                <a:lnTo>
                  <a:pt x="4285" y="459"/>
                </a:lnTo>
                <a:lnTo>
                  <a:pt x="4293" y="457"/>
                </a:lnTo>
                <a:lnTo>
                  <a:pt x="4300" y="455"/>
                </a:lnTo>
                <a:lnTo>
                  <a:pt x="4306" y="452"/>
                </a:lnTo>
                <a:lnTo>
                  <a:pt x="4303" y="533"/>
                </a:lnTo>
                <a:lnTo>
                  <a:pt x="4294" y="540"/>
                </a:lnTo>
                <a:lnTo>
                  <a:pt x="4285" y="545"/>
                </a:lnTo>
                <a:lnTo>
                  <a:pt x="4276" y="550"/>
                </a:lnTo>
                <a:lnTo>
                  <a:pt x="4267" y="554"/>
                </a:lnTo>
                <a:lnTo>
                  <a:pt x="4257" y="557"/>
                </a:lnTo>
                <a:lnTo>
                  <a:pt x="4247" y="559"/>
                </a:lnTo>
                <a:lnTo>
                  <a:pt x="4237" y="561"/>
                </a:lnTo>
                <a:lnTo>
                  <a:pt x="4226" y="561"/>
                </a:lnTo>
                <a:lnTo>
                  <a:pt x="4210" y="561"/>
                </a:lnTo>
                <a:lnTo>
                  <a:pt x="4203" y="560"/>
                </a:lnTo>
                <a:lnTo>
                  <a:pt x="4196" y="559"/>
                </a:lnTo>
                <a:lnTo>
                  <a:pt x="4183" y="557"/>
                </a:lnTo>
                <a:lnTo>
                  <a:pt x="4172" y="553"/>
                </a:lnTo>
                <a:lnTo>
                  <a:pt x="4162" y="549"/>
                </a:lnTo>
                <a:lnTo>
                  <a:pt x="4158" y="547"/>
                </a:lnTo>
                <a:lnTo>
                  <a:pt x="4154" y="544"/>
                </a:lnTo>
                <a:lnTo>
                  <a:pt x="4150" y="541"/>
                </a:lnTo>
                <a:lnTo>
                  <a:pt x="4147" y="538"/>
                </a:lnTo>
                <a:lnTo>
                  <a:pt x="4144" y="534"/>
                </a:lnTo>
                <a:lnTo>
                  <a:pt x="4141" y="531"/>
                </a:lnTo>
                <a:lnTo>
                  <a:pt x="4138" y="526"/>
                </a:lnTo>
                <a:lnTo>
                  <a:pt x="4135" y="521"/>
                </a:lnTo>
                <a:lnTo>
                  <a:pt x="4133" y="515"/>
                </a:lnTo>
                <a:lnTo>
                  <a:pt x="4131" y="510"/>
                </a:lnTo>
                <a:lnTo>
                  <a:pt x="4130" y="505"/>
                </a:lnTo>
                <a:lnTo>
                  <a:pt x="4129" y="499"/>
                </a:lnTo>
                <a:lnTo>
                  <a:pt x="4128" y="488"/>
                </a:lnTo>
                <a:lnTo>
                  <a:pt x="4128" y="477"/>
                </a:lnTo>
                <a:lnTo>
                  <a:pt x="4129" y="467"/>
                </a:lnTo>
                <a:lnTo>
                  <a:pt x="4130" y="457"/>
                </a:lnTo>
                <a:lnTo>
                  <a:pt x="4131" y="448"/>
                </a:lnTo>
                <a:lnTo>
                  <a:pt x="4174" y="205"/>
                </a:lnTo>
                <a:lnTo>
                  <a:pt x="4296" y="205"/>
                </a:lnTo>
                <a:lnTo>
                  <a:pt x="4256" y="432"/>
                </a:lnTo>
                <a:lnTo>
                  <a:pt x="4255" y="440"/>
                </a:lnTo>
                <a:lnTo>
                  <a:pt x="4256" y="444"/>
                </a:lnTo>
                <a:lnTo>
                  <a:pt x="4257" y="448"/>
                </a:lnTo>
                <a:lnTo>
                  <a:pt x="4258" y="451"/>
                </a:lnTo>
                <a:lnTo>
                  <a:pt x="4261" y="454"/>
                </a:lnTo>
                <a:lnTo>
                  <a:pt x="4264" y="456"/>
                </a:lnTo>
                <a:lnTo>
                  <a:pt x="4268" y="458"/>
                </a:lnTo>
                <a:lnTo>
                  <a:pt x="4272" y="459"/>
                </a:lnTo>
                <a:lnTo>
                  <a:pt x="4277" y="459"/>
                </a:lnTo>
                <a:close/>
                <a:moveTo>
                  <a:pt x="127" y="440"/>
                </a:moveTo>
                <a:lnTo>
                  <a:pt x="128" y="445"/>
                </a:lnTo>
                <a:lnTo>
                  <a:pt x="128" y="448"/>
                </a:lnTo>
                <a:lnTo>
                  <a:pt x="130" y="452"/>
                </a:lnTo>
                <a:lnTo>
                  <a:pt x="132" y="454"/>
                </a:lnTo>
                <a:lnTo>
                  <a:pt x="135" y="456"/>
                </a:lnTo>
                <a:lnTo>
                  <a:pt x="138" y="458"/>
                </a:lnTo>
                <a:lnTo>
                  <a:pt x="142" y="459"/>
                </a:lnTo>
                <a:lnTo>
                  <a:pt x="146" y="459"/>
                </a:lnTo>
                <a:lnTo>
                  <a:pt x="155" y="459"/>
                </a:lnTo>
                <a:lnTo>
                  <a:pt x="164" y="457"/>
                </a:lnTo>
                <a:lnTo>
                  <a:pt x="168" y="456"/>
                </a:lnTo>
                <a:lnTo>
                  <a:pt x="171" y="455"/>
                </a:lnTo>
                <a:lnTo>
                  <a:pt x="178" y="452"/>
                </a:lnTo>
                <a:lnTo>
                  <a:pt x="175" y="533"/>
                </a:lnTo>
                <a:lnTo>
                  <a:pt x="166" y="540"/>
                </a:lnTo>
                <a:lnTo>
                  <a:pt x="157" y="545"/>
                </a:lnTo>
                <a:lnTo>
                  <a:pt x="148" y="550"/>
                </a:lnTo>
                <a:lnTo>
                  <a:pt x="138" y="554"/>
                </a:lnTo>
                <a:lnTo>
                  <a:pt x="128" y="557"/>
                </a:lnTo>
                <a:lnTo>
                  <a:pt x="118" y="559"/>
                </a:lnTo>
                <a:lnTo>
                  <a:pt x="108" y="561"/>
                </a:lnTo>
                <a:lnTo>
                  <a:pt x="97" y="561"/>
                </a:lnTo>
                <a:lnTo>
                  <a:pt x="81" y="561"/>
                </a:lnTo>
                <a:lnTo>
                  <a:pt x="74" y="560"/>
                </a:lnTo>
                <a:lnTo>
                  <a:pt x="67" y="559"/>
                </a:lnTo>
                <a:lnTo>
                  <a:pt x="55" y="557"/>
                </a:lnTo>
                <a:lnTo>
                  <a:pt x="43" y="553"/>
                </a:lnTo>
                <a:lnTo>
                  <a:pt x="33" y="549"/>
                </a:lnTo>
                <a:lnTo>
                  <a:pt x="29" y="547"/>
                </a:lnTo>
                <a:lnTo>
                  <a:pt x="25" y="544"/>
                </a:lnTo>
                <a:lnTo>
                  <a:pt x="21" y="541"/>
                </a:lnTo>
                <a:lnTo>
                  <a:pt x="18" y="538"/>
                </a:lnTo>
                <a:lnTo>
                  <a:pt x="15" y="534"/>
                </a:lnTo>
                <a:lnTo>
                  <a:pt x="12" y="531"/>
                </a:lnTo>
                <a:lnTo>
                  <a:pt x="9" y="526"/>
                </a:lnTo>
                <a:lnTo>
                  <a:pt x="7" y="521"/>
                </a:lnTo>
                <a:lnTo>
                  <a:pt x="3" y="511"/>
                </a:lnTo>
                <a:lnTo>
                  <a:pt x="1" y="500"/>
                </a:lnTo>
                <a:lnTo>
                  <a:pt x="0" y="488"/>
                </a:lnTo>
                <a:lnTo>
                  <a:pt x="0" y="477"/>
                </a:lnTo>
                <a:lnTo>
                  <a:pt x="1" y="467"/>
                </a:lnTo>
                <a:lnTo>
                  <a:pt x="2" y="457"/>
                </a:lnTo>
                <a:lnTo>
                  <a:pt x="3" y="448"/>
                </a:lnTo>
                <a:lnTo>
                  <a:pt x="81" y="6"/>
                </a:lnTo>
                <a:lnTo>
                  <a:pt x="203" y="6"/>
                </a:lnTo>
                <a:lnTo>
                  <a:pt x="128" y="432"/>
                </a:lnTo>
                <a:lnTo>
                  <a:pt x="127" y="440"/>
                </a:lnTo>
                <a:close/>
                <a:moveTo>
                  <a:pt x="375" y="459"/>
                </a:moveTo>
                <a:lnTo>
                  <a:pt x="383" y="459"/>
                </a:lnTo>
                <a:lnTo>
                  <a:pt x="390" y="457"/>
                </a:lnTo>
                <a:lnTo>
                  <a:pt x="398" y="455"/>
                </a:lnTo>
                <a:lnTo>
                  <a:pt x="404" y="452"/>
                </a:lnTo>
                <a:lnTo>
                  <a:pt x="401" y="533"/>
                </a:lnTo>
                <a:lnTo>
                  <a:pt x="392" y="540"/>
                </a:lnTo>
                <a:lnTo>
                  <a:pt x="383" y="545"/>
                </a:lnTo>
                <a:lnTo>
                  <a:pt x="374" y="550"/>
                </a:lnTo>
                <a:lnTo>
                  <a:pt x="365" y="554"/>
                </a:lnTo>
                <a:lnTo>
                  <a:pt x="355" y="557"/>
                </a:lnTo>
                <a:lnTo>
                  <a:pt x="345" y="559"/>
                </a:lnTo>
                <a:lnTo>
                  <a:pt x="334" y="561"/>
                </a:lnTo>
                <a:lnTo>
                  <a:pt x="324" y="561"/>
                </a:lnTo>
                <a:lnTo>
                  <a:pt x="308" y="561"/>
                </a:lnTo>
                <a:lnTo>
                  <a:pt x="301" y="560"/>
                </a:lnTo>
                <a:lnTo>
                  <a:pt x="294" y="559"/>
                </a:lnTo>
                <a:lnTo>
                  <a:pt x="281" y="557"/>
                </a:lnTo>
                <a:lnTo>
                  <a:pt x="270" y="553"/>
                </a:lnTo>
                <a:lnTo>
                  <a:pt x="260" y="549"/>
                </a:lnTo>
                <a:lnTo>
                  <a:pt x="256" y="547"/>
                </a:lnTo>
                <a:lnTo>
                  <a:pt x="252" y="544"/>
                </a:lnTo>
                <a:lnTo>
                  <a:pt x="248" y="541"/>
                </a:lnTo>
                <a:lnTo>
                  <a:pt x="245" y="538"/>
                </a:lnTo>
                <a:lnTo>
                  <a:pt x="242" y="534"/>
                </a:lnTo>
                <a:lnTo>
                  <a:pt x="239" y="531"/>
                </a:lnTo>
                <a:lnTo>
                  <a:pt x="236" y="526"/>
                </a:lnTo>
                <a:lnTo>
                  <a:pt x="233" y="521"/>
                </a:lnTo>
                <a:lnTo>
                  <a:pt x="231" y="515"/>
                </a:lnTo>
                <a:lnTo>
                  <a:pt x="229" y="510"/>
                </a:lnTo>
                <a:lnTo>
                  <a:pt x="228" y="505"/>
                </a:lnTo>
                <a:lnTo>
                  <a:pt x="227" y="499"/>
                </a:lnTo>
                <a:lnTo>
                  <a:pt x="226" y="488"/>
                </a:lnTo>
                <a:lnTo>
                  <a:pt x="226" y="477"/>
                </a:lnTo>
                <a:lnTo>
                  <a:pt x="227" y="467"/>
                </a:lnTo>
                <a:lnTo>
                  <a:pt x="228" y="457"/>
                </a:lnTo>
                <a:lnTo>
                  <a:pt x="229" y="448"/>
                </a:lnTo>
                <a:lnTo>
                  <a:pt x="272" y="205"/>
                </a:lnTo>
                <a:lnTo>
                  <a:pt x="394" y="205"/>
                </a:lnTo>
                <a:lnTo>
                  <a:pt x="354" y="432"/>
                </a:lnTo>
                <a:lnTo>
                  <a:pt x="353" y="440"/>
                </a:lnTo>
                <a:lnTo>
                  <a:pt x="354" y="444"/>
                </a:lnTo>
                <a:lnTo>
                  <a:pt x="355" y="448"/>
                </a:lnTo>
                <a:lnTo>
                  <a:pt x="356" y="451"/>
                </a:lnTo>
                <a:lnTo>
                  <a:pt x="359" y="454"/>
                </a:lnTo>
                <a:lnTo>
                  <a:pt x="362" y="456"/>
                </a:lnTo>
                <a:lnTo>
                  <a:pt x="365" y="458"/>
                </a:lnTo>
                <a:lnTo>
                  <a:pt x="370" y="459"/>
                </a:lnTo>
                <a:lnTo>
                  <a:pt x="375" y="459"/>
                </a:lnTo>
                <a:close/>
                <a:moveTo>
                  <a:pt x="286" y="88"/>
                </a:moveTo>
                <a:lnTo>
                  <a:pt x="287" y="77"/>
                </a:lnTo>
                <a:lnTo>
                  <a:pt x="288" y="67"/>
                </a:lnTo>
                <a:lnTo>
                  <a:pt x="289" y="57"/>
                </a:lnTo>
                <a:lnTo>
                  <a:pt x="292" y="48"/>
                </a:lnTo>
                <a:lnTo>
                  <a:pt x="293" y="44"/>
                </a:lnTo>
                <a:lnTo>
                  <a:pt x="294" y="40"/>
                </a:lnTo>
                <a:lnTo>
                  <a:pt x="298" y="33"/>
                </a:lnTo>
                <a:lnTo>
                  <a:pt x="302" y="27"/>
                </a:lnTo>
                <a:lnTo>
                  <a:pt x="307" y="21"/>
                </a:lnTo>
                <a:lnTo>
                  <a:pt x="312" y="16"/>
                </a:lnTo>
                <a:lnTo>
                  <a:pt x="319" y="12"/>
                </a:lnTo>
                <a:lnTo>
                  <a:pt x="325" y="8"/>
                </a:lnTo>
                <a:lnTo>
                  <a:pt x="333" y="5"/>
                </a:lnTo>
                <a:lnTo>
                  <a:pt x="341" y="3"/>
                </a:lnTo>
                <a:lnTo>
                  <a:pt x="350" y="1"/>
                </a:lnTo>
                <a:lnTo>
                  <a:pt x="360" y="0"/>
                </a:lnTo>
                <a:lnTo>
                  <a:pt x="370" y="0"/>
                </a:lnTo>
                <a:lnTo>
                  <a:pt x="378" y="0"/>
                </a:lnTo>
                <a:lnTo>
                  <a:pt x="385" y="1"/>
                </a:lnTo>
                <a:lnTo>
                  <a:pt x="391" y="2"/>
                </a:lnTo>
                <a:lnTo>
                  <a:pt x="397" y="3"/>
                </a:lnTo>
                <a:lnTo>
                  <a:pt x="402" y="5"/>
                </a:lnTo>
                <a:lnTo>
                  <a:pt x="407" y="7"/>
                </a:lnTo>
                <a:lnTo>
                  <a:pt x="412" y="10"/>
                </a:lnTo>
                <a:lnTo>
                  <a:pt x="416" y="13"/>
                </a:lnTo>
                <a:lnTo>
                  <a:pt x="419" y="17"/>
                </a:lnTo>
                <a:lnTo>
                  <a:pt x="422" y="21"/>
                </a:lnTo>
                <a:lnTo>
                  <a:pt x="425" y="25"/>
                </a:lnTo>
                <a:lnTo>
                  <a:pt x="427" y="30"/>
                </a:lnTo>
                <a:lnTo>
                  <a:pt x="429" y="35"/>
                </a:lnTo>
                <a:lnTo>
                  <a:pt x="430" y="41"/>
                </a:lnTo>
                <a:lnTo>
                  <a:pt x="431" y="47"/>
                </a:lnTo>
                <a:lnTo>
                  <a:pt x="431" y="53"/>
                </a:lnTo>
                <a:lnTo>
                  <a:pt x="431" y="64"/>
                </a:lnTo>
                <a:lnTo>
                  <a:pt x="430" y="74"/>
                </a:lnTo>
                <a:lnTo>
                  <a:pt x="428" y="84"/>
                </a:lnTo>
                <a:lnTo>
                  <a:pt x="426" y="92"/>
                </a:lnTo>
                <a:lnTo>
                  <a:pt x="424" y="96"/>
                </a:lnTo>
                <a:lnTo>
                  <a:pt x="423" y="100"/>
                </a:lnTo>
                <a:lnTo>
                  <a:pt x="419" y="107"/>
                </a:lnTo>
                <a:lnTo>
                  <a:pt x="415" y="113"/>
                </a:lnTo>
                <a:lnTo>
                  <a:pt x="410" y="119"/>
                </a:lnTo>
                <a:lnTo>
                  <a:pt x="405" y="124"/>
                </a:lnTo>
                <a:lnTo>
                  <a:pt x="399" y="128"/>
                </a:lnTo>
                <a:lnTo>
                  <a:pt x="392" y="132"/>
                </a:lnTo>
                <a:lnTo>
                  <a:pt x="384" y="135"/>
                </a:lnTo>
                <a:lnTo>
                  <a:pt x="380" y="136"/>
                </a:lnTo>
                <a:lnTo>
                  <a:pt x="376" y="137"/>
                </a:lnTo>
                <a:lnTo>
                  <a:pt x="367" y="139"/>
                </a:lnTo>
                <a:lnTo>
                  <a:pt x="357" y="140"/>
                </a:lnTo>
                <a:lnTo>
                  <a:pt x="346" y="140"/>
                </a:lnTo>
                <a:lnTo>
                  <a:pt x="339" y="140"/>
                </a:lnTo>
                <a:lnTo>
                  <a:pt x="332" y="139"/>
                </a:lnTo>
                <a:lnTo>
                  <a:pt x="326" y="138"/>
                </a:lnTo>
                <a:lnTo>
                  <a:pt x="320" y="137"/>
                </a:lnTo>
                <a:lnTo>
                  <a:pt x="315" y="135"/>
                </a:lnTo>
                <a:lnTo>
                  <a:pt x="310" y="133"/>
                </a:lnTo>
                <a:lnTo>
                  <a:pt x="305" y="130"/>
                </a:lnTo>
                <a:lnTo>
                  <a:pt x="301" y="127"/>
                </a:lnTo>
                <a:lnTo>
                  <a:pt x="298" y="124"/>
                </a:lnTo>
                <a:lnTo>
                  <a:pt x="295" y="120"/>
                </a:lnTo>
                <a:lnTo>
                  <a:pt x="292" y="115"/>
                </a:lnTo>
                <a:lnTo>
                  <a:pt x="290" y="111"/>
                </a:lnTo>
                <a:lnTo>
                  <a:pt x="289" y="106"/>
                </a:lnTo>
                <a:lnTo>
                  <a:pt x="287" y="100"/>
                </a:lnTo>
                <a:lnTo>
                  <a:pt x="287" y="94"/>
                </a:lnTo>
                <a:lnTo>
                  <a:pt x="286" y="88"/>
                </a:lnTo>
                <a:close/>
                <a:moveTo>
                  <a:pt x="813" y="205"/>
                </a:moveTo>
                <a:lnTo>
                  <a:pt x="815" y="213"/>
                </a:lnTo>
                <a:lnTo>
                  <a:pt x="817" y="222"/>
                </a:lnTo>
                <a:lnTo>
                  <a:pt x="820" y="240"/>
                </a:lnTo>
                <a:lnTo>
                  <a:pt x="822" y="262"/>
                </a:lnTo>
                <a:lnTo>
                  <a:pt x="823" y="273"/>
                </a:lnTo>
                <a:lnTo>
                  <a:pt x="823" y="285"/>
                </a:lnTo>
                <a:lnTo>
                  <a:pt x="822" y="310"/>
                </a:lnTo>
                <a:lnTo>
                  <a:pt x="821" y="322"/>
                </a:lnTo>
                <a:lnTo>
                  <a:pt x="820" y="334"/>
                </a:lnTo>
                <a:lnTo>
                  <a:pt x="818" y="346"/>
                </a:lnTo>
                <a:lnTo>
                  <a:pt x="816" y="358"/>
                </a:lnTo>
                <a:lnTo>
                  <a:pt x="811" y="381"/>
                </a:lnTo>
                <a:lnTo>
                  <a:pt x="807" y="393"/>
                </a:lnTo>
                <a:lnTo>
                  <a:pt x="804" y="404"/>
                </a:lnTo>
                <a:lnTo>
                  <a:pt x="800" y="415"/>
                </a:lnTo>
                <a:lnTo>
                  <a:pt x="795" y="426"/>
                </a:lnTo>
                <a:lnTo>
                  <a:pt x="791" y="437"/>
                </a:lnTo>
                <a:lnTo>
                  <a:pt x="785" y="448"/>
                </a:lnTo>
                <a:lnTo>
                  <a:pt x="780" y="458"/>
                </a:lnTo>
                <a:lnTo>
                  <a:pt x="774" y="469"/>
                </a:lnTo>
                <a:lnTo>
                  <a:pt x="767" y="479"/>
                </a:lnTo>
                <a:lnTo>
                  <a:pt x="760" y="488"/>
                </a:lnTo>
                <a:lnTo>
                  <a:pt x="756" y="493"/>
                </a:lnTo>
                <a:lnTo>
                  <a:pt x="752" y="497"/>
                </a:lnTo>
                <a:lnTo>
                  <a:pt x="744" y="506"/>
                </a:lnTo>
                <a:lnTo>
                  <a:pt x="740" y="510"/>
                </a:lnTo>
                <a:lnTo>
                  <a:pt x="735" y="514"/>
                </a:lnTo>
                <a:lnTo>
                  <a:pt x="726" y="522"/>
                </a:lnTo>
                <a:lnTo>
                  <a:pt x="715" y="529"/>
                </a:lnTo>
                <a:lnTo>
                  <a:pt x="705" y="535"/>
                </a:lnTo>
                <a:lnTo>
                  <a:pt x="693" y="541"/>
                </a:lnTo>
                <a:lnTo>
                  <a:pt x="682" y="547"/>
                </a:lnTo>
                <a:lnTo>
                  <a:pt x="670" y="551"/>
                </a:lnTo>
                <a:lnTo>
                  <a:pt x="657" y="555"/>
                </a:lnTo>
                <a:lnTo>
                  <a:pt x="643" y="557"/>
                </a:lnTo>
                <a:lnTo>
                  <a:pt x="630" y="559"/>
                </a:lnTo>
                <a:lnTo>
                  <a:pt x="616" y="561"/>
                </a:lnTo>
                <a:lnTo>
                  <a:pt x="602" y="561"/>
                </a:lnTo>
                <a:lnTo>
                  <a:pt x="580" y="560"/>
                </a:lnTo>
                <a:lnTo>
                  <a:pt x="561" y="559"/>
                </a:lnTo>
                <a:lnTo>
                  <a:pt x="542" y="556"/>
                </a:lnTo>
                <a:lnTo>
                  <a:pt x="526" y="552"/>
                </a:lnTo>
                <a:lnTo>
                  <a:pt x="519" y="549"/>
                </a:lnTo>
                <a:lnTo>
                  <a:pt x="511" y="547"/>
                </a:lnTo>
                <a:lnTo>
                  <a:pt x="505" y="544"/>
                </a:lnTo>
                <a:lnTo>
                  <a:pt x="498" y="540"/>
                </a:lnTo>
                <a:lnTo>
                  <a:pt x="493" y="537"/>
                </a:lnTo>
                <a:lnTo>
                  <a:pt x="487" y="533"/>
                </a:lnTo>
                <a:lnTo>
                  <a:pt x="482" y="529"/>
                </a:lnTo>
                <a:lnTo>
                  <a:pt x="478" y="524"/>
                </a:lnTo>
                <a:lnTo>
                  <a:pt x="472" y="518"/>
                </a:lnTo>
                <a:lnTo>
                  <a:pt x="468" y="511"/>
                </a:lnTo>
                <a:lnTo>
                  <a:pt x="464" y="502"/>
                </a:lnTo>
                <a:lnTo>
                  <a:pt x="461" y="493"/>
                </a:lnTo>
                <a:lnTo>
                  <a:pt x="458" y="484"/>
                </a:lnTo>
                <a:lnTo>
                  <a:pt x="456" y="473"/>
                </a:lnTo>
                <a:lnTo>
                  <a:pt x="455" y="462"/>
                </a:lnTo>
                <a:lnTo>
                  <a:pt x="455" y="450"/>
                </a:lnTo>
                <a:lnTo>
                  <a:pt x="455" y="437"/>
                </a:lnTo>
                <a:lnTo>
                  <a:pt x="456" y="424"/>
                </a:lnTo>
                <a:lnTo>
                  <a:pt x="458" y="410"/>
                </a:lnTo>
                <a:lnTo>
                  <a:pt x="461" y="396"/>
                </a:lnTo>
                <a:lnTo>
                  <a:pt x="494" y="205"/>
                </a:lnTo>
                <a:lnTo>
                  <a:pt x="616" y="205"/>
                </a:lnTo>
                <a:lnTo>
                  <a:pt x="583" y="396"/>
                </a:lnTo>
                <a:lnTo>
                  <a:pt x="581" y="407"/>
                </a:lnTo>
                <a:lnTo>
                  <a:pt x="581" y="416"/>
                </a:lnTo>
                <a:lnTo>
                  <a:pt x="581" y="421"/>
                </a:lnTo>
                <a:lnTo>
                  <a:pt x="581" y="425"/>
                </a:lnTo>
                <a:lnTo>
                  <a:pt x="582" y="430"/>
                </a:lnTo>
                <a:lnTo>
                  <a:pt x="583" y="434"/>
                </a:lnTo>
                <a:lnTo>
                  <a:pt x="585" y="437"/>
                </a:lnTo>
                <a:lnTo>
                  <a:pt x="586" y="441"/>
                </a:lnTo>
                <a:lnTo>
                  <a:pt x="589" y="444"/>
                </a:lnTo>
                <a:lnTo>
                  <a:pt x="591" y="447"/>
                </a:lnTo>
                <a:lnTo>
                  <a:pt x="594" y="449"/>
                </a:lnTo>
                <a:lnTo>
                  <a:pt x="597" y="451"/>
                </a:lnTo>
                <a:lnTo>
                  <a:pt x="604" y="454"/>
                </a:lnTo>
                <a:lnTo>
                  <a:pt x="613" y="456"/>
                </a:lnTo>
                <a:lnTo>
                  <a:pt x="618" y="457"/>
                </a:lnTo>
                <a:lnTo>
                  <a:pt x="623" y="457"/>
                </a:lnTo>
                <a:lnTo>
                  <a:pt x="632" y="456"/>
                </a:lnTo>
                <a:lnTo>
                  <a:pt x="640" y="454"/>
                </a:lnTo>
                <a:lnTo>
                  <a:pt x="648" y="451"/>
                </a:lnTo>
                <a:lnTo>
                  <a:pt x="657" y="447"/>
                </a:lnTo>
                <a:lnTo>
                  <a:pt x="663" y="442"/>
                </a:lnTo>
                <a:lnTo>
                  <a:pt x="666" y="438"/>
                </a:lnTo>
                <a:lnTo>
                  <a:pt x="669" y="435"/>
                </a:lnTo>
                <a:lnTo>
                  <a:pt x="675" y="427"/>
                </a:lnTo>
                <a:lnTo>
                  <a:pt x="680" y="418"/>
                </a:lnTo>
                <a:lnTo>
                  <a:pt x="684" y="407"/>
                </a:lnTo>
                <a:lnTo>
                  <a:pt x="686" y="402"/>
                </a:lnTo>
                <a:lnTo>
                  <a:pt x="688" y="396"/>
                </a:lnTo>
                <a:lnTo>
                  <a:pt x="691" y="383"/>
                </a:lnTo>
                <a:lnTo>
                  <a:pt x="694" y="369"/>
                </a:lnTo>
                <a:lnTo>
                  <a:pt x="696" y="353"/>
                </a:lnTo>
                <a:lnTo>
                  <a:pt x="697" y="337"/>
                </a:lnTo>
                <a:lnTo>
                  <a:pt x="698" y="319"/>
                </a:lnTo>
                <a:lnTo>
                  <a:pt x="699" y="300"/>
                </a:lnTo>
                <a:lnTo>
                  <a:pt x="698" y="281"/>
                </a:lnTo>
                <a:lnTo>
                  <a:pt x="697" y="262"/>
                </a:lnTo>
                <a:lnTo>
                  <a:pt x="695" y="241"/>
                </a:lnTo>
                <a:lnTo>
                  <a:pt x="693" y="219"/>
                </a:lnTo>
                <a:lnTo>
                  <a:pt x="691" y="205"/>
                </a:lnTo>
                <a:lnTo>
                  <a:pt x="813" y="205"/>
                </a:lnTo>
                <a:close/>
                <a:moveTo>
                  <a:pt x="1008" y="561"/>
                </a:moveTo>
                <a:lnTo>
                  <a:pt x="989" y="561"/>
                </a:lnTo>
                <a:lnTo>
                  <a:pt x="973" y="559"/>
                </a:lnTo>
                <a:lnTo>
                  <a:pt x="957" y="557"/>
                </a:lnTo>
                <a:lnTo>
                  <a:pt x="942" y="555"/>
                </a:lnTo>
                <a:lnTo>
                  <a:pt x="935" y="553"/>
                </a:lnTo>
                <a:lnTo>
                  <a:pt x="929" y="551"/>
                </a:lnTo>
                <a:lnTo>
                  <a:pt x="922" y="549"/>
                </a:lnTo>
                <a:lnTo>
                  <a:pt x="916" y="546"/>
                </a:lnTo>
                <a:lnTo>
                  <a:pt x="911" y="544"/>
                </a:lnTo>
                <a:lnTo>
                  <a:pt x="905" y="541"/>
                </a:lnTo>
                <a:lnTo>
                  <a:pt x="895" y="535"/>
                </a:lnTo>
                <a:lnTo>
                  <a:pt x="887" y="528"/>
                </a:lnTo>
                <a:lnTo>
                  <a:pt x="883" y="525"/>
                </a:lnTo>
                <a:lnTo>
                  <a:pt x="879" y="521"/>
                </a:lnTo>
                <a:lnTo>
                  <a:pt x="873" y="512"/>
                </a:lnTo>
                <a:lnTo>
                  <a:pt x="870" y="508"/>
                </a:lnTo>
                <a:lnTo>
                  <a:pt x="867" y="503"/>
                </a:lnTo>
                <a:lnTo>
                  <a:pt x="865" y="498"/>
                </a:lnTo>
                <a:lnTo>
                  <a:pt x="863" y="493"/>
                </a:lnTo>
                <a:lnTo>
                  <a:pt x="862" y="487"/>
                </a:lnTo>
                <a:lnTo>
                  <a:pt x="860" y="482"/>
                </a:lnTo>
                <a:lnTo>
                  <a:pt x="859" y="470"/>
                </a:lnTo>
                <a:lnTo>
                  <a:pt x="858" y="464"/>
                </a:lnTo>
                <a:lnTo>
                  <a:pt x="858" y="458"/>
                </a:lnTo>
                <a:lnTo>
                  <a:pt x="859" y="443"/>
                </a:lnTo>
                <a:lnTo>
                  <a:pt x="861" y="427"/>
                </a:lnTo>
                <a:lnTo>
                  <a:pt x="876" y="338"/>
                </a:lnTo>
                <a:lnTo>
                  <a:pt x="878" y="329"/>
                </a:lnTo>
                <a:lnTo>
                  <a:pt x="880" y="321"/>
                </a:lnTo>
                <a:lnTo>
                  <a:pt x="882" y="313"/>
                </a:lnTo>
                <a:lnTo>
                  <a:pt x="885" y="305"/>
                </a:lnTo>
                <a:lnTo>
                  <a:pt x="888" y="298"/>
                </a:lnTo>
                <a:lnTo>
                  <a:pt x="891" y="290"/>
                </a:lnTo>
                <a:lnTo>
                  <a:pt x="898" y="277"/>
                </a:lnTo>
                <a:lnTo>
                  <a:pt x="907" y="264"/>
                </a:lnTo>
                <a:lnTo>
                  <a:pt x="911" y="258"/>
                </a:lnTo>
                <a:lnTo>
                  <a:pt x="916" y="252"/>
                </a:lnTo>
                <a:lnTo>
                  <a:pt x="927" y="241"/>
                </a:lnTo>
                <a:lnTo>
                  <a:pt x="933" y="236"/>
                </a:lnTo>
                <a:lnTo>
                  <a:pt x="940" y="232"/>
                </a:lnTo>
                <a:lnTo>
                  <a:pt x="953" y="223"/>
                </a:lnTo>
                <a:lnTo>
                  <a:pt x="960" y="219"/>
                </a:lnTo>
                <a:lnTo>
                  <a:pt x="967" y="215"/>
                </a:lnTo>
                <a:lnTo>
                  <a:pt x="975" y="212"/>
                </a:lnTo>
                <a:lnTo>
                  <a:pt x="983" y="209"/>
                </a:lnTo>
                <a:lnTo>
                  <a:pt x="991" y="206"/>
                </a:lnTo>
                <a:lnTo>
                  <a:pt x="999" y="204"/>
                </a:lnTo>
                <a:lnTo>
                  <a:pt x="1008" y="202"/>
                </a:lnTo>
                <a:lnTo>
                  <a:pt x="1017" y="200"/>
                </a:lnTo>
                <a:lnTo>
                  <a:pt x="1026" y="198"/>
                </a:lnTo>
                <a:lnTo>
                  <a:pt x="1036" y="197"/>
                </a:lnTo>
                <a:lnTo>
                  <a:pt x="1055" y="195"/>
                </a:lnTo>
                <a:lnTo>
                  <a:pt x="1065" y="195"/>
                </a:lnTo>
                <a:lnTo>
                  <a:pt x="1076" y="195"/>
                </a:lnTo>
                <a:lnTo>
                  <a:pt x="1094" y="195"/>
                </a:lnTo>
                <a:lnTo>
                  <a:pt x="1111" y="196"/>
                </a:lnTo>
                <a:lnTo>
                  <a:pt x="1118" y="197"/>
                </a:lnTo>
                <a:lnTo>
                  <a:pt x="1126" y="198"/>
                </a:lnTo>
                <a:lnTo>
                  <a:pt x="1133" y="200"/>
                </a:lnTo>
                <a:lnTo>
                  <a:pt x="1140" y="201"/>
                </a:lnTo>
                <a:lnTo>
                  <a:pt x="1153" y="205"/>
                </a:lnTo>
                <a:lnTo>
                  <a:pt x="1165" y="210"/>
                </a:lnTo>
                <a:lnTo>
                  <a:pt x="1176" y="215"/>
                </a:lnTo>
                <a:lnTo>
                  <a:pt x="1180" y="219"/>
                </a:lnTo>
                <a:lnTo>
                  <a:pt x="1185" y="222"/>
                </a:lnTo>
                <a:lnTo>
                  <a:pt x="1194" y="229"/>
                </a:lnTo>
                <a:lnTo>
                  <a:pt x="1197" y="233"/>
                </a:lnTo>
                <a:lnTo>
                  <a:pt x="1201" y="237"/>
                </a:lnTo>
                <a:lnTo>
                  <a:pt x="1204" y="242"/>
                </a:lnTo>
                <a:lnTo>
                  <a:pt x="1207" y="246"/>
                </a:lnTo>
                <a:lnTo>
                  <a:pt x="1210" y="251"/>
                </a:lnTo>
                <a:lnTo>
                  <a:pt x="1212" y="256"/>
                </a:lnTo>
                <a:lnTo>
                  <a:pt x="1216" y="267"/>
                </a:lnTo>
                <a:lnTo>
                  <a:pt x="1218" y="272"/>
                </a:lnTo>
                <a:lnTo>
                  <a:pt x="1219" y="278"/>
                </a:lnTo>
                <a:lnTo>
                  <a:pt x="1221" y="291"/>
                </a:lnTo>
                <a:lnTo>
                  <a:pt x="1221" y="297"/>
                </a:lnTo>
                <a:lnTo>
                  <a:pt x="1221" y="304"/>
                </a:lnTo>
                <a:lnTo>
                  <a:pt x="1221" y="320"/>
                </a:lnTo>
                <a:lnTo>
                  <a:pt x="1218" y="338"/>
                </a:lnTo>
                <a:lnTo>
                  <a:pt x="1210" y="389"/>
                </a:lnTo>
                <a:lnTo>
                  <a:pt x="990" y="389"/>
                </a:lnTo>
                <a:lnTo>
                  <a:pt x="987" y="406"/>
                </a:lnTo>
                <a:lnTo>
                  <a:pt x="986" y="414"/>
                </a:lnTo>
                <a:lnTo>
                  <a:pt x="985" y="422"/>
                </a:lnTo>
                <a:lnTo>
                  <a:pt x="985" y="426"/>
                </a:lnTo>
                <a:lnTo>
                  <a:pt x="986" y="431"/>
                </a:lnTo>
                <a:lnTo>
                  <a:pt x="987" y="435"/>
                </a:lnTo>
                <a:lnTo>
                  <a:pt x="988" y="439"/>
                </a:lnTo>
                <a:lnTo>
                  <a:pt x="990" y="442"/>
                </a:lnTo>
                <a:lnTo>
                  <a:pt x="992" y="446"/>
                </a:lnTo>
                <a:lnTo>
                  <a:pt x="994" y="449"/>
                </a:lnTo>
                <a:lnTo>
                  <a:pt x="997" y="451"/>
                </a:lnTo>
                <a:lnTo>
                  <a:pt x="1000" y="454"/>
                </a:lnTo>
                <a:lnTo>
                  <a:pt x="1004" y="456"/>
                </a:lnTo>
                <a:lnTo>
                  <a:pt x="1007" y="457"/>
                </a:lnTo>
                <a:lnTo>
                  <a:pt x="1012" y="459"/>
                </a:lnTo>
                <a:lnTo>
                  <a:pt x="1016" y="460"/>
                </a:lnTo>
                <a:lnTo>
                  <a:pt x="1021" y="460"/>
                </a:lnTo>
                <a:lnTo>
                  <a:pt x="1026" y="461"/>
                </a:lnTo>
                <a:lnTo>
                  <a:pt x="1032" y="461"/>
                </a:lnTo>
                <a:lnTo>
                  <a:pt x="1036" y="461"/>
                </a:lnTo>
                <a:lnTo>
                  <a:pt x="1040" y="460"/>
                </a:lnTo>
                <a:lnTo>
                  <a:pt x="1044" y="460"/>
                </a:lnTo>
                <a:lnTo>
                  <a:pt x="1048" y="458"/>
                </a:lnTo>
                <a:lnTo>
                  <a:pt x="1055" y="455"/>
                </a:lnTo>
                <a:lnTo>
                  <a:pt x="1058" y="453"/>
                </a:lnTo>
                <a:lnTo>
                  <a:pt x="1061" y="450"/>
                </a:lnTo>
                <a:lnTo>
                  <a:pt x="1067" y="445"/>
                </a:lnTo>
                <a:lnTo>
                  <a:pt x="1071" y="439"/>
                </a:lnTo>
                <a:lnTo>
                  <a:pt x="1073" y="435"/>
                </a:lnTo>
                <a:lnTo>
                  <a:pt x="1074" y="432"/>
                </a:lnTo>
                <a:lnTo>
                  <a:pt x="1076" y="425"/>
                </a:lnTo>
                <a:lnTo>
                  <a:pt x="1196" y="427"/>
                </a:lnTo>
                <a:lnTo>
                  <a:pt x="1193" y="443"/>
                </a:lnTo>
                <a:lnTo>
                  <a:pt x="1190" y="451"/>
                </a:lnTo>
                <a:lnTo>
                  <a:pt x="1188" y="458"/>
                </a:lnTo>
                <a:lnTo>
                  <a:pt x="1185" y="465"/>
                </a:lnTo>
                <a:lnTo>
                  <a:pt x="1182" y="472"/>
                </a:lnTo>
                <a:lnTo>
                  <a:pt x="1179" y="479"/>
                </a:lnTo>
                <a:lnTo>
                  <a:pt x="1175" y="485"/>
                </a:lnTo>
                <a:lnTo>
                  <a:pt x="1172" y="492"/>
                </a:lnTo>
                <a:lnTo>
                  <a:pt x="1168" y="497"/>
                </a:lnTo>
                <a:lnTo>
                  <a:pt x="1163" y="503"/>
                </a:lnTo>
                <a:lnTo>
                  <a:pt x="1159" y="508"/>
                </a:lnTo>
                <a:lnTo>
                  <a:pt x="1149" y="518"/>
                </a:lnTo>
                <a:lnTo>
                  <a:pt x="1143" y="523"/>
                </a:lnTo>
                <a:lnTo>
                  <a:pt x="1137" y="527"/>
                </a:lnTo>
                <a:lnTo>
                  <a:pt x="1131" y="531"/>
                </a:lnTo>
                <a:lnTo>
                  <a:pt x="1125" y="535"/>
                </a:lnTo>
                <a:lnTo>
                  <a:pt x="1119" y="539"/>
                </a:lnTo>
                <a:lnTo>
                  <a:pt x="1112" y="542"/>
                </a:lnTo>
                <a:lnTo>
                  <a:pt x="1097" y="548"/>
                </a:lnTo>
                <a:lnTo>
                  <a:pt x="1081" y="553"/>
                </a:lnTo>
                <a:lnTo>
                  <a:pt x="1073" y="555"/>
                </a:lnTo>
                <a:lnTo>
                  <a:pt x="1064" y="556"/>
                </a:lnTo>
                <a:lnTo>
                  <a:pt x="1055" y="558"/>
                </a:lnTo>
                <a:lnTo>
                  <a:pt x="1046" y="559"/>
                </a:lnTo>
                <a:lnTo>
                  <a:pt x="1037" y="560"/>
                </a:lnTo>
                <a:lnTo>
                  <a:pt x="1027" y="560"/>
                </a:lnTo>
                <a:lnTo>
                  <a:pt x="1008" y="561"/>
                </a:lnTo>
                <a:close/>
                <a:moveTo>
                  <a:pt x="1095" y="345"/>
                </a:moveTo>
                <a:lnTo>
                  <a:pt x="1097" y="334"/>
                </a:lnTo>
                <a:lnTo>
                  <a:pt x="1098" y="323"/>
                </a:lnTo>
                <a:lnTo>
                  <a:pt x="1097" y="318"/>
                </a:lnTo>
                <a:lnTo>
                  <a:pt x="1095" y="312"/>
                </a:lnTo>
                <a:lnTo>
                  <a:pt x="1092" y="307"/>
                </a:lnTo>
                <a:lnTo>
                  <a:pt x="1088" y="302"/>
                </a:lnTo>
                <a:lnTo>
                  <a:pt x="1086" y="299"/>
                </a:lnTo>
                <a:lnTo>
                  <a:pt x="1082" y="297"/>
                </a:lnTo>
                <a:lnTo>
                  <a:pt x="1079" y="295"/>
                </a:lnTo>
                <a:lnTo>
                  <a:pt x="1075" y="294"/>
                </a:lnTo>
                <a:lnTo>
                  <a:pt x="1071" y="292"/>
                </a:lnTo>
                <a:lnTo>
                  <a:pt x="1067" y="291"/>
                </a:lnTo>
                <a:lnTo>
                  <a:pt x="1057" y="291"/>
                </a:lnTo>
                <a:lnTo>
                  <a:pt x="1047" y="292"/>
                </a:lnTo>
                <a:lnTo>
                  <a:pt x="1043" y="293"/>
                </a:lnTo>
                <a:lnTo>
                  <a:pt x="1038" y="294"/>
                </a:lnTo>
                <a:lnTo>
                  <a:pt x="1033" y="296"/>
                </a:lnTo>
                <a:lnTo>
                  <a:pt x="1029" y="298"/>
                </a:lnTo>
                <a:lnTo>
                  <a:pt x="1020" y="304"/>
                </a:lnTo>
                <a:lnTo>
                  <a:pt x="1016" y="308"/>
                </a:lnTo>
                <a:lnTo>
                  <a:pt x="1012" y="312"/>
                </a:lnTo>
                <a:lnTo>
                  <a:pt x="1009" y="317"/>
                </a:lnTo>
                <a:lnTo>
                  <a:pt x="1006" y="322"/>
                </a:lnTo>
                <a:lnTo>
                  <a:pt x="1003" y="327"/>
                </a:lnTo>
                <a:lnTo>
                  <a:pt x="1001" y="333"/>
                </a:lnTo>
                <a:lnTo>
                  <a:pt x="997" y="345"/>
                </a:lnTo>
                <a:lnTo>
                  <a:pt x="1095" y="345"/>
                </a:lnTo>
                <a:close/>
                <a:moveTo>
                  <a:pt x="1621" y="280"/>
                </a:moveTo>
                <a:lnTo>
                  <a:pt x="1621" y="286"/>
                </a:lnTo>
                <a:lnTo>
                  <a:pt x="1620" y="292"/>
                </a:lnTo>
                <a:lnTo>
                  <a:pt x="1619" y="297"/>
                </a:lnTo>
                <a:lnTo>
                  <a:pt x="1617" y="303"/>
                </a:lnTo>
                <a:lnTo>
                  <a:pt x="1615" y="308"/>
                </a:lnTo>
                <a:lnTo>
                  <a:pt x="1613" y="314"/>
                </a:lnTo>
                <a:lnTo>
                  <a:pt x="1610" y="319"/>
                </a:lnTo>
                <a:lnTo>
                  <a:pt x="1607" y="324"/>
                </a:lnTo>
                <a:lnTo>
                  <a:pt x="1488" y="324"/>
                </a:lnTo>
                <a:lnTo>
                  <a:pt x="1490" y="321"/>
                </a:lnTo>
                <a:lnTo>
                  <a:pt x="1492" y="318"/>
                </a:lnTo>
                <a:lnTo>
                  <a:pt x="1493" y="314"/>
                </a:lnTo>
                <a:lnTo>
                  <a:pt x="1494" y="309"/>
                </a:lnTo>
                <a:lnTo>
                  <a:pt x="1493" y="307"/>
                </a:lnTo>
                <a:lnTo>
                  <a:pt x="1493" y="305"/>
                </a:lnTo>
                <a:lnTo>
                  <a:pt x="1492" y="303"/>
                </a:lnTo>
                <a:lnTo>
                  <a:pt x="1491" y="300"/>
                </a:lnTo>
                <a:lnTo>
                  <a:pt x="1487" y="297"/>
                </a:lnTo>
                <a:lnTo>
                  <a:pt x="1482" y="293"/>
                </a:lnTo>
                <a:lnTo>
                  <a:pt x="1476" y="291"/>
                </a:lnTo>
                <a:lnTo>
                  <a:pt x="1469" y="289"/>
                </a:lnTo>
                <a:lnTo>
                  <a:pt x="1461" y="288"/>
                </a:lnTo>
                <a:lnTo>
                  <a:pt x="1453" y="287"/>
                </a:lnTo>
                <a:lnTo>
                  <a:pt x="1440" y="288"/>
                </a:lnTo>
                <a:lnTo>
                  <a:pt x="1434" y="288"/>
                </a:lnTo>
                <a:lnTo>
                  <a:pt x="1429" y="289"/>
                </a:lnTo>
                <a:lnTo>
                  <a:pt x="1420" y="292"/>
                </a:lnTo>
                <a:lnTo>
                  <a:pt x="1412" y="295"/>
                </a:lnTo>
                <a:lnTo>
                  <a:pt x="1409" y="298"/>
                </a:lnTo>
                <a:lnTo>
                  <a:pt x="1406" y="300"/>
                </a:lnTo>
                <a:lnTo>
                  <a:pt x="1404" y="303"/>
                </a:lnTo>
                <a:lnTo>
                  <a:pt x="1402" y="306"/>
                </a:lnTo>
                <a:lnTo>
                  <a:pt x="1401" y="309"/>
                </a:lnTo>
                <a:lnTo>
                  <a:pt x="1400" y="313"/>
                </a:lnTo>
                <a:lnTo>
                  <a:pt x="1399" y="316"/>
                </a:lnTo>
                <a:lnTo>
                  <a:pt x="1399" y="320"/>
                </a:lnTo>
                <a:lnTo>
                  <a:pt x="1399" y="323"/>
                </a:lnTo>
                <a:lnTo>
                  <a:pt x="1400" y="326"/>
                </a:lnTo>
                <a:lnTo>
                  <a:pt x="1402" y="329"/>
                </a:lnTo>
                <a:lnTo>
                  <a:pt x="1404" y="331"/>
                </a:lnTo>
                <a:lnTo>
                  <a:pt x="1407" y="334"/>
                </a:lnTo>
                <a:lnTo>
                  <a:pt x="1410" y="336"/>
                </a:lnTo>
                <a:lnTo>
                  <a:pt x="1414" y="337"/>
                </a:lnTo>
                <a:lnTo>
                  <a:pt x="1419" y="339"/>
                </a:lnTo>
                <a:lnTo>
                  <a:pt x="1429" y="342"/>
                </a:lnTo>
                <a:lnTo>
                  <a:pt x="1441" y="344"/>
                </a:lnTo>
                <a:lnTo>
                  <a:pt x="1454" y="346"/>
                </a:lnTo>
                <a:lnTo>
                  <a:pt x="1468" y="348"/>
                </a:lnTo>
                <a:lnTo>
                  <a:pt x="1496" y="353"/>
                </a:lnTo>
                <a:lnTo>
                  <a:pt x="1526" y="359"/>
                </a:lnTo>
                <a:lnTo>
                  <a:pt x="1533" y="361"/>
                </a:lnTo>
                <a:lnTo>
                  <a:pt x="1540" y="363"/>
                </a:lnTo>
                <a:lnTo>
                  <a:pt x="1547" y="366"/>
                </a:lnTo>
                <a:lnTo>
                  <a:pt x="1553" y="369"/>
                </a:lnTo>
                <a:lnTo>
                  <a:pt x="1559" y="372"/>
                </a:lnTo>
                <a:lnTo>
                  <a:pt x="1564" y="376"/>
                </a:lnTo>
                <a:lnTo>
                  <a:pt x="1570" y="381"/>
                </a:lnTo>
                <a:lnTo>
                  <a:pt x="1575" y="386"/>
                </a:lnTo>
                <a:lnTo>
                  <a:pt x="1580" y="391"/>
                </a:lnTo>
                <a:lnTo>
                  <a:pt x="1584" y="397"/>
                </a:lnTo>
                <a:lnTo>
                  <a:pt x="1587" y="403"/>
                </a:lnTo>
                <a:lnTo>
                  <a:pt x="1590" y="409"/>
                </a:lnTo>
                <a:lnTo>
                  <a:pt x="1592" y="416"/>
                </a:lnTo>
                <a:lnTo>
                  <a:pt x="1593" y="420"/>
                </a:lnTo>
                <a:lnTo>
                  <a:pt x="1594" y="424"/>
                </a:lnTo>
                <a:lnTo>
                  <a:pt x="1595" y="431"/>
                </a:lnTo>
                <a:lnTo>
                  <a:pt x="1595" y="440"/>
                </a:lnTo>
                <a:lnTo>
                  <a:pt x="1595" y="447"/>
                </a:lnTo>
                <a:lnTo>
                  <a:pt x="1594" y="454"/>
                </a:lnTo>
                <a:lnTo>
                  <a:pt x="1593" y="461"/>
                </a:lnTo>
                <a:lnTo>
                  <a:pt x="1592" y="468"/>
                </a:lnTo>
                <a:lnTo>
                  <a:pt x="1588" y="480"/>
                </a:lnTo>
                <a:lnTo>
                  <a:pt x="1586" y="486"/>
                </a:lnTo>
                <a:lnTo>
                  <a:pt x="1583" y="492"/>
                </a:lnTo>
                <a:lnTo>
                  <a:pt x="1580" y="498"/>
                </a:lnTo>
                <a:lnTo>
                  <a:pt x="1576" y="503"/>
                </a:lnTo>
                <a:lnTo>
                  <a:pt x="1573" y="508"/>
                </a:lnTo>
                <a:lnTo>
                  <a:pt x="1568" y="513"/>
                </a:lnTo>
                <a:lnTo>
                  <a:pt x="1564" y="517"/>
                </a:lnTo>
                <a:lnTo>
                  <a:pt x="1559" y="522"/>
                </a:lnTo>
                <a:lnTo>
                  <a:pt x="1547" y="530"/>
                </a:lnTo>
                <a:lnTo>
                  <a:pt x="1535" y="537"/>
                </a:lnTo>
                <a:lnTo>
                  <a:pt x="1521" y="544"/>
                </a:lnTo>
                <a:lnTo>
                  <a:pt x="1512" y="546"/>
                </a:lnTo>
                <a:lnTo>
                  <a:pt x="1504" y="549"/>
                </a:lnTo>
                <a:lnTo>
                  <a:pt x="1488" y="553"/>
                </a:lnTo>
                <a:lnTo>
                  <a:pt x="1470" y="557"/>
                </a:lnTo>
                <a:lnTo>
                  <a:pt x="1450" y="559"/>
                </a:lnTo>
                <a:lnTo>
                  <a:pt x="1440" y="560"/>
                </a:lnTo>
                <a:lnTo>
                  <a:pt x="1429" y="560"/>
                </a:lnTo>
                <a:lnTo>
                  <a:pt x="1407" y="561"/>
                </a:lnTo>
                <a:lnTo>
                  <a:pt x="1385" y="561"/>
                </a:lnTo>
                <a:lnTo>
                  <a:pt x="1375" y="560"/>
                </a:lnTo>
                <a:lnTo>
                  <a:pt x="1365" y="559"/>
                </a:lnTo>
                <a:lnTo>
                  <a:pt x="1356" y="558"/>
                </a:lnTo>
                <a:lnTo>
                  <a:pt x="1347" y="557"/>
                </a:lnTo>
                <a:lnTo>
                  <a:pt x="1330" y="554"/>
                </a:lnTo>
                <a:lnTo>
                  <a:pt x="1322" y="552"/>
                </a:lnTo>
                <a:lnTo>
                  <a:pt x="1315" y="549"/>
                </a:lnTo>
                <a:lnTo>
                  <a:pt x="1301" y="544"/>
                </a:lnTo>
                <a:lnTo>
                  <a:pt x="1295" y="542"/>
                </a:lnTo>
                <a:lnTo>
                  <a:pt x="1289" y="538"/>
                </a:lnTo>
                <a:lnTo>
                  <a:pt x="1284" y="535"/>
                </a:lnTo>
                <a:lnTo>
                  <a:pt x="1279" y="532"/>
                </a:lnTo>
                <a:lnTo>
                  <a:pt x="1273" y="526"/>
                </a:lnTo>
                <a:lnTo>
                  <a:pt x="1267" y="519"/>
                </a:lnTo>
                <a:lnTo>
                  <a:pt x="1262" y="512"/>
                </a:lnTo>
                <a:lnTo>
                  <a:pt x="1258" y="504"/>
                </a:lnTo>
                <a:lnTo>
                  <a:pt x="1255" y="496"/>
                </a:lnTo>
                <a:lnTo>
                  <a:pt x="1253" y="492"/>
                </a:lnTo>
                <a:lnTo>
                  <a:pt x="1252" y="487"/>
                </a:lnTo>
                <a:lnTo>
                  <a:pt x="1251" y="478"/>
                </a:lnTo>
                <a:lnTo>
                  <a:pt x="1251" y="468"/>
                </a:lnTo>
                <a:lnTo>
                  <a:pt x="1251" y="457"/>
                </a:lnTo>
                <a:lnTo>
                  <a:pt x="1253" y="445"/>
                </a:lnTo>
                <a:lnTo>
                  <a:pt x="1373" y="443"/>
                </a:lnTo>
                <a:lnTo>
                  <a:pt x="1373" y="446"/>
                </a:lnTo>
                <a:lnTo>
                  <a:pt x="1373" y="448"/>
                </a:lnTo>
                <a:lnTo>
                  <a:pt x="1374" y="450"/>
                </a:lnTo>
                <a:lnTo>
                  <a:pt x="1375" y="453"/>
                </a:lnTo>
                <a:lnTo>
                  <a:pt x="1377" y="455"/>
                </a:lnTo>
                <a:lnTo>
                  <a:pt x="1378" y="456"/>
                </a:lnTo>
                <a:lnTo>
                  <a:pt x="1379" y="457"/>
                </a:lnTo>
                <a:lnTo>
                  <a:pt x="1385" y="461"/>
                </a:lnTo>
                <a:lnTo>
                  <a:pt x="1392" y="464"/>
                </a:lnTo>
                <a:lnTo>
                  <a:pt x="1396" y="465"/>
                </a:lnTo>
                <a:lnTo>
                  <a:pt x="1401" y="466"/>
                </a:lnTo>
                <a:lnTo>
                  <a:pt x="1406" y="467"/>
                </a:lnTo>
                <a:lnTo>
                  <a:pt x="1412" y="468"/>
                </a:lnTo>
                <a:lnTo>
                  <a:pt x="1424" y="468"/>
                </a:lnTo>
                <a:lnTo>
                  <a:pt x="1436" y="468"/>
                </a:lnTo>
                <a:lnTo>
                  <a:pt x="1446" y="467"/>
                </a:lnTo>
                <a:lnTo>
                  <a:pt x="1455" y="465"/>
                </a:lnTo>
                <a:lnTo>
                  <a:pt x="1461" y="463"/>
                </a:lnTo>
                <a:lnTo>
                  <a:pt x="1466" y="460"/>
                </a:lnTo>
                <a:lnTo>
                  <a:pt x="1468" y="457"/>
                </a:lnTo>
                <a:lnTo>
                  <a:pt x="1469" y="456"/>
                </a:lnTo>
                <a:lnTo>
                  <a:pt x="1470" y="455"/>
                </a:lnTo>
                <a:lnTo>
                  <a:pt x="1471" y="452"/>
                </a:lnTo>
                <a:lnTo>
                  <a:pt x="1472" y="449"/>
                </a:lnTo>
                <a:lnTo>
                  <a:pt x="1473" y="446"/>
                </a:lnTo>
                <a:lnTo>
                  <a:pt x="1473" y="442"/>
                </a:lnTo>
                <a:lnTo>
                  <a:pt x="1472" y="440"/>
                </a:lnTo>
                <a:lnTo>
                  <a:pt x="1471" y="438"/>
                </a:lnTo>
                <a:lnTo>
                  <a:pt x="1470" y="436"/>
                </a:lnTo>
                <a:lnTo>
                  <a:pt x="1468" y="434"/>
                </a:lnTo>
                <a:lnTo>
                  <a:pt x="1465" y="432"/>
                </a:lnTo>
                <a:lnTo>
                  <a:pt x="1461" y="431"/>
                </a:lnTo>
                <a:lnTo>
                  <a:pt x="1457" y="429"/>
                </a:lnTo>
                <a:lnTo>
                  <a:pt x="1453" y="428"/>
                </a:lnTo>
                <a:lnTo>
                  <a:pt x="1430" y="425"/>
                </a:lnTo>
                <a:lnTo>
                  <a:pt x="1403" y="422"/>
                </a:lnTo>
                <a:lnTo>
                  <a:pt x="1389" y="420"/>
                </a:lnTo>
                <a:lnTo>
                  <a:pt x="1374" y="418"/>
                </a:lnTo>
                <a:lnTo>
                  <a:pt x="1360" y="415"/>
                </a:lnTo>
                <a:lnTo>
                  <a:pt x="1345" y="412"/>
                </a:lnTo>
                <a:lnTo>
                  <a:pt x="1338" y="410"/>
                </a:lnTo>
                <a:lnTo>
                  <a:pt x="1331" y="408"/>
                </a:lnTo>
                <a:lnTo>
                  <a:pt x="1325" y="405"/>
                </a:lnTo>
                <a:lnTo>
                  <a:pt x="1318" y="402"/>
                </a:lnTo>
                <a:lnTo>
                  <a:pt x="1312" y="399"/>
                </a:lnTo>
                <a:lnTo>
                  <a:pt x="1307" y="394"/>
                </a:lnTo>
                <a:lnTo>
                  <a:pt x="1301" y="390"/>
                </a:lnTo>
                <a:lnTo>
                  <a:pt x="1296" y="385"/>
                </a:lnTo>
                <a:lnTo>
                  <a:pt x="1291" y="380"/>
                </a:lnTo>
                <a:lnTo>
                  <a:pt x="1287" y="374"/>
                </a:lnTo>
                <a:lnTo>
                  <a:pt x="1284" y="367"/>
                </a:lnTo>
                <a:lnTo>
                  <a:pt x="1281" y="361"/>
                </a:lnTo>
                <a:lnTo>
                  <a:pt x="1279" y="354"/>
                </a:lnTo>
                <a:lnTo>
                  <a:pt x="1277" y="346"/>
                </a:lnTo>
                <a:lnTo>
                  <a:pt x="1276" y="339"/>
                </a:lnTo>
                <a:lnTo>
                  <a:pt x="1276" y="330"/>
                </a:lnTo>
                <a:lnTo>
                  <a:pt x="1276" y="322"/>
                </a:lnTo>
                <a:lnTo>
                  <a:pt x="1277" y="314"/>
                </a:lnTo>
                <a:lnTo>
                  <a:pt x="1278" y="307"/>
                </a:lnTo>
                <a:lnTo>
                  <a:pt x="1278" y="303"/>
                </a:lnTo>
                <a:lnTo>
                  <a:pt x="1279" y="300"/>
                </a:lnTo>
                <a:lnTo>
                  <a:pt x="1281" y="292"/>
                </a:lnTo>
                <a:lnTo>
                  <a:pt x="1283" y="286"/>
                </a:lnTo>
                <a:lnTo>
                  <a:pt x="1286" y="279"/>
                </a:lnTo>
                <a:lnTo>
                  <a:pt x="1288" y="272"/>
                </a:lnTo>
                <a:lnTo>
                  <a:pt x="1292" y="266"/>
                </a:lnTo>
                <a:lnTo>
                  <a:pt x="1296" y="260"/>
                </a:lnTo>
                <a:lnTo>
                  <a:pt x="1300" y="255"/>
                </a:lnTo>
                <a:lnTo>
                  <a:pt x="1304" y="249"/>
                </a:lnTo>
                <a:lnTo>
                  <a:pt x="1309" y="244"/>
                </a:lnTo>
                <a:lnTo>
                  <a:pt x="1315" y="239"/>
                </a:lnTo>
                <a:lnTo>
                  <a:pt x="1326" y="230"/>
                </a:lnTo>
                <a:lnTo>
                  <a:pt x="1333" y="225"/>
                </a:lnTo>
                <a:lnTo>
                  <a:pt x="1340" y="221"/>
                </a:lnTo>
                <a:lnTo>
                  <a:pt x="1347" y="218"/>
                </a:lnTo>
                <a:lnTo>
                  <a:pt x="1355" y="214"/>
                </a:lnTo>
                <a:lnTo>
                  <a:pt x="1363" y="211"/>
                </a:lnTo>
                <a:lnTo>
                  <a:pt x="1371" y="208"/>
                </a:lnTo>
                <a:lnTo>
                  <a:pt x="1388" y="203"/>
                </a:lnTo>
                <a:lnTo>
                  <a:pt x="1398" y="201"/>
                </a:lnTo>
                <a:lnTo>
                  <a:pt x="1407" y="199"/>
                </a:lnTo>
                <a:lnTo>
                  <a:pt x="1428" y="197"/>
                </a:lnTo>
                <a:lnTo>
                  <a:pt x="1450" y="195"/>
                </a:lnTo>
                <a:lnTo>
                  <a:pt x="1473" y="195"/>
                </a:lnTo>
                <a:lnTo>
                  <a:pt x="1491" y="195"/>
                </a:lnTo>
                <a:lnTo>
                  <a:pt x="1507" y="196"/>
                </a:lnTo>
                <a:lnTo>
                  <a:pt x="1524" y="198"/>
                </a:lnTo>
                <a:lnTo>
                  <a:pt x="1538" y="200"/>
                </a:lnTo>
                <a:lnTo>
                  <a:pt x="1551" y="203"/>
                </a:lnTo>
                <a:lnTo>
                  <a:pt x="1558" y="205"/>
                </a:lnTo>
                <a:lnTo>
                  <a:pt x="1563" y="207"/>
                </a:lnTo>
                <a:lnTo>
                  <a:pt x="1574" y="211"/>
                </a:lnTo>
                <a:lnTo>
                  <a:pt x="1584" y="216"/>
                </a:lnTo>
                <a:lnTo>
                  <a:pt x="1593" y="222"/>
                </a:lnTo>
                <a:lnTo>
                  <a:pt x="1597" y="225"/>
                </a:lnTo>
                <a:lnTo>
                  <a:pt x="1600" y="228"/>
                </a:lnTo>
                <a:lnTo>
                  <a:pt x="1604" y="231"/>
                </a:lnTo>
                <a:lnTo>
                  <a:pt x="1607" y="235"/>
                </a:lnTo>
                <a:lnTo>
                  <a:pt x="1609" y="239"/>
                </a:lnTo>
                <a:lnTo>
                  <a:pt x="1612" y="243"/>
                </a:lnTo>
                <a:lnTo>
                  <a:pt x="1614" y="247"/>
                </a:lnTo>
                <a:lnTo>
                  <a:pt x="1616" y="251"/>
                </a:lnTo>
                <a:lnTo>
                  <a:pt x="1619" y="260"/>
                </a:lnTo>
                <a:lnTo>
                  <a:pt x="1620" y="270"/>
                </a:lnTo>
                <a:lnTo>
                  <a:pt x="1621" y="275"/>
                </a:lnTo>
                <a:lnTo>
                  <a:pt x="1621" y="280"/>
                </a:lnTo>
                <a:close/>
                <a:moveTo>
                  <a:pt x="1993" y="440"/>
                </a:moveTo>
                <a:lnTo>
                  <a:pt x="1993" y="445"/>
                </a:lnTo>
                <a:lnTo>
                  <a:pt x="1994" y="448"/>
                </a:lnTo>
                <a:lnTo>
                  <a:pt x="1996" y="452"/>
                </a:lnTo>
                <a:lnTo>
                  <a:pt x="1998" y="454"/>
                </a:lnTo>
                <a:lnTo>
                  <a:pt x="2000" y="456"/>
                </a:lnTo>
                <a:lnTo>
                  <a:pt x="2004" y="458"/>
                </a:lnTo>
                <a:lnTo>
                  <a:pt x="2008" y="459"/>
                </a:lnTo>
                <a:lnTo>
                  <a:pt x="2012" y="459"/>
                </a:lnTo>
                <a:lnTo>
                  <a:pt x="2021" y="459"/>
                </a:lnTo>
                <a:lnTo>
                  <a:pt x="2030" y="457"/>
                </a:lnTo>
                <a:lnTo>
                  <a:pt x="2033" y="456"/>
                </a:lnTo>
                <a:lnTo>
                  <a:pt x="2037" y="455"/>
                </a:lnTo>
                <a:lnTo>
                  <a:pt x="2044" y="452"/>
                </a:lnTo>
                <a:lnTo>
                  <a:pt x="2040" y="533"/>
                </a:lnTo>
                <a:lnTo>
                  <a:pt x="2032" y="540"/>
                </a:lnTo>
                <a:lnTo>
                  <a:pt x="2023" y="545"/>
                </a:lnTo>
                <a:lnTo>
                  <a:pt x="2013" y="550"/>
                </a:lnTo>
                <a:lnTo>
                  <a:pt x="2004" y="554"/>
                </a:lnTo>
                <a:lnTo>
                  <a:pt x="1994" y="557"/>
                </a:lnTo>
                <a:lnTo>
                  <a:pt x="1984" y="559"/>
                </a:lnTo>
                <a:lnTo>
                  <a:pt x="1973" y="561"/>
                </a:lnTo>
                <a:lnTo>
                  <a:pt x="1963" y="561"/>
                </a:lnTo>
                <a:lnTo>
                  <a:pt x="1953" y="561"/>
                </a:lnTo>
                <a:lnTo>
                  <a:pt x="1948" y="560"/>
                </a:lnTo>
                <a:lnTo>
                  <a:pt x="1943" y="560"/>
                </a:lnTo>
                <a:lnTo>
                  <a:pt x="1935" y="559"/>
                </a:lnTo>
                <a:lnTo>
                  <a:pt x="1927" y="557"/>
                </a:lnTo>
                <a:lnTo>
                  <a:pt x="1919" y="555"/>
                </a:lnTo>
                <a:lnTo>
                  <a:pt x="1912" y="553"/>
                </a:lnTo>
                <a:lnTo>
                  <a:pt x="1906" y="550"/>
                </a:lnTo>
                <a:lnTo>
                  <a:pt x="1900" y="547"/>
                </a:lnTo>
                <a:lnTo>
                  <a:pt x="1895" y="543"/>
                </a:lnTo>
                <a:lnTo>
                  <a:pt x="1890" y="539"/>
                </a:lnTo>
                <a:lnTo>
                  <a:pt x="1886" y="534"/>
                </a:lnTo>
                <a:lnTo>
                  <a:pt x="1883" y="529"/>
                </a:lnTo>
                <a:lnTo>
                  <a:pt x="1880" y="523"/>
                </a:lnTo>
                <a:lnTo>
                  <a:pt x="1877" y="517"/>
                </a:lnTo>
                <a:lnTo>
                  <a:pt x="1875" y="510"/>
                </a:lnTo>
                <a:lnTo>
                  <a:pt x="1874" y="504"/>
                </a:lnTo>
                <a:lnTo>
                  <a:pt x="1870" y="510"/>
                </a:lnTo>
                <a:lnTo>
                  <a:pt x="1865" y="517"/>
                </a:lnTo>
                <a:lnTo>
                  <a:pt x="1859" y="523"/>
                </a:lnTo>
                <a:lnTo>
                  <a:pt x="1854" y="529"/>
                </a:lnTo>
                <a:lnTo>
                  <a:pt x="1848" y="534"/>
                </a:lnTo>
                <a:lnTo>
                  <a:pt x="1842" y="539"/>
                </a:lnTo>
                <a:lnTo>
                  <a:pt x="1836" y="543"/>
                </a:lnTo>
                <a:lnTo>
                  <a:pt x="1830" y="547"/>
                </a:lnTo>
                <a:lnTo>
                  <a:pt x="1823" y="550"/>
                </a:lnTo>
                <a:lnTo>
                  <a:pt x="1816" y="553"/>
                </a:lnTo>
                <a:lnTo>
                  <a:pt x="1809" y="555"/>
                </a:lnTo>
                <a:lnTo>
                  <a:pt x="1801" y="557"/>
                </a:lnTo>
                <a:lnTo>
                  <a:pt x="1793" y="559"/>
                </a:lnTo>
                <a:lnTo>
                  <a:pt x="1785" y="560"/>
                </a:lnTo>
                <a:lnTo>
                  <a:pt x="1777" y="561"/>
                </a:lnTo>
                <a:lnTo>
                  <a:pt x="1769" y="561"/>
                </a:lnTo>
                <a:lnTo>
                  <a:pt x="1754" y="561"/>
                </a:lnTo>
                <a:lnTo>
                  <a:pt x="1741" y="559"/>
                </a:lnTo>
                <a:lnTo>
                  <a:pt x="1728" y="557"/>
                </a:lnTo>
                <a:lnTo>
                  <a:pt x="1717" y="555"/>
                </a:lnTo>
                <a:lnTo>
                  <a:pt x="1706" y="551"/>
                </a:lnTo>
                <a:lnTo>
                  <a:pt x="1697" y="547"/>
                </a:lnTo>
                <a:lnTo>
                  <a:pt x="1692" y="544"/>
                </a:lnTo>
                <a:lnTo>
                  <a:pt x="1688" y="542"/>
                </a:lnTo>
                <a:lnTo>
                  <a:pt x="1684" y="539"/>
                </a:lnTo>
                <a:lnTo>
                  <a:pt x="1680" y="536"/>
                </a:lnTo>
                <a:lnTo>
                  <a:pt x="1677" y="532"/>
                </a:lnTo>
                <a:lnTo>
                  <a:pt x="1673" y="529"/>
                </a:lnTo>
                <a:lnTo>
                  <a:pt x="1670" y="525"/>
                </a:lnTo>
                <a:lnTo>
                  <a:pt x="1667" y="521"/>
                </a:lnTo>
                <a:lnTo>
                  <a:pt x="1662" y="513"/>
                </a:lnTo>
                <a:lnTo>
                  <a:pt x="1658" y="504"/>
                </a:lnTo>
                <a:lnTo>
                  <a:pt x="1655" y="494"/>
                </a:lnTo>
                <a:lnTo>
                  <a:pt x="1654" y="489"/>
                </a:lnTo>
                <a:lnTo>
                  <a:pt x="1653" y="483"/>
                </a:lnTo>
                <a:lnTo>
                  <a:pt x="1651" y="472"/>
                </a:lnTo>
                <a:lnTo>
                  <a:pt x="1651" y="460"/>
                </a:lnTo>
                <a:lnTo>
                  <a:pt x="1651" y="451"/>
                </a:lnTo>
                <a:lnTo>
                  <a:pt x="1652" y="442"/>
                </a:lnTo>
                <a:lnTo>
                  <a:pt x="1653" y="432"/>
                </a:lnTo>
                <a:lnTo>
                  <a:pt x="1654" y="422"/>
                </a:lnTo>
                <a:lnTo>
                  <a:pt x="1669" y="338"/>
                </a:lnTo>
                <a:lnTo>
                  <a:pt x="1673" y="322"/>
                </a:lnTo>
                <a:lnTo>
                  <a:pt x="1677" y="307"/>
                </a:lnTo>
                <a:lnTo>
                  <a:pt x="1679" y="300"/>
                </a:lnTo>
                <a:lnTo>
                  <a:pt x="1682" y="293"/>
                </a:lnTo>
                <a:lnTo>
                  <a:pt x="1688" y="279"/>
                </a:lnTo>
                <a:lnTo>
                  <a:pt x="1695" y="267"/>
                </a:lnTo>
                <a:lnTo>
                  <a:pt x="1703" y="255"/>
                </a:lnTo>
                <a:lnTo>
                  <a:pt x="1708" y="250"/>
                </a:lnTo>
                <a:lnTo>
                  <a:pt x="1712" y="244"/>
                </a:lnTo>
                <a:lnTo>
                  <a:pt x="1722" y="234"/>
                </a:lnTo>
                <a:lnTo>
                  <a:pt x="1727" y="230"/>
                </a:lnTo>
                <a:lnTo>
                  <a:pt x="1733" y="225"/>
                </a:lnTo>
                <a:lnTo>
                  <a:pt x="1739" y="221"/>
                </a:lnTo>
                <a:lnTo>
                  <a:pt x="1744" y="218"/>
                </a:lnTo>
                <a:lnTo>
                  <a:pt x="1750" y="214"/>
                </a:lnTo>
                <a:lnTo>
                  <a:pt x="1757" y="211"/>
                </a:lnTo>
                <a:lnTo>
                  <a:pt x="1770" y="206"/>
                </a:lnTo>
                <a:lnTo>
                  <a:pt x="1784" y="201"/>
                </a:lnTo>
                <a:lnTo>
                  <a:pt x="1791" y="200"/>
                </a:lnTo>
                <a:lnTo>
                  <a:pt x="1798" y="198"/>
                </a:lnTo>
                <a:lnTo>
                  <a:pt x="1806" y="197"/>
                </a:lnTo>
                <a:lnTo>
                  <a:pt x="1814" y="197"/>
                </a:lnTo>
                <a:lnTo>
                  <a:pt x="1822" y="196"/>
                </a:lnTo>
                <a:lnTo>
                  <a:pt x="1830" y="196"/>
                </a:lnTo>
                <a:lnTo>
                  <a:pt x="1846" y="196"/>
                </a:lnTo>
                <a:lnTo>
                  <a:pt x="1853" y="197"/>
                </a:lnTo>
                <a:lnTo>
                  <a:pt x="1860" y="198"/>
                </a:lnTo>
                <a:lnTo>
                  <a:pt x="1874" y="200"/>
                </a:lnTo>
                <a:lnTo>
                  <a:pt x="1880" y="202"/>
                </a:lnTo>
                <a:lnTo>
                  <a:pt x="1886" y="204"/>
                </a:lnTo>
                <a:lnTo>
                  <a:pt x="1896" y="208"/>
                </a:lnTo>
                <a:lnTo>
                  <a:pt x="1901" y="211"/>
                </a:lnTo>
                <a:lnTo>
                  <a:pt x="1906" y="213"/>
                </a:lnTo>
                <a:lnTo>
                  <a:pt x="1914" y="220"/>
                </a:lnTo>
                <a:lnTo>
                  <a:pt x="1917" y="223"/>
                </a:lnTo>
                <a:lnTo>
                  <a:pt x="1920" y="227"/>
                </a:lnTo>
                <a:lnTo>
                  <a:pt x="1924" y="205"/>
                </a:lnTo>
                <a:lnTo>
                  <a:pt x="2034" y="205"/>
                </a:lnTo>
                <a:lnTo>
                  <a:pt x="1994" y="432"/>
                </a:lnTo>
                <a:lnTo>
                  <a:pt x="1993" y="440"/>
                </a:lnTo>
                <a:close/>
                <a:moveTo>
                  <a:pt x="1779" y="406"/>
                </a:moveTo>
                <a:lnTo>
                  <a:pt x="1778" y="414"/>
                </a:lnTo>
                <a:lnTo>
                  <a:pt x="1778" y="424"/>
                </a:lnTo>
                <a:lnTo>
                  <a:pt x="1779" y="429"/>
                </a:lnTo>
                <a:lnTo>
                  <a:pt x="1779" y="432"/>
                </a:lnTo>
                <a:lnTo>
                  <a:pt x="1781" y="435"/>
                </a:lnTo>
                <a:lnTo>
                  <a:pt x="1784" y="441"/>
                </a:lnTo>
                <a:lnTo>
                  <a:pt x="1789" y="446"/>
                </a:lnTo>
                <a:lnTo>
                  <a:pt x="1792" y="449"/>
                </a:lnTo>
                <a:lnTo>
                  <a:pt x="1795" y="451"/>
                </a:lnTo>
                <a:lnTo>
                  <a:pt x="1799" y="453"/>
                </a:lnTo>
                <a:lnTo>
                  <a:pt x="1803" y="455"/>
                </a:lnTo>
                <a:lnTo>
                  <a:pt x="1808" y="456"/>
                </a:lnTo>
                <a:lnTo>
                  <a:pt x="1813" y="457"/>
                </a:lnTo>
                <a:lnTo>
                  <a:pt x="1819" y="457"/>
                </a:lnTo>
                <a:lnTo>
                  <a:pt x="1825" y="458"/>
                </a:lnTo>
                <a:lnTo>
                  <a:pt x="1831" y="457"/>
                </a:lnTo>
                <a:lnTo>
                  <a:pt x="1837" y="456"/>
                </a:lnTo>
                <a:lnTo>
                  <a:pt x="1843" y="455"/>
                </a:lnTo>
                <a:lnTo>
                  <a:pt x="1849" y="452"/>
                </a:lnTo>
                <a:lnTo>
                  <a:pt x="1854" y="450"/>
                </a:lnTo>
                <a:lnTo>
                  <a:pt x="1859" y="446"/>
                </a:lnTo>
                <a:lnTo>
                  <a:pt x="1864" y="442"/>
                </a:lnTo>
                <a:lnTo>
                  <a:pt x="1869" y="437"/>
                </a:lnTo>
                <a:lnTo>
                  <a:pt x="1891" y="317"/>
                </a:lnTo>
                <a:lnTo>
                  <a:pt x="1888" y="312"/>
                </a:lnTo>
                <a:lnTo>
                  <a:pt x="1885" y="309"/>
                </a:lnTo>
                <a:lnTo>
                  <a:pt x="1884" y="307"/>
                </a:lnTo>
                <a:lnTo>
                  <a:pt x="1882" y="306"/>
                </a:lnTo>
                <a:lnTo>
                  <a:pt x="1877" y="303"/>
                </a:lnTo>
                <a:lnTo>
                  <a:pt x="1872" y="301"/>
                </a:lnTo>
                <a:lnTo>
                  <a:pt x="1867" y="300"/>
                </a:lnTo>
                <a:lnTo>
                  <a:pt x="1860" y="299"/>
                </a:lnTo>
                <a:lnTo>
                  <a:pt x="1853" y="299"/>
                </a:lnTo>
                <a:lnTo>
                  <a:pt x="1847" y="299"/>
                </a:lnTo>
                <a:lnTo>
                  <a:pt x="1840" y="300"/>
                </a:lnTo>
                <a:lnTo>
                  <a:pt x="1834" y="301"/>
                </a:lnTo>
                <a:lnTo>
                  <a:pt x="1828" y="302"/>
                </a:lnTo>
                <a:lnTo>
                  <a:pt x="1823" y="304"/>
                </a:lnTo>
                <a:lnTo>
                  <a:pt x="1818" y="306"/>
                </a:lnTo>
                <a:lnTo>
                  <a:pt x="1814" y="309"/>
                </a:lnTo>
                <a:lnTo>
                  <a:pt x="1809" y="312"/>
                </a:lnTo>
                <a:lnTo>
                  <a:pt x="1806" y="316"/>
                </a:lnTo>
                <a:lnTo>
                  <a:pt x="1802" y="319"/>
                </a:lnTo>
                <a:lnTo>
                  <a:pt x="1799" y="324"/>
                </a:lnTo>
                <a:lnTo>
                  <a:pt x="1796" y="329"/>
                </a:lnTo>
                <a:lnTo>
                  <a:pt x="1794" y="334"/>
                </a:lnTo>
                <a:lnTo>
                  <a:pt x="1792" y="339"/>
                </a:lnTo>
                <a:lnTo>
                  <a:pt x="1790" y="345"/>
                </a:lnTo>
                <a:lnTo>
                  <a:pt x="1789" y="352"/>
                </a:lnTo>
                <a:lnTo>
                  <a:pt x="1779" y="406"/>
                </a:lnTo>
                <a:close/>
                <a:moveTo>
                  <a:pt x="2426" y="440"/>
                </a:moveTo>
                <a:lnTo>
                  <a:pt x="2427" y="445"/>
                </a:lnTo>
                <a:lnTo>
                  <a:pt x="2428" y="448"/>
                </a:lnTo>
                <a:lnTo>
                  <a:pt x="2429" y="452"/>
                </a:lnTo>
                <a:lnTo>
                  <a:pt x="2431" y="454"/>
                </a:lnTo>
                <a:lnTo>
                  <a:pt x="2434" y="456"/>
                </a:lnTo>
                <a:lnTo>
                  <a:pt x="2437" y="458"/>
                </a:lnTo>
                <a:lnTo>
                  <a:pt x="2441" y="459"/>
                </a:lnTo>
                <a:lnTo>
                  <a:pt x="2445" y="459"/>
                </a:lnTo>
                <a:lnTo>
                  <a:pt x="2454" y="459"/>
                </a:lnTo>
                <a:lnTo>
                  <a:pt x="2463" y="457"/>
                </a:lnTo>
                <a:lnTo>
                  <a:pt x="2467" y="456"/>
                </a:lnTo>
                <a:lnTo>
                  <a:pt x="2470" y="455"/>
                </a:lnTo>
                <a:lnTo>
                  <a:pt x="2477" y="452"/>
                </a:lnTo>
                <a:lnTo>
                  <a:pt x="2474" y="533"/>
                </a:lnTo>
                <a:lnTo>
                  <a:pt x="2465" y="540"/>
                </a:lnTo>
                <a:lnTo>
                  <a:pt x="2456" y="545"/>
                </a:lnTo>
                <a:lnTo>
                  <a:pt x="2447" y="550"/>
                </a:lnTo>
                <a:lnTo>
                  <a:pt x="2437" y="554"/>
                </a:lnTo>
                <a:lnTo>
                  <a:pt x="2427" y="557"/>
                </a:lnTo>
                <a:lnTo>
                  <a:pt x="2417" y="559"/>
                </a:lnTo>
                <a:lnTo>
                  <a:pt x="2407" y="561"/>
                </a:lnTo>
                <a:lnTo>
                  <a:pt x="2396" y="561"/>
                </a:lnTo>
                <a:lnTo>
                  <a:pt x="2387" y="561"/>
                </a:lnTo>
                <a:lnTo>
                  <a:pt x="2381" y="560"/>
                </a:lnTo>
                <a:lnTo>
                  <a:pt x="2376" y="560"/>
                </a:lnTo>
                <a:lnTo>
                  <a:pt x="2368" y="559"/>
                </a:lnTo>
                <a:lnTo>
                  <a:pt x="2360" y="557"/>
                </a:lnTo>
                <a:lnTo>
                  <a:pt x="2353" y="555"/>
                </a:lnTo>
                <a:lnTo>
                  <a:pt x="2346" y="553"/>
                </a:lnTo>
                <a:lnTo>
                  <a:pt x="2339" y="550"/>
                </a:lnTo>
                <a:lnTo>
                  <a:pt x="2334" y="547"/>
                </a:lnTo>
                <a:lnTo>
                  <a:pt x="2328" y="543"/>
                </a:lnTo>
                <a:lnTo>
                  <a:pt x="2324" y="539"/>
                </a:lnTo>
                <a:lnTo>
                  <a:pt x="2320" y="534"/>
                </a:lnTo>
                <a:lnTo>
                  <a:pt x="2316" y="529"/>
                </a:lnTo>
                <a:lnTo>
                  <a:pt x="2313" y="523"/>
                </a:lnTo>
                <a:lnTo>
                  <a:pt x="2311" y="517"/>
                </a:lnTo>
                <a:lnTo>
                  <a:pt x="2309" y="510"/>
                </a:lnTo>
                <a:lnTo>
                  <a:pt x="2307" y="504"/>
                </a:lnTo>
                <a:lnTo>
                  <a:pt x="2303" y="510"/>
                </a:lnTo>
                <a:lnTo>
                  <a:pt x="2298" y="517"/>
                </a:lnTo>
                <a:lnTo>
                  <a:pt x="2293" y="523"/>
                </a:lnTo>
                <a:lnTo>
                  <a:pt x="2287" y="529"/>
                </a:lnTo>
                <a:lnTo>
                  <a:pt x="2282" y="534"/>
                </a:lnTo>
                <a:lnTo>
                  <a:pt x="2276" y="539"/>
                </a:lnTo>
                <a:lnTo>
                  <a:pt x="2270" y="543"/>
                </a:lnTo>
                <a:lnTo>
                  <a:pt x="2263" y="547"/>
                </a:lnTo>
                <a:lnTo>
                  <a:pt x="2256" y="550"/>
                </a:lnTo>
                <a:lnTo>
                  <a:pt x="2249" y="553"/>
                </a:lnTo>
                <a:lnTo>
                  <a:pt x="2242" y="555"/>
                </a:lnTo>
                <a:lnTo>
                  <a:pt x="2235" y="557"/>
                </a:lnTo>
                <a:lnTo>
                  <a:pt x="2227" y="559"/>
                </a:lnTo>
                <a:lnTo>
                  <a:pt x="2219" y="560"/>
                </a:lnTo>
                <a:lnTo>
                  <a:pt x="2210" y="561"/>
                </a:lnTo>
                <a:lnTo>
                  <a:pt x="2202" y="561"/>
                </a:lnTo>
                <a:lnTo>
                  <a:pt x="2188" y="561"/>
                </a:lnTo>
                <a:lnTo>
                  <a:pt x="2174" y="559"/>
                </a:lnTo>
                <a:lnTo>
                  <a:pt x="2162" y="557"/>
                </a:lnTo>
                <a:lnTo>
                  <a:pt x="2150" y="555"/>
                </a:lnTo>
                <a:lnTo>
                  <a:pt x="2140" y="551"/>
                </a:lnTo>
                <a:lnTo>
                  <a:pt x="2130" y="547"/>
                </a:lnTo>
                <a:lnTo>
                  <a:pt x="2126" y="544"/>
                </a:lnTo>
                <a:lnTo>
                  <a:pt x="2121" y="542"/>
                </a:lnTo>
                <a:lnTo>
                  <a:pt x="2117" y="539"/>
                </a:lnTo>
                <a:lnTo>
                  <a:pt x="2113" y="536"/>
                </a:lnTo>
                <a:lnTo>
                  <a:pt x="2110" y="532"/>
                </a:lnTo>
                <a:lnTo>
                  <a:pt x="2107" y="529"/>
                </a:lnTo>
                <a:lnTo>
                  <a:pt x="2103" y="525"/>
                </a:lnTo>
                <a:lnTo>
                  <a:pt x="2101" y="521"/>
                </a:lnTo>
                <a:lnTo>
                  <a:pt x="2096" y="513"/>
                </a:lnTo>
                <a:lnTo>
                  <a:pt x="2091" y="504"/>
                </a:lnTo>
                <a:lnTo>
                  <a:pt x="2088" y="494"/>
                </a:lnTo>
                <a:lnTo>
                  <a:pt x="2087" y="489"/>
                </a:lnTo>
                <a:lnTo>
                  <a:pt x="2086" y="483"/>
                </a:lnTo>
                <a:lnTo>
                  <a:pt x="2084" y="472"/>
                </a:lnTo>
                <a:lnTo>
                  <a:pt x="2084" y="460"/>
                </a:lnTo>
                <a:lnTo>
                  <a:pt x="2084" y="451"/>
                </a:lnTo>
                <a:lnTo>
                  <a:pt x="2085" y="442"/>
                </a:lnTo>
                <a:lnTo>
                  <a:pt x="2086" y="432"/>
                </a:lnTo>
                <a:lnTo>
                  <a:pt x="2088" y="422"/>
                </a:lnTo>
                <a:lnTo>
                  <a:pt x="2103" y="338"/>
                </a:lnTo>
                <a:lnTo>
                  <a:pt x="2106" y="322"/>
                </a:lnTo>
                <a:lnTo>
                  <a:pt x="2110" y="307"/>
                </a:lnTo>
                <a:lnTo>
                  <a:pt x="2113" y="300"/>
                </a:lnTo>
                <a:lnTo>
                  <a:pt x="2116" y="293"/>
                </a:lnTo>
                <a:lnTo>
                  <a:pt x="2122" y="279"/>
                </a:lnTo>
                <a:lnTo>
                  <a:pt x="2129" y="267"/>
                </a:lnTo>
                <a:lnTo>
                  <a:pt x="2137" y="255"/>
                </a:lnTo>
                <a:lnTo>
                  <a:pt x="2141" y="250"/>
                </a:lnTo>
                <a:lnTo>
                  <a:pt x="2146" y="244"/>
                </a:lnTo>
                <a:lnTo>
                  <a:pt x="2156" y="234"/>
                </a:lnTo>
                <a:lnTo>
                  <a:pt x="2161" y="230"/>
                </a:lnTo>
                <a:lnTo>
                  <a:pt x="2166" y="225"/>
                </a:lnTo>
                <a:lnTo>
                  <a:pt x="2172" y="221"/>
                </a:lnTo>
                <a:lnTo>
                  <a:pt x="2178" y="218"/>
                </a:lnTo>
                <a:lnTo>
                  <a:pt x="2184" y="214"/>
                </a:lnTo>
                <a:lnTo>
                  <a:pt x="2190" y="211"/>
                </a:lnTo>
                <a:lnTo>
                  <a:pt x="2203" y="206"/>
                </a:lnTo>
                <a:lnTo>
                  <a:pt x="2217" y="201"/>
                </a:lnTo>
                <a:lnTo>
                  <a:pt x="2224" y="200"/>
                </a:lnTo>
                <a:lnTo>
                  <a:pt x="2232" y="198"/>
                </a:lnTo>
                <a:lnTo>
                  <a:pt x="2239" y="197"/>
                </a:lnTo>
                <a:lnTo>
                  <a:pt x="2247" y="197"/>
                </a:lnTo>
                <a:lnTo>
                  <a:pt x="2255" y="196"/>
                </a:lnTo>
                <a:lnTo>
                  <a:pt x="2263" y="196"/>
                </a:lnTo>
                <a:lnTo>
                  <a:pt x="2279" y="196"/>
                </a:lnTo>
                <a:lnTo>
                  <a:pt x="2287" y="197"/>
                </a:lnTo>
                <a:lnTo>
                  <a:pt x="2294" y="198"/>
                </a:lnTo>
                <a:lnTo>
                  <a:pt x="2307" y="200"/>
                </a:lnTo>
                <a:lnTo>
                  <a:pt x="2313" y="202"/>
                </a:lnTo>
                <a:lnTo>
                  <a:pt x="2319" y="204"/>
                </a:lnTo>
                <a:lnTo>
                  <a:pt x="2330" y="208"/>
                </a:lnTo>
                <a:lnTo>
                  <a:pt x="2334" y="211"/>
                </a:lnTo>
                <a:lnTo>
                  <a:pt x="2339" y="213"/>
                </a:lnTo>
                <a:lnTo>
                  <a:pt x="2347" y="220"/>
                </a:lnTo>
                <a:lnTo>
                  <a:pt x="2350" y="223"/>
                </a:lnTo>
                <a:lnTo>
                  <a:pt x="2353" y="227"/>
                </a:lnTo>
                <a:lnTo>
                  <a:pt x="2357" y="205"/>
                </a:lnTo>
                <a:lnTo>
                  <a:pt x="2467" y="205"/>
                </a:lnTo>
                <a:lnTo>
                  <a:pt x="2427" y="432"/>
                </a:lnTo>
                <a:lnTo>
                  <a:pt x="2426" y="440"/>
                </a:lnTo>
                <a:close/>
                <a:moveTo>
                  <a:pt x="2213" y="406"/>
                </a:moveTo>
                <a:lnTo>
                  <a:pt x="2212" y="414"/>
                </a:lnTo>
                <a:lnTo>
                  <a:pt x="2211" y="424"/>
                </a:lnTo>
                <a:lnTo>
                  <a:pt x="2212" y="429"/>
                </a:lnTo>
                <a:lnTo>
                  <a:pt x="2213" y="432"/>
                </a:lnTo>
                <a:lnTo>
                  <a:pt x="2214" y="435"/>
                </a:lnTo>
                <a:lnTo>
                  <a:pt x="2217" y="441"/>
                </a:lnTo>
                <a:lnTo>
                  <a:pt x="2222" y="446"/>
                </a:lnTo>
                <a:lnTo>
                  <a:pt x="2225" y="449"/>
                </a:lnTo>
                <a:lnTo>
                  <a:pt x="2228" y="451"/>
                </a:lnTo>
                <a:lnTo>
                  <a:pt x="2232" y="453"/>
                </a:lnTo>
                <a:lnTo>
                  <a:pt x="2236" y="455"/>
                </a:lnTo>
                <a:lnTo>
                  <a:pt x="2241" y="456"/>
                </a:lnTo>
                <a:lnTo>
                  <a:pt x="2246" y="457"/>
                </a:lnTo>
                <a:lnTo>
                  <a:pt x="2252" y="457"/>
                </a:lnTo>
                <a:lnTo>
                  <a:pt x="2258" y="458"/>
                </a:lnTo>
                <a:lnTo>
                  <a:pt x="2265" y="457"/>
                </a:lnTo>
                <a:lnTo>
                  <a:pt x="2271" y="456"/>
                </a:lnTo>
                <a:lnTo>
                  <a:pt x="2276" y="455"/>
                </a:lnTo>
                <a:lnTo>
                  <a:pt x="2282" y="452"/>
                </a:lnTo>
                <a:lnTo>
                  <a:pt x="2287" y="450"/>
                </a:lnTo>
                <a:lnTo>
                  <a:pt x="2293" y="446"/>
                </a:lnTo>
                <a:lnTo>
                  <a:pt x="2298" y="442"/>
                </a:lnTo>
                <a:lnTo>
                  <a:pt x="2302" y="437"/>
                </a:lnTo>
                <a:lnTo>
                  <a:pt x="2324" y="317"/>
                </a:lnTo>
                <a:lnTo>
                  <a:pt x="2322" y="312"/>
                </a:lnTo>
                <a:lnTo>
                  <a:pt x="2319" y="309"/>
                </a:lnTo>
                <a:lnTo>
                  <a:pt x="2317" y="307"/>
                </a:lnTo>
                <a:lnTo>
                  <a:pt x="2315" y="306"/>
                </a:lnTo>
                <a:lnTo>
                  <a:pt x="2311" y="303"/>
                </a:lnTo>
                <a:lnTo>
                  <a:pt x="2306" y="301"/>
                </a:lnTo>
                <a:lnTo>
                  <a:pt x="2300" y="300"/>
                </a:lnTo>
                <a:lnTo>
                  <a:pt x="2294" y="299"/>
                </a:lnTo>
                <a:lnTo>
                  <a:pt x="2287" y="299"/>
                </a:lnTo>
                <a:lnTo>
                  <a:pt x="2280" y="299"/>
                </a:lnTo>
                <a:lnTo>
                  <a:pt x="2274" y="300"/>
                </a:lnTo>
                <a:lnTo>
                  <a:pt x="2268" y="301"/>
                </a:lnTo>
                <a:lnTo>
                  <a:pt x="2262" y="302"/>
                </a:lnTo>
                <a:lnTo>
                  <a:pt x="2257" y="304"/>
                </a:lnTo>
                <a:lnTo>
                  <a:pt x="2252" y="306"/>
                </a:lnTo>
                <a:lnTo>
                  <a:pt x="2247" y="309"/>
                </a:lnTo>
                <a:lnTo>
                  <a:pt x="2243" y="312"/>
                </a:lnTo>
                <a:lnTo>
                  <a:pt x="2239" y="316"/>
                </a:lnTo>
                <a:lnTo>
                  <a:pt x="2235" y="319"/>
                </a:lnTo>
                <a:lnTo>
                  <a:pt x="2232" y="324"/>
                </a:lnTo>
                <a:lnTo>
                  <a:pt x="2230" y="329"/>
                </a:lnTo>
                <a:lnTo>
                  <a:pt x="2227" y="334"/>
                </a:lnTo>
                <a:lnTo>
                  <a:pt x="2225" y="339"/>
                </a:lnTo>
                <a:lnTo>
                  <a:pt x="2223" y="345"/>
                </a:lnTo>
                <a:lnTo>
                  <a:pt x="2222" y="352"/>
                </a:lnTo>
                <a:lnTo>
                  <a:pt x="2213" y="406"/>
                </a:lnTo>
                <a:close/>
                <a:moveTo>
                  <a:pt x="2675" y="561"/>
                </a:moveTo>
                <a:lnTo>
                  <a:pt x="2655" y="560"/>
                </a:lnTo>
                <a:lnTo>
                  <a:pt x="2637" y="559"/>
                </a:lnTo>
                <a:lnTo>
                  <a:pt x="2628" y="557"/>
                </a:lnTo>
                <a:lnTo>
                  <a:pt x="2619" y="556"/>
                </a:lnTo>
                <a:lnTo>
                  <a:pt x="2604" y="552"/>
                </a:lnTo>
                <a:lnTo>
                  <a:pt x="2596" y="549"/>
                </a:lnTo>
                <a:lnTo>
                  <a:pt x="2589" y="546"/>
                </a:lnTo>
                <a:lnTo>
                  <a:pt x="2583" y="543"/>
                </a:lnTo>
                <a:lnTo>
                  <a:pt x="2577" y="540"/>
                </a:lnTo>
                <a:lnTo>
                  <a:pt x="2571" y="536"/>
                </a:lnTo>
                <a:lnTo>
                  <a:pt x="2565" y="532"/>
                </a:lnTo>
                <a:lnTo>
                  <a:pt x="2555" y="524"/>
                </a:lnTo>
                <a:lnTo>
                  <a:pt x="2549" y="517"/>
                </a:lnTo>
                <a:lnTo>
                  <a:pt x="2543" y="509"/>
                </a:lnTo>
                <a:lnTo>
                  <a:pt x="2539" y="501"/>
                </a:lnTo>
                <a:lnTo>
                  <a:pt x="2537" y="496"/>
                </a:lnTo>
                <a:lnTo>
                  <a:pt x="2535" y="492"/>
                </a:lnTo>
                <a:lnTo>
                  <a:pt x="2533" y="487"/>
                </a:lnTo>
                <a:lnTo>
                  <a:pt x="2532" y="482"/>
                </a:lnTo>
                <a:lnTo>
                  <a:pt x="2530" y="472"/>
                </a:lnTo>
                <a:lnTo>
                  <a:pt x="2529" y="462"/>
                </a:lnTo>
                <a:lnTo>
                  <a:pt x="2528" y="450"/>
                </a:lnTo>
                <a:lnTo>
                  <a:pt x="2529" y="435"/>
                </a:lnTo>
                <a:lnTo>
                  <a:pt x="2531" y="418"/>
                </a:lnTo>
                <a:lnTo>
                  <a:pt x="2580" y="140"/>
                </a:lnTo>
                <a:lnTo>
                  <a:pt x="2711" y="85"/>
                </a:lnTo>
                <a:lnTo>
                  <a:pt x="2691" y="205"/>
                </a:lnTo>
                <a:lnTo>
                  <a:pt x="2890" y="205"/>
                </a:lnTo>
                <a:lnTo>
                  <a:pt x="2872" y="307"/>
                </a:lnTo>
                <a:lnTo>
                  <a:pt x="2673" y="307"/>
                </a:lnTo>
                <a:lnTo>
                  <a:pt x="2658" y="388"/>
                </a:lnTo>
                <a:lnTo>
                  <a:pt x="2656" y="401"/>
                </a:lnTo>
                <a:lnTo>
                  <a:pt x="2655" y="412"/>
                </a:lnTo>
                <a:lnTo>
                  <a:pt x="2655" y="418"/>
                </a:lnTo>
                <a:lnTo>
                  <a:pt x="2656" y="423"/>
                </a:lnTo>
                <a:lnTo>
                  <a:pt x="2657" y="428"/>
                </a:lnTo>
                <a:lnTo>
                  <a:pt x="2658" y="432"/>
                </a:lnTo>
                <a:lnTo>
                  <a:pt x="2660" y="436"/>
                </a:lnTo>
                <a:lnTo>
                  <a:pt x="2661" y="440"/>
                </a:lnTo>
                <a:lnTo>
                  <a:pt x="2664" y="443"/>
                </a:lnTo>
                <a:lnTo>
                  <a:pt x="2666" y="446"/>
                </a:lnTo>
                <a:lnTo>
                  <a:pt x="2669" y="449"/>
                </a:lnTo>
                <a:lnTo>
                  <a:pt x="2672" y="451"/>
                </a:lnTo>
                <a:lnTo>
                  <a:pt x="2676" y="453"/>
                </a:lnTo>
                <a:lnTo>
                  <a:pt x="2680" y="455"/>
                </a:lnTo>
                <a:lnTo>
                  <a:pt x="2684" y="456"/>
                </a:lnTo>
                <a:lnTo>
                  <a:pt x="2688" y="457"/>
                </a:lnTo>
                <a:lnTo>
                  <a:pt x="2698" y="458"/>
                </a:lnTo>
                <a:lnTo>
                  <a:pt x="2704" y="457"/>
                </a:lnTo>
                <a:lnTo>
                  <a:pt x="2709" y="456"/>
                </a:lnTo>
                <a:lnTo>
                  <a:pt x="2715" y="455"/>
                </a:lnTo>
                <a:lnTo>
                  <a:pt x="2720" y="453"/>
                </a:lnTo>
                <a:lnTo>
                  <a:pt x="2724" y="450"/>
                </a:lnTo>
                <a:lnTo>
                  <a:pt x="2729" y="447"/>
                </a:lnTo>
                <a:lnTo>
                  <a:pt x="2733" y="443"/>
                </a:lnTo>
                <a:lnTo>
                  <a:pt x="2737" y="438"/>
                </a:lnTo>
                <a:lnTo>
                  <a:pt x="2741" y="433"/>
                </a:lnTo>
                <a:lnTo>
                  <a:pt x="2744" y="428"/>
                </a:lnTo>
                <a:lnTo>
                  <a:pt x="2747" y="422"/>
                </a:lnTo>
                <a:lnTo>
                  <a:pt x="2750" y="415"/>
                </a:lnTo>
                <a:lnTo>
                  <a:pt x="2755" y="402"/>
                </a:lnTo>
                <a:lnTo>
                  <a:pt x="2758" y="386"/>
                </a:lnTo>
                <a:lnTo>
                  <a:pt x="2878" y="386"/>
                </a:lnTo>
                <a:lnTo>
                  <a:pt x="2874" y="408"/>
                </a:lnTo>
                <a:lnTo>
                  <a:pt x="2869" y="427"/>
                </a:lnTo>
                <a:lnTo>
                  <a:pt x="2862" y="446"/>
                </a:lnTo>
                <a:lnTo>
                  <a:pt x="2858" y="454"/>
                </a:lnTo>
                <a:lnTo>
                  <a:pt x="2854" y="463"/>
                </a:lnTo>
                <a:lnTo>
                  <a:pt x="2846" y="478"/>
                </a:lnTo>
                <a:lnTo>
                  <a:pt x="2841" y="486"/>
                </a:lnTo>
                <a:lnTo>
                  <a:pt x="2836" y="493"/>
                </a:lnTo>
                <a:lnTo>
                  <a:pt x="2830" y="499"/>
                </a:lnTo>
                <a:lnTo>
                  <a:pt x="2825" y="506"/>
                </a:lnTo>
                <a:lnTo>
                  <a:pt x="2818" y="512"/>
                </a:lnTo>
                <a:lnTo>
                  <a:pt x="2812" y="517"/>
                </a:lnTo>
                <a:lnTo>
                  <a:pt x="2805" y="523"/>
                </a:lnTo>
                <a:lnTo>
                  <a:pt x="2799" y="528"/>
                </a:lnTo>
                <a:lnTo>
                  <a:pt x="2795" y="530"/>
                </a:lnTo>
                <a:lnTo>
                  <a:pt x="2792" y="532"/>
                </a:lnTo>
                <a:lnTo>
                  <a:pt x="2784" y="536"/>
                </a:lnTo>
                <a:lnTo>
                  <a:pt x="2777" y="540"/>
                </a:lnTo>
                <a:lnTo>
                  <a:pt x="2769" y="544"/>
                </a:lnTo>
                <a:lnTo>
                  <a:pt x="2752" y="550"/>
                </a:lnTo>
                <a:lnTo>
                  <a:pt x="2744" y="553"/>
                </a:lnTo>
                <a:lnTo>
                  <a:pt x="2735" y="555"/>
                </a:lnTo>
                <a:lnTo>
                  <a:pt x="2716" y="558"/>
                </a:lnTo>
                <a:lnTo>
                  <a:pt x="2706" y="559"/>
                </a:lnTo>
                <a:lnTo>
                  <a:pt x="2696" y="560"/>
                </a:lnTo>
                <a:lnTo>
                  <a:pt x="2686" y="561"/>
                </a:lnTo>
                <a:lnTo>
                  <a:pt x="2675" y="561"/>
                </a:lnTo>
                <a:close/>
                <a:moveTo>
                  <a:pt x="3068" y="459"/>
                </a:moveTo>
                <a:lnTo>
                  <a:pt x="3076" y="459"/>
                </a:lnTo>
                <a:lnTo>
                  <a:pt x="3083" y="457"/>
                </a:lnTo>
                <a:lnTo>
                  <a:pt x="3090" y="455"/>
                </a:lnTo>
                <a:lnTo>
                  <a:pt x="3097" y="452"/>
                </a:lnTo>
                <a:lnTo>
                  <a:pt x="3093" y="533"/>
                </a:lnTo>
                <a:lnTo>
                  <a:pt x="3085" y="540"/>
                </a:lnTo>
                <a:lnTo>
                  <a:pt x="3076" y="545"/>
                </a:lnTo>
                <a:lnTo>
                  <a:pt x="3067" y="550"/>
                </a:lnTo>
                <a:lnTo>
                  <a:pt x="3057" y="554"/>
                </a:lnTo>
                <a:lnTo>
                  <a:pt x="3048" y="557"/>
                </a:lnTo>
                <a:lnTo>
                  <a:pt x="3037" y="559"/>
                </a:lnTo>
                <a:lnTo>
                  <a:pt x="3027" y="561"/>
                </a:lnTo>
                <a:lnTo>
                  <a:pt x="3016" y="561"/>
                </a:lnTo>
                <a:lnTo>
                  <a:pt x="3001" y="561"/>
                </a:lnTo>
                <a:lnTo>
                  <a:pt x="2994" y="560"/>
                </a:lnTo>
                <a:lnTo>
                  <a:pt x="2987" y="559"/>
                </a:lnTo>
                <a:lnTo>
                  <a:pt x="2974" y="557"/>
                </a:lnTo>
                <a:lnTo>
                  <a:pt x="2963" y="553"/>
                </a:lnTo>
                <a:lnTo>
                  <a:pt x="2953" y="549"/>
                </a:lnTo>
                <a:lnTo>
                  <a:pt x="2948" y="547"/>
                </a:lnTo>
                <a:lnTo>
                  <a:pt x="2944" y="544"/>
                </a:lnTo>
                <a:lnTo>
                  <a:pt x="2941" y="541"/>
                </a:lnTo>
                <a:lnTo>
                  <a:pt x="2937" y="538"/>
                </a:lnTo>
                <a:lnTo>
                  <a:pt x="2934" y="534"/>
                </a:lnTo>
                <a:lnTo>
                  <a:pt x="2932" y="531"/>
                </a:lnTo>
                <a:lnTo>
                  <a:pt x="2929" y="526"/>
                </a:lnTo>
                <a:lnTo>
                  <a:pt x="2926" y="521"/>
                </a:lnTo>
                <a:lnTo>
                  <a:pt x="2924" y="515"/>
                </a:lnTo>
                <a:lnTo>
                  <a:pt x="2922" y="510"/>
                </a:lnTo>
                <a:lnTo>
                  <a:pt x="2921" y="505"/>
                </a:lnTo>
                <a:lnTo>
                  <a:pt x="2920" y="499"/>
                </a:lnTo>
                <a:lnTo>
                  <a:pt x="2919" y="488"/>
                </a:lnTo>
                <a:lnTo>
                  <a:pt x="2919" y="477"/>
                </a:lnTo>
                <a:lnTo>
                  <a:pt x="2919" y="467"/>
                </a:lnTo>
                <a:lnTo>
                  <a:pt x="2920" y="457"/>
                </a:lnTo>
                <a:lnTo>
                  <a:pt x="2922" y="448"/>
                </a:lnTo>
                <a:lnTo>
                  <a:pt x="2965" y="205"/>
                </a:lnTo>
                <a:lnTo>
                  <a:pt x="3087" y="205"/>
                </a:lnTo>
                <a:lnTo>
                  <a:pt x="3047" y="432"/>
                </a:lnTo>
                <a:lnTo>
                  <a:pt x="3046" y="440"/>
                </a:lnTo>
                <a:lnTo>
                  <a:pt x="3046" y="444"/>
                </a:lnTo>
                <a:lnTo>
                  <a:pt x="3047" y="448"/>
                </a:lnTo>
                <a:lnTo>
                  <a:pt x="3049" y="451"/>
                </a:lnTo>
                <a:lnTo>
                  <a:pt x="3051" y="454"/>
                </a:lnTo>
                <a:lnTo>
                  <a:pt x="3054" y="456"/>
                </a:lnTo>
                <a:lnTo>
                  <a:pt x="3058" y="458"/>
                </a:lnTo>
                <a:lnTo>
                  <a:pt x="3062" y="459"/>
                </a:lnTo>
                <a:lnTo>
                  <a:pt x="3068" y="459"/>
                </a:lnTo>
                <a:close/>
                <a:moveTo>
                  <a:pt x="2979" y="88"/>
                </a:moveTo>
                <a:lnTo>
                  <a:pt x="2979" y="77"/>
                </a:lnTo>
                <a:lnTo>
                  <a:pt x="2980" y="67"/>
                </a:lnTo>
                <a:lnTo>
                  <a:pt x="2982" y="57"/>
                </a:lnTo>
                <a:lnTo>
                  <a:pt x="2984" y="48"/>
                </a:lnTo>
                <a:lnTo>
                  <a:pt x="2986" y="44"/>
                </a:lnTo>
                <a:lnTo>
                  <a:pt x="2987" y="40"/>
                </a:lnTo>
                <a:lnTo>
                  <a:pt x="2991" y="33"/>
                </a:lnTo>
                <a:lnTo>
                  <a:pt x="2995" y="27"/>
                </a:lnTo>
                <a:lnTo>
                  <a:pt x="3000" y="21"/>
                </a:lnTo>
                <a:lnTo>
                  <a:pt x="3005" y="16"/>
                </a:lnTo>
                <a:lnTo>
                  <a:pt x="3011" y="12"/>
                </a:lnTo>
                <a:lnTo>
                  <a:pt x="3018" y="8"/>
                </a:lnTo>
                <a:lnTo>
                  <a:pt x="3026" y="5"/>
                </a:lnTo>
                <a:lnTo>
                  <a:pt x="3034" y="3"/>
                </a:lnTo>
                <a:lnTo>
                  <a:pt x="3043" y="1"/>
                </a:lnTo>
                <a:lnTo>
                  <a:pt x="3053" y="0"/>
                </a:lnTo>
                <a:lnTo>
                  <a:pt x="3063" y="0"/>
                </a:lnTo>
                <a:lnTo>
                  <a:pt x="3071" y="0"/>
                </a:lnTo>
                <a:lnTo>
                  <a:pt x="3077" y="1"/>
                </a:lnTo>
                <a:lnTo>
                  <a:pt x="3084" y="2"/>
                </a:lnTo>
                <a:lnTo>
                  <a:pt x="3090" y="3"/>
                </a:lnTo>
                <a:lnTo>
                  <a:pt x="3095" y="5"/>
                </a:lnTo>
                <a:lnTo>
                  <a:pt x="3100" y="7"/>
                </a:lnTo>
                <a:lnTo>
                  <a:pt x="3104" y="10"/>
                </a:lnTo>
                <a:lnTo>
                  <a:pt x="3108" y="13"/>
                </a:lnTo>
                <a:lnTo>
                  <a:pt x="3112" y="17"/>
                </a:lnTo>
                <a:lnTo>
                  <a:pt x="3115" y="21"/>
                </a:lnTo>
                <a:lnTo>
                  <a:pt x="3118" y="25"/>
                </a:lnTo>
                <a:lnTo>
                  <a:pt x="3120" y="30"/>
                </a:lnTo>
                <a:lnTo>
                  <a:pt x="3121" y="35"/>
                </a:lnTo>
                <a:lnTo>
                  <a:pt x="3123" y="41"/>
                </a:lnTo>
                <a:lnTo>
                  <a:pt x="3123" y="47"/>
                </a:lnTo>
                <a:lnTo>
                  <a:pt x="3124" y="53"/>
                </a:lnTo>
                <a:lnTo>
                  <a:pt x="3123" y="64"/>
                </a:lnTo>
                <a:lnTo>
                  <a:pt x="3122" y="74"/>
                </a:lnTo>
                <a:lnTo>
                  <a:pt x="3121" y="84"/>
                </a:lnTo>
                <a:lnTo>
                  <a:pt x="3118" y="92"/>
                </a:lnTo>
                <a:lnTo>
                  <a:pt x="3117" y="96"/>
                </a:lnTo>
                <a:lnTo>
                  <a:pt x="3116" y="100"/>
                </a:lnTo>
                <a:lnTo>
                  <a:pt x="3112" y="107"/>
                </a:lnTo>
                <a:lnTo>
                  <a:pt x="3108" y="113"/>
                </a:lnTo>
                <a:lnTo>
                  <a:pt x="3103" y="119"/>
                </a:lnTo>
                <a:lnTo>
                  <a:pt x="3098" y="124"/>
                </a:lnTo>
                <a:lnTo>
                  <a:pt x="3091" y="128"/>
                </a:lnTo>
                <a:lnTo>
                  <a:pt x="3084" y="132"/>
                </a:lnTo>
                <a:lnTo>
                  <a:pt x="3077" y="135"/>
                </a:lnTo>
                <a:lnTo>
                  <a:pt x="3073" y="136"/>
                </a:lnTo>
                <a:lnTo>
                  <a:pt x="3068" y="137"/>
                </a:lnTo>
                <a:lnTo>
                  <a:pt x="3059" y="139"/>
                </a:lnTo>
                <a:lnTo>
                  <a:pt x="3049" y="140"/>
                </a:lnTo>
                <a:lnTo>
                  <a:pt x="3039" y="140"/>
                </a:lnTo>
                <a:lnTo>
                  <a:pt x="3032" y="140"/>
                </a:lnTo>
                <a:lnTo>
                  <a:pt x="3025" y="139"/>
                </a:lnTo>
                <a:lnTo>
                  <a:pt x="3019" y="138"/>
                </a:lnTo>
                <a:lnTo>
                  <a:pt x="3013" y="137"/>
                </a:lnTo>
                <a:lnTo>
                  <a:pt x="3007" y="135"/>
                </a:lnTo>
                <a:lnTo>
                  <a:pt x="3002" y="133"/>
                </a:lnTo>
                <a:lnTo>
                  <a:pt x="2998" y="130"/>
                </a:lnTo>
                <a:lnTo>
                  <a:pt x="2994" y="127"/>
                </a:lnTo>
                <a:lnTo>
                  <a:pt x="2991" y="124"/>
                </a:lnTo>
                <a:lnTo>
                  <a:pt x="2988" y="120"/>
                </a:lnTo>
                <a:lnTo>
                  <a:pt x="2985" y="115"/>
                </a:lnTo>
                <a:lnTo>
                  <a:pt x="2983" y="111"/>
                </a:lnTo>
                <a:lnTo>
                  <a:pt x="2981" y="106"/>
                </a:lnTo>
                <a:lnTo>
                  <a:pt x="2980" y="100"/>
                </a:lnTo>
                <a:lnTo>
                  <a:pt x="2979" y="94"/>
                </a:lnTo>
                <a:lnTo>
                  <a:pt x="2979" y="88"/>
                </a:lnTo>
                <a:close/>
                <a:moveTo>
                  <a:pt x="3356" y="195"/>
                </a:moveTo>
                <a:lnTo>
                  <a:pt x="3375" y="196"/>
                </a:lnTo>
                <a:lnTo>
                  <a:pt x="3384" y="196"/>
                </a:lnTo>
                <a:lnTo>
                  <a:pt x="3393" y="197"/>
                </a:lnTo>
                <a:lnTo>
                  <a:pt x="3401" y="199"/>
                </a:lnTo>
                <a:lnTo>
                  <a:pt x="3409" y="200"/>
                </a:lnTo>
                <a:lnTo>
                  <a:pt x="3417" y="202"/>
                </a:lnTo>
                <a:lnTo>
                  <a:pt x="3424" y="204"/>
                </a:lnTo>
                <a:lnTo>
                  <a:pt x="3438" y="208"/>
                </a:lnTo>
                <a:lnTo>
                  <a:pt x="3451" y="214"/>
                </a:lnTo>
                <a:lnTo>
                  <a:pt x="3463" y="221"/>
                </a:lnTo>
                <a:lnTo>
                  <a:pt x="3468" y="225"/>
                </a:lnTo>
                <a:lnTo>
                  <a:pt x="3473" y="229"/>
                </a:lnTo>
                <a:lnTo>
                  <a:pt x="3481" y="236"/>
                </a:lnTo>
                <a:lnTo>
                  <a:pt x="3487" y="244"/>
                </a:lnTo>
                <a:lnTo>
                  <a:pt x="3492" y="252"/>
                </a:lnTo>
                <a:lnTo>
                  <a:pt x="3496" y="261"/>
                </a:lnTo>
                <a:lnTo>
                  <a:pt x="3500" y="270"/>
                </a:lnTo>
                <a:lnTo>
                  <a:pt x="3502" y="281"/>
                </a:lnTo>
                <a:lnTo>
                  <a:pt x="3503" y="286"/>
                </a:lnTo>
                <a:lnTo>
                  <a:pt x="3504" y="292"/>
                </a:lnTo>
                <a:lnTo>
                  <a:pt x="3504" y="303"/>
                </a:lnTo>
                <a:lnTo>
                  <a:pt x="3504" y="311"/>
                </a:lnTo>
                <a:lnTo>
                  <a:pt x="3503" y="320"/>
                </a:lnTo>
                <a:lnTo>
                  <a:pt x="3502" y="328"/>
                </a:lnTo>
                <a:lnTo>
                  <a:pt x="3501" y="338"/>
                </a:lnTo>
                <a:lnTo>
                  <a:pt x="3485" y="422"/>
                </a:lnTo>
                <a:lnTo>
                  <a:pt x="3482" y="440"/>
                </a:lnTo>
                <a:lnTo>
                  <a:pt x="3476" y="457"/>
                </a:lnTo>
                <a:lnTo>
                  <a:pt x="3470" y="472"/>
                </a:lnTo>
                <a:lnTo>
                  <a:pt x="3467" y="480"/>
                </a:lnTo>
                <a:lnTo>
                  <a:pt x="3463" y="487"/>
                </a:lnTo>
                <a:lnTo>
                  <a:pt x="3454" y="499"/>
                </a:lnTo>
                <a:lnTo>
                  <a:pt x="3450" y="505"/>
                </a:lnTo>
                <a:lnTo>
                  <a:pt x="3445" y="511"/>
                </a:lnTo>
                <a:lnTo>
                  <a:pt x="3439" y="516"/>
                </a:lnTo>
                <a:lnTo>
                  <a:pt x="3434" y="521"/>
                </a:lnTo>
                <a:lnTo>
                  <a:pt x="3428" y="525"/>
                </a:lnTo>
                <a:lnTo>
                  <a:pt x="3422" y="529"/>
                </a:lnTo>
                <a:lnTo>
                  <a:pt x="3409" y="537"/>
                </a:lnTo>
                <a:lnTo>
                  <a:pt x="3395" y="543"/>
                </a:lnTo>
                <a:lnTo>
                  <a:pt x="3380" y="549"/>
                </a:lnTo>
                <a:lnTo>
                  <a:pt x="3372" y="551"/>
                </a:lnTo>
                <a:lnTo>
                  <a:pt x="3364" y="553"/>
                </a:lnTo>
                <a:lnTo>
                  <a:pt x="3346" y="557"/>
                </a:lnTo>
                <a:lnTo>
                  <a:pt x="3328" y="559"/>
                </a:lnTo>
                <a:lnTo>
                  <a:pt x="3319" y="560"/>
                </a:lnTo>
                <a:lnTo>
                  <a:pt x="3309" y="560"/>
                </a:lnTo>
                <a:lnTo>
                  <a:pt x="3289" y="561"/>
                </a:lnTo>
                <a:lnTo>
                  <a:pt x="3268" y="560"/>
                </a:lnTo>
                <a:lnTo>
                  <a:pt x="3259" y="560"/>
                </a:lnTo>
                <a:lnTo>
                  <a:pt x="3249" y="559"/>
                </a:lnTo>
                <a:lnTo>
                  <a:pt x="3231" y="557"/>
                </a:lnTo>
                <a:lnTo>
                  <a:pt x="3215" y="553"/>
                </a:lnTo>
                <a:lnTo>
                  <a:pt x="3208" y="551"/>
                </a:lnTo>
                <a:lnTo>
                  <a:pt x="3201" y="549"/>
                </a:lnTo>
                <a:lnTo>
                  <a:pt x="3188" y="543"/>
                </a:lnTo>
                <a:lnTo>
                  <a:pt x="3182" y="540"/>
                </a:lnTo>
                <a:lnTo>
                  <a:pt x="3176" y="537"/>
                </a:lnTo>
                <a:lnTo>
                  <a:pt x="3170" y="533"/>
                </a:lnTo>
                <a:lnTo>
                  <a:pt x="3165" y="529"/>
                </a:lnTo>
                <a:lnTo>
                  <a:pt x="3162" y="526"/>
                </a:lnTo>
                <a:lnTo>
                  <a:pt x="3159" y="523"/>
                </a:lnTo>
                <a:lnTo>
                  <a:pt x="3153" y="516"/>
                </a:lnTo>
                <a:lnTo>
                  <a:pt x="3148" y="508"/>
                </a:lnTo>
                <a:lnTo>
                  <a:pt x="3144" y="500"/>
                </a:lnTo>
                <a:lnTo>
                  <a:pt x="3141" y="490"/>
                </a:lnTo>
                <a:lnTo>
                  <a:pt x="3140" y="486"/>
                </a:lnTo>
                <a:lnTo>
                  <a:pt x="3139" y="480"/>
                </a:lnTo>
                <a:lnTo>
                  <a:pt x="3137" y="470"/>
                </a:lnTo>
                <a:lnTo>
                  <a:pt x="3137" y="458"/>
                </a:lnTo>
                <a:lnTo>
                  <a:pt x="3137" y="450"/>
                </a:lnTo>
                <a:lnTo>
                  <a:pt x="3138" y="441"/>
                </a:lnTo>
                <a:lnTo>
                  <a:pt x="3139" y="431"/>
                </a:lnTo>
                <a:lnTo>
                  <a:pt x="3140" y="422"/>
                </a:lnTo>
                <a:lnTo>
                  <a:pt x="3155" y="338"/>
                </a:lnTo>
                <a:lnTo>
                  <a:pt x="3157" y="329"/>
                </a:lnTo>
                <a:lnTo>
                  <a:pt x="3159" y="320"/>
                </a:lnTo>
                <a:lnTo>
                  <a:pt x="3161" y="312"/>
                </a:lnTo>
                <a:lnTo>
                  <a:pt x="3164" y="304"/>
                </a:lnTo>
                <a:lnTo>
                  <a:pt x="3167" y="297"/>
                </a:lnTo>
                <a:lnTo>
                  <a:pt x="3170" y="289"/>
                </a:lnTo>
                <a:lnTo>
                  <a:pt x="3177" y="275"/>
                </a:lnTo>
                <a:lnTo>
                  <a:pt x="3181" y="269"/>
                </a:lnTo>
                <a:lnTo>
                  <a:pt x="3186" y="262"/>
                </a:lnTo>
                <a:lnTo>
                  <a:pt x="3195" y="251"/>
                </a:lnTo>
                <a:lnTo>
                  <a:pt x="3200" y="245"/>
                </a:lnTo>
                <a:lnTo>
                  <a:pt x="3206" y="240"/>
                </a:lnTo>
                <a:lnTo>
                  <a:pt x="3212" y="235"/>
                </a:lnTo>
                <a:lnTo>
                  <a:pt x="3218" y="231"/>
                </a:lnTo>
                <a:lnTo>
                  <a:pt x="3224" y="227"/>
                </a:lnTo>
                <a:lnTo>
                  <a:pt x="3231" y="222"/>
                </a:lnTo>
                <a:lnTo>
                  <a:pt x="3245" y="215"/>
                </a:lnTo>
                <a:lnTo>
                  <a:pt x="3254" y="212"/>
                </a:lnTo>
                <a:lnTo>
                  <a:pt x="3262" y="209"/>
                </a:lnTo>
                <a:lnTo>
                  <a:pt x="3278" y="204"/>
                </a:lnTo>
                <a:lnTo>
                  <a:pt x="3296" y="200"/>
                </a:lnTo>
                <a:lnTo>
                  <a:pt x="3315" y="197"/>
                </a:lnTo>
                <a:lnTo>
                  <a:pt x="3335" y="196"/>
                </a:lnTo>
                <a:lnTo>
                  <a:pt x="3356" y="195"/>
                </a:lnTo>
                <a:close/>
                <a:moveTo>
                  <a:pt x="3376" y="352"/>
                </a:moveTo>
                <a:lnTo>
                  <a:pt x="3377" y="344"/>
                </a:lnTo>
                <a:lnTo>
                  <a:pt x="3377" y="334"/>
                </a:lnTo>
                <a:lnTo>
                  <a:pt x="3376" y="328"/>
                </a:lnTo>
                <a:lnTo>
                  <a:pt x="3375" y="322"/>
                </a:lnTo>
                <a:lnTo>
                  <a:pt x="3372" y="315"/>
                </a:lnTo>
                <a:lnTo>
                  <a:pt x="3368" y="309"/>
                </a:lnTo>
                <a:lnTo>
                  <a:pt x="3365" y="306"/>
                </a:lnTo>
                <a:lnTo>
                  <a:pt x="3362" y="303"/>
                </a:lnTo>
                <a:lnTo>
                  <a:pt x="3359" y="300"/>
                </a:lnTo>
                <a:lnTo>
                  <a:pt x="3355" y="299"/>
                </a:lnTo>
                <a:lnTo>
                  <a:pt x="3350" y="297"/>
                </a:lnTo>
                <a:lnTo>
                  <a:pt x="3346" y="296"/>
                </a:lnTo>
                <a:lnTo>
                  <a:pt x="3341" y="295"/>
                </a:lnTo>
                <a:lnTo>
                  <a:pt x="3335" y="295"/>
                </a:lnTo>
                <a:lnTo>
                  <a:pt x="3329" y="295"/>
                </a:lnTo>
                <a:lnTo>
                  <a:pt x="3324" y="296"/>
                </a:lnTo>
                <a:lnTo>
                  <a:pt x="3318" y="297"/>
                </a:lnTo>
                <a:lnTo>
                  <a:pt x="3313" y="299"/>
                </a:lnTo>
                <a:lnTo>
                  <a:pt x="3309" y="301"/>
                </a:lnTo>
                <a:lnTo>
                  <a:pt x="3304" y="304"/>
                </a:lnTo>
                <a:lnTo>
                  <a:pt x="3300" y="307"/>
                </a:lnTo>
                <a:lnTo>
                  <a:pt x="3296" y="311"/>
                </a:lnTo>
                <a:lnTo>
                  <a:pt x="3292" y="315"/>
                </a:lnTo>
                <a:lnTo>
                  <a:pt x="3289" y="319"/>
                </a:lnTo>
                <a:lnTo>
                  <a:pt x="3286" y="324"/>
                </a:lnTo>
                <a:lnTo>
                  <a:pt x="3283" y="329"/>
                </a:lnTo>
                <a:lnTo>
                  <a:pt x="3281" y="334"/>
                </a:lnTo>
                <a:lnTo>
                  <a:pt x="3279" y="340"/>
                </a:lnTo>
                <a:lnTo>
                  <a:pt x="3277" y="346"/>
                </a:lnTo>
                <a:lnTo>
                  <a:pt x="3276" y="352"/>
                </a:lnTo>
                <a:lnTo>
                  <a:pt x="3266" y="406"/>
                </a:lnTo>
                <a:lnTo>
                  <a:pt x="3265" y="414"/>
                </a:lnTo>
                <a:lnTo>
                  <a:pt x="3265" y="424"/>
                </a:lnTo>
                <a:lnTo>
                  <a:pt x="3265" y="430"/>
                </a:lnTo>
                <a:lnTo>
                  <a:pt x="3267" y="436"/>
                </a:lnTo>
                <a:lnTo>
                  <a:pt x="3270" y="442"/>
                </a:lnTo>
                <a:lnTo>
                  <a:pt x="3274" y="448"/>
                </a:lnTo>
                <a:lnTo>
                  <a:pt x="3277" y="451"/>
                </a:lnTo>
                <a:lnTo>
                  <a:pt x="3280" y="454"/>
                </a:lnTo>
                <a:lnTo>
                  <a:pt x="3283" y="456"/>
                </a:lnTo>
                <a:lnTo>
                  <a:pt x="3287" y="458"/>
                </a:lnTo>
                <a:lnTo>
                  <a:pt x="3291" y="459"/>
                </a:lnTo>
                <a:lnTo>
                  <a:pt x="3296" y="460"/>
                </a:lnTo>
                <a:lnTo>
                  <a:pt x="3301" y="461"/>
                </a:lnTo>
                <a:lnTo>
                  <a:pt x="3307" y="461"/>
                </a:lnTo>
                <a:lnTo>
                  <a:pt x="3313" y="461"/>
                </a:lnTo>
                <a:lnTo>
                  <a:pt x="3318" y="460"/>
                </a:lnTo>
                <a:lnTo>
                  <a:pt x="3323" y="459"/>
                </a:lnTo>
                <a:lnTo>
                  <a:pt x="3328" y="457"/>
                </a:lnTo>
                <a:lnTo>
                  <a:pt x="3333" y="455"/>
                </a:lnTo>
                <a:lnTo>
                  <a:pt x="3338" y="452"/>
                </a:lnTo>
                <a:lnTo>
                  <a:pt x="3342" y="449"/>
                </a:lnTo>
                <a:lnTo>
                  <a:pt x="3346" y="445"/>
                </a:lnTo>
                <a:lnTo>
                  <a:pt x="3350" y="441"/>
                </a:lnTo>
                <a:lnTo>
                  <a:pt x="3353" y="436"/>
                </a:lnTo>
                <a:lnTo>
                  <a:pt x="3356" y="432"/>
                </a:lnTo>
                <a:lnTo>
                  <a:pt x="3359" y="427"/>
                </a:lnTo>
                <a:lnTo>
                  <a:pt x="3361" y="422"/>
                </a:lnTo>
                <a:lnTo>
                  <a:pt x="3363" y="417"/>
                </a:lnTo>
                <a:lnTo>
                  <a:pt x="3364" y="414"/>
                </a:lnTo>
                <a:lnTo>
                  <a:pt x="3365" y="411"/>
                </a:lnTo>
                <a:lnTo>
                  <a:pt x="3366" y="406"/>
                </a:lnTo>
                <a:lnTo>
                  <a:pt x="3376" y="352"/>
                </a:lnTo>
                <a:close/>
                <a:moveTo>
                  <a:pt x="3535" y="509"/>
                </a:moveTo>
                <a:lnTo>
                  <a:pt x="3535" y="498"/>
                </a:lnTo>
                <a:lnTo>
                  <a:pt x="3536" y="488"/>
                </a:lnTo>
                <a:lnTo>
                  <a:pt x="3538" y="478"/>
                </a:lnTo>
                <a:lnTo>
                  <a:pt x="3539" y="474"/>
                </a:lnTo>
                <a:lnTo>
                  <a:pt x="3540" y="469"/>
                </a:lnTo>
                <a:lnTo>
                  <a:pt x="3543" y="461"/>
                </a:lnTo>
                <a:lnTo>
                  <a:pt x="3546" y="454"/>
                </a:lnTo>
                <a:lnTo>
                  <a:pt x="3550" y="448"/>
                </a:lnTo>
                <a:lnTo>
                  <a:pt x="3555" y="442"/>
                </a:lnTo>
                <a:lnTo>
                  <a:pt x="3560" y="437"/>
                </a:lnTo>
                <a:lnTo>
                  <a:pt x="3566" y="433"/>
                </a:lnTo>
                <a:lnTo>
                  <a:pt x="3573" y="429"/>
                </a:lnTo>
                <a:lnTo>
                  <a:pt x="3581" y="426"/>
                </a:lnTo>
                <a:lnTo>
                  <a:pt x="3589" y="424"/>
                </a:lnTo>
                <a:lnTo>
                  <a:pt x="3598" y="422"/>
                </a:lnTo>
                <a:lnTo>
                  <a:pt x="3608" y="421"/>
                </a:lnTo>
                <a:lnTo>
                  <a:pt x="3619" y="421"/>
                </a:lnTo>
                <a:lnTo>
                  <a:pt x="3626" y="421"/>
                </a:lnTo>
                <a:lnTo>
                  <a:pt x="3633" y="422"/>
                </a:lnTo>
                <a:lnTo>
                  <a:pt x="3639" y="423"/>
                </a:lnTo>
                <a:lnTo>
                  <a:pt x="3645" y="424"/>
                </a:lnTo>
                <a:lnTo>
                  <a:pt x="3651" y="426"/>
                </a:lnTo>
                <a:lnTo>
                  <a:pt x="3656" y="428"/>
                </a:lnTo>
                <a:lnTo>
                  <a:pt x="3660" y="431"/>
                </a:lnTo>
                <a:lnTo>
                  <a:pt x="3664" y="434"/>
                </a:lnTo>
                <a:lnTo>
                  <a:pt x="3668" y="438"/>
                </a:lnTo>
                <a:lnTo>
                  <a:pt x="3671" y="442"/>
                </a:lnTo>
                <a:lnTo>
                  <a:pt x="3673" y="446"/>
                </a:lnTo>
                <a:lnTo>
                  <a:pt x="3675" y="451"/>
                </a:lnTo>
                <a:lnTo>
                  <a:pt x="3677" y="456"/>
                </a:lnTo>
                <a:lnTo>
                  <a:pt x="3678" y="462"/>
                </a:lnTo>
                <a:lnTo>
                  <a:pt x="3679" y="468"/>
                </a:lnTo>
                <a:lnTo>
                  <a:pt x="3679" y="474"/>
                </a:lnTo>
                <a:lnTo>
                  <a:pt x="3679" y="485"/>
                </a:lnTo>
                <a:lnTo>
                  <a:pt x="3678" y="495"/>
                </a:lnTo>
                <a:lnTo>
                  <a:pt x="3676" y="505"/>
                </a:lnTo>
                <a:lnTo>
                  <a:pt x="3674" y="513"/>
                </a:lnTo>
                <a:lnTo>
                  <a:pt x="3673" y="517"/>
                </a:lnTo>
                <a:lnTo>
                  <a:pt x="3671" y="521"/>
                </a:lnTo>
                <a:lnTo>
                  <a:pt x="3668" y="528"/>
                </a:lnTo>
                <a:lnTo>
                  <a:pt x="3663" y="535"/>
                </a:lnTo>
                <a:lnTo>
                  <a:pt x="3659" y="540"/>
                </a:lnTo>
                <a:lnTo>
                  <a:pt x="3653" y="545"/>
                </a:lnTo>
                <a:lnTo>
                  <a:pt x="3647" y="549"/>
                </a:lnTo>
                <a:lnTo>
                  <a:pt x="3640" y="553"/>
                </a:lnTo>
                <a:lnTo>
                  <a:pt x="3632" y="556"/>
                </a:lnTo>
                <a:lnTo>
                  <a:pt x="3628" y="557"/>
                </a:lnTo>
                <a:lnTo>
                  <a:pt x="3624" y="558"/>
                </a:lnTo>
                <a:lnTo>
                  <a:pt x="3615" y="560"/>
                </a:lnTo>
                <a:lnTo>
                  <a:pt x="3605" y="561"/>
                </a:lnTo>
                <a:lnTo>
                  <a:pt x="3594" y="561"/>
                </a:lnTo>
                <a:lnTo>
                  <a:pt x="3587" y="561"/>
                </a:lnTo>
                <a:lnTo>
                  <a:pt x="3580" y="560"/>
                </a:lnTo>
                <a:lnTo>
                  <a:pt x="3574" y="559"/>
                </a:lnTo>
                <a:lnTo>
                  <a:pt x="3568" y="558"/>
                </a:lnTo>
                <a:lnTo>
                  <a:pt x="3563" y="556"/>
                </a:lnTo>
                <a:lnTo>
                  <a:pt x="3558" y="554"/>
                </a:lnTo>
                <a:lnTo>
                  <a:pt x="3554" y="551"/>
                </a:lnTo>
                <a:lnTo>
                  <a:pt x="3550" y="548"/>
                </a:lnTo>
                <a:lnTo>
                  <a:pt x="3546" y="545"/>
                </a:lnTo>
                <a:lnTo>
                  <a:pt x="3543" y="541"/>
                </a:lnTo>
                <a:lnTo>
                  <a:pt x="3541" y="537"/>
                </a:lnTo>
                <a:lnTo>
                  <a:pt x="3538" y="532"/>
                </a:lnTo>
                <a:lnTo>
                  <a:pt x="3537" y="527"/>
                </a:lnTo>
                <a:lnTo>
                  <a:pt x="3536" y="521"/>
                </a:lnTo>
                <a:lnTo>
                  <a:pt x="3535" y="516"/>
                </a:lnTo>
                <a:lnTo>
                  <a:pt x="3535" y="509"/>
                </a:lnTo>
                <a:close/>
                <a:moveTo>
                  <a:pt x="4064" y="564"/>
                </a:moveTo>
                <a:lnTo>
                  <a:pt x="4064" y="577"/>
                </a:lnTo>
                <a:lnTo>
                  <a:pt x="4063" y="589"/>
                </a:lnTo>
                <a:lnTo>
                  <a:pt x="4062" y="602"/>
                </a:lnTo>
                <a:lnTo>
                  <a:pt x="4061" y="614"/>
                </a:lnTo>
                <a:lnTo>
                  <a:pt x="4059" y="626"/>
                </a:lnTo>
                <a:lnTo>
                  <a:pt x="4057" y="637"/>
                </a:lnTo>
                <a:lnTo>
                  <a:pt x="4054" y="648"/>
                </a:lnTo>
                <a:lnTo>
                  <a:pt x="4051" y="659"/>
                </a:lnTo>
                <a:lnTo>
                  <a:pt x="4047" y="670"/>
                </a:lnTo>
                <a:lnTo>
                  <a:pt x="4043" y="680"/>
                </a:lnTo>
                <a:lnTo>
                  <a:pt x="4039" y="690"/>
                </a:lnTo>
                <a:lnTo>
                  <a:pt x="4034" y="700"/>
                </a:lnTo>
                <a:lnTo>
                  <a:pt x="4029" y="709"/>
                </a:lnTo>
                <a:lnTo>
                  <a:pt x="4023" y="719"/>
                </a:lnTo>
                <a:lnTo>
                  <a:pt x="4017" y="727"/>
                </a:lnTo>
                <a:lnTo>
                  <a:pt x="4011" y="736"/>
                </a:lnTo>
                <a:lnTo>
                  <a:pt x="4004" y="744"/>
                </a:lnTo>
                <a:lnTo>
                  <a:pt x="3997" y="752"/>
                </a:lnTo>
                <a:lnTo>
                  <a:pt x="3989" y="759"/>
                </a:lnTo>
                <a:lnTo>
                  <a:pt x="3982" y="765"/>
                </a:lnTo>
                <a:lnTo>
                  <a:pt x="3974" y="771"/>
                </a:lnTo>
                <a:lnTo>
                  <a:pt x="3965" y="777"/>
                </a:lnTo>
                <a:lnTo>
                  <a:pt x="3957" y="782"/>
                </a:lnTo>
                <a:lnTo>
                  <a:pt x="3948" y="786"/>
                </a:lnTo>
                <a:lnTo>
                  <a:pt x="3938" y="790"/>
                </a:lnTo>
                <a:lnTo>
                  <a:pt x="3929" y="794"/>
                </a:lnTo>
                <a:lnTo>
                  <a:pt x="3919" y="797"/>
                </a:lnTo>
                <a:lnTo>
                  <a:pt x="3909" y="799"/>
                </a:lnTo>
                <a:lnTo>
                  <a:pt x="3899" y="801"/>
                </a:lnTo>
                <a:lnTo>
                  <a:pt x="3888" y="802"/>
                </a:lnTo>
                <a:lnTo>
                  <a:pt x="3877" y="803"/>
                </a:lnTo>
                <a:lnTo>
                  <a:pt x="3866" y="803"/>
                </a:lnTo>
                <a:lnTo>
                  <a:pt x="3854" y="803"/>
                </a:lnTo>
                <a:lnTo>
                  <a:pt x="3844" y="802"/>
                </a:lnTo>
                <a:lnTo>
                  <a:pt x="3824" y="800"/>
                </a:lnTo>
                <a:lnTo>
                  <a:pt x="3814" y="799"/>
                </a:lnTo>
                <a:lnTo>
                  <a:pt x="3806" y="797"/>
                </a:lnTo>
                <a:lnTo>
                  <a:pt x="3797" y="794"/>
                </a:lnTo>
                <a:lnTo>
                  <a:pt x="3789" y="792"/>
                </a:lnTo>
                <a:lnTo>
                  <a:pt x="3775" y="785"/>
                </a:lnTo>
                <a:lnTo>
                  <a:pt x="3769" y="782"/>
                </a:lnTo>
                <a:lnTo>
                  <a:pt x="3763" y="778"/>
                </a:lnTo>
                <a:lnTo>
                  <a:pt x="3757" y="773"/>
                </a:lnTo>
                <a:lnTo>
                  <a:pt x="3752" y="768"/>
                </a:lnTo>
                <a:lnTo>
                  <a:pt x="3748" y="763"/>
                </a:lnTo>
                <a:lnTo>
                  <a:pt x="3744" y="758"/>
                </a:lnTo>
                <a:lnTo>
                  <a:pt x="3739" y="750"/>
                </a:lnTo>
                <a:lnTo>
                  <a:pt x="3737" y="747"/>
                </a:lnTo>
                <a:lnTo>
                  <a:pt x="3736" y="743"/>
                </a:lnTo>
                <a:lnTo>
                  <a:pt x="3732" y="735"/>
                </a:lnTo>
                <a:lnTo>
                  <a:pt x="3730" y="726"/>
                </a:lnTo>
                <a:lnTo>
                  <a:pt x="3728" y="717"/>
                </a:lnTo>
                <a:lnTo>
                  <a:pt x="3726" y="708"/>
                </a:lnTo>
                <a:lnTo>
                  <a:pt x="3725" y="698"/>
                </a:lnTo>
                <a:lnTo>
                  <a:pt x="3725" y="688"/>
                </a:lnTo>
                <a:lnTo>
                  <a:pt x="3726" y="667"/>
                </a:lnTo>
                <a:lnTo>
                  <a:pt x="3727" y="647"/>
                </a:lnTo>
                <a:lnTo>
                  <a:pt x="3729" y="626"/>
                </a:lnTo>
                <a:lnTo>
                  <a:pt x="3732" y="606"/>
                </a:lnTo>
                <a:lnTo>
                  <a:pt x="3824" y="85"/>
                </a:lnTo>
                <a:lnTo>
                  <a:pt x="3946" y="85"/>
                </a:lnTo>
                <a:lnTo>
                  <a:pt x="3925" y="205"/>
                </a:lnTo>
                <a:lnTo>
                  <a:pt x="4104" y="205"/>
                </a:lnTo>
                <a:lnTo>
                  <a:pt x="4086" y="307"/>
                </a:lnTo>
                <a:lnTo>
                  <a:pt x="3945" y="307"/>
                </a:lnTo>
                <a:lnTo>
                  <a:pt x="3957" y="317"/>
                </a:lnTo>
                <a:lnTo>
                  <a:pt x="3969" y="329"/>
                </a:lnTo>
                <a:lnTo>
                  <a:pt x="3981" y="341"/>
                </a:lnTo>
                <a:lnTo>
                  <a:pt x="3992" y="354"/>
                </a:lnTo>
                <a:lnTo>
                  <a:pt x="4002" y="367"/>
                </a:lnTo>
                <a:lnTo>
                  <a:pt x="4007" y="374"/>
                </a:lnTo>
                <a:lnTo>
                  <a:pt x="4012" y="382"/>
                </a:lnTo>
                <a:lnTo>
                  <a:pt x="4021" y="397"/>
                </a:lnTo>
                <a:lnTo>
                  <a:pt x="4030" y="413"/>
                </a:lnTo>
                <a:lnTo>
                  <a:pt x="4038" y="430"/>
                </a:lnTo>
                <a:lnTo>
                  <a:pt x="4045" y="447"/>
                </a:lnTo>
                <a:lnTo>
                  <a:pt x="4048" y="456"/>
                </a:lnTo>
                <a:lnTo>
                  <a:pt x="4051" y="465"/>
                </a:lnTo>
                <a:lnTo>
                  <a:pt x="4053" y="474"/>
                </a:lnTo>
                <a:lnTo>
                  <a:pt x="4056" y="483"/>
                </a:lnTo>
                <a:lnTo>
                  <a:pt x="4058" y="493"/>
                </a:lnTo>
                <a:lnTo>
                  <a:pt x="4059" y="503"/>
                </a:lnTo>
                <a:lnTo>
                  <a:pt x="4062" y="522"/>
                </a:lnTo>
                <a:lnTo>
                  <a:pt x="4063" y="532"/>
                </a:lnTo>
                <a:lnTo>
                  <a:pt x="4064" y="543"/>
                </a:lnTo>
                <a:lnTo>
                  <a:pt x="4064" y="564"/>
                </a:lnTo>
                <a:close/>
                <a:moveTo>
                  <a:pt x="3884" y="700"/>
                </a:moveTo>
                <a:lnTo>
                  <a:pt x="3889" y="700"/>
                </a:lnTo>
                <a:lnTo>
                  <a:pt x="3892" y="699"/>
                </a:lnTo>
                <a:lnTo>
                  <a:pt x="3895" y="698"/>
                </a:lnTo>
                <a:lnTo>
                  <a:pt x="3900" y="695"/>
                </a:lnTo>
                <a:lnTo>
                  <a:pt x="3902" y="693"/>
                </a:lnTo>
                <a:lnTo>
                  <a:pt x="3905" y="691"/>
                </a:lnTo>
                <a:lnTo>
                  <a:pt x="3909" y="686"/>
                </a:lnTo>
                <a:lnTo>
                  <a:pt x="3914" y="680"/>
                </a:lnTo>
                <a:lnTo>
                  <a:pt x="3918" y="673"/>
                </a:lnTo>
                <a:lnTo>
                  <a:pt x="3920" y="669"/>
                </a:lnTo>
                <a:lnTo>
                  <a:pt x="3922" y="664"/>
                </a:lnTo>
                <a:lnTo>
                  <a:pt x="3926" y="655"/>
                </a:lnTo>
                <a:lnTo>
                  <a:pt x="3929" y="645"/>
                </a:lnTo>
                <a:lnTo>
                  <a:pt x="3932" y="634"/>
                </a:lnTo>
                <a:lnTo>
                  <a:pt x="3934" y="623"/>
                </a:lnTo>
                <a:lnTo>
                  <a:pt x="3936" y="611"/>
                </a:lnTo>
                <a:lnTo>
                  <a:pt x="3937" y="598"/>
                </a:lnTo>
                <a:lnTo>
                  <a:pt x="3938" y="584"/>
                </a:lnTo>
                <a:lnTo>
                  <a:pt x="3938" y="570"/>
                </a:lnTo>
                <a:lnTo>
                  <a:pt x="3937" y="541"/>
                </a:lnTo>
                <a:lnTo>
                  <a:pt x="3935" y="511"/>
                </a:lnTo>
                <a:lnTo>
                  <a:pt x="3931" y="482"/>
                </a:lnTo>
                <a:lnTo>
                  <a:pt x="3926" y="452"/>
                </a:lnTo>
                <a:lnTo>
                  <a:pt x="3920" y="424"/>
                </a:lnTo>
                <a:lnTo>
                  <a:pt x="3913" y="399"/>
                </a:lnTo>
                <a:lnTo>
                  <a:pt x="3909" y="387"/>
                </a:lnTo>
                <a:lnTo>
                  <a:pt x="3906" y="377"/>
                </a:lnTo>
                <a:lnTo>
                  <a:pt x="3902" y="367"/>
                </a:lnTo>
                <a:lnTo>
                  <a:pt x="3898" y="358"/>
                </a:lnTo>
                <a:lnTo>
                  <a:pt x="3854" y="605"/>
                </a:lnTo>
                <a:lnTo>
                  <a:pt x="3853" y="617"/>
                </a:lnTo>
                <a:lnTo>
                  <a:pt x="3851" y="628"/>
                </a:lnTo>
                <a:lnTo>
                  <a:pt x="3850" y="639"/>
                </a:lnTo>
                <a:lnTo>
                  <a:pt x="3850" y="649"/>
                </a:lnTo>
                <a:lnTo>
                  <a:pt x="3851" y="661"/>
                </a:lnTo>
                <a:lnTo>
                  <a:pt x="3851" y="666"/>
                </a:lnTo>
                <a:lnTo>
                  <a:pt x="3852" y="671"/>
                </a:lnTo>
                <a:lnTo>
                  <a:pt x="3853" y="676"/>
                </a:lnTo>
                <a:lnTo>
                  <a:pt x="3855" y="680"/>
                </a:lnTo>
                <a:lnTo>
                  <a:pt x="3857" y="684"/>
                </a:lnTo>
                <a:lnTo>
                  <a:pt x="3859" y="687"/>
                </a:lnTo>
                <a:lnTo>
                  <a:pt x="3861" y="690"/>
                </a:lnTo>
                <a:lnTo>
                  <a:pt x="3863" y="693"/>
                </a:lnTo>
                <a:lnTo>
                  <a:pt x="3866" y="695"/>
                </a:lnTo>
                <a:lnTo>
                  <a:pt x="3869" y="697"/>
                </a:lnTo>
                <a:lnTo>
                  <a:pt x="3872" y="699"/>
                </a:lnTo>
                <a:lnTo>
                  <a:pt x="3876" y="700"/>
                </a:lnTo>
                <a:lnTo>
                  <a:pt x="3880" y="700"/>
                </a:lnTo>
                <a:lnTo>
                  <a:pt x="3884" y="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6" y="1916113"/>
            <a:ext cx="5375573" cy="37449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16113"/>
            <a:ext cx="5369984" cy="37449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14DA-6E6C-4F0F-B7C3-F97405D22CFB}" type="datetime1">
              <a:rPr lang="fi-FI" smtClean="0"/>
              <a:t>10.10.2023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09600" y="333376"/>
            <a:ext cx="10957984" cy="35877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802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wn Pictu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7188BD52-2045-8A5C-99FA-F7E20DAC64E9}"/>
              </a:ext>
            </a:extLst>
          </p:cNvPr>
          <p:cNvGrpSpPr/>
          <p:nvPr userDrawn="1"/>
        </p:nvGrpSpPr>
        <p:grpSpPr>
          <a:xfrm>
            <a:off x="6106324" y="4948190"/>
            <a:ext cx="6085677" cy="1909810"/>
            <a:chOff x="6106324" y="4948190"/>
            <a:chExt cx="6085677" cy="190981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73884D6-85A0-E5F7-D46B-C61914E69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324" y="4948190"/>
              <a:ext cx="6085677" cy="1909810"/>
            </a:xfrm>
            <a:custGeom>
              <a:avLst/>
              <a:gdLst>
                <a:gd name="connsiteX0" fmla="*/ 4833362 w 6085677"/>
                <a:gd name="connsiteY0" fmla="*/ 0 h 1909810"/>
                <a:gd name="connsiteX1" fmla="*/ 4953111 w 6085677"/>
                <a:gd name="connsiteY1" fmla="*/ 0 h 1909810"/>
                <a:gd name="connsiteX2" fmla="*/ 5065700 w 6085677"/>
                <a:gd name="connsiteY2" fmla="*/ 796 h 1909810"/>
                <a:gd name="connsiteX3" fmla="*/ 5172321 w 6085677"/>
                <a:gd name="connsiteY3" fmla="*/ 3979 h 1909810"/>
                <a:gd name="connsiteX4" fmla="*/ 5364875 w 6085677"/>
                <a:gd name="connsiteY4" fmla="*/ 12333 h 1909810"/>
                <a:gd name="connsiteX5" fmla="*/ 5450411 w 6085677"/>
                <a:gd name="connsiteY5" fmla="*/ 16710 h 1909810"/>
                <a:gd name="connsiteX6" fmla="*/ 5528785 w 6085677"/>
                <a:gd name="connsiteY6" fmla="*/ 21881 h 1909810"/>
                <a:gd name="connsiteX7" fmla="*/ 5661266 w 6085677"/>
                <a:gd name="connsiteY7" fmla="*/ 32623 h 1909810"/>
                <a:gd name="connsiteX8" fmla="*/ 5796133 w 6085677"/>
                <a:gd name="connsiteY8" fmla="*/ 44956 h 1909810"/>
                <a:gd name="connsiteX9" fmla="*/ 5916281 w 6085677"/>
                <a:gd name="connsiteY9" fmla="*/ 57687 h 1909810"/>
                <a:gd name="connsiteX10" fmla="*/ 6019321 w 6085677"/>
                <a:gd name="connsiteY10" fmla="*/ 70816 h 1909810"/>
                <a:gd name="connsiteX11" fmla="*/ 6085677 w 6085677"/>
                <a:gd name="connsiteY11" fmla="*/ 79663 h 1909810"/>
                <a:gd name="connsiteX12" fmla="*/ 6085677 w 6085677"/>
                <a:gd name="connsiteY12" fmla="*/ 1909810 h 1909810"/>
                <a:gd name="connsiteX13" fmla="*/ 0 w 6085677"/>
                <a:gd name="connsiteY13" fmla="*/ 1909810 h 1909810"/>
                <a:gd name="connsiteX14" fmla="*/ 72018 w 6085677"/>
                <a:gd name="connsiteY14" fmla="*/ 1840008 h 1909810"/>
                <a:gd name="connsiteX15" fmla="*/ 149199 w 6085677"/>
                <a:gd name="connsiteY15" fmla="*/ 1768000 h 1909810"/>
                <a:gd name="connsiteX16" fmla="*/ 225186 w 6085677"/>
                <a:gd name="connsiteY16" fmla="*/ 1698775 h 1909810"/>
                <a:gd name="connsiteX17" fmla="*/ 299980 w 6085677"/>
                <a:gd name="connsiteY17" fmla="*/ 1632734 h 1909810"/>
                <a:gd name="connsiteX18" fmla="*/ 373580 w 6085677"/>
                <a:gd name="connsiteY18" fmla="*/ 1569478 h 1909810"/>
                <a:gd name="connsiteX19" fmla="*/ 445987 w 6085677"/>
                <a:gd name="connsiteY19" fmla="*/ 1508608 h 1909810"/>
                <a:gd name="connsiteX20" fmla="*/ 516803 w 6085677"/>
                <a:gd name="connsiteY20" fmla="*/ 1451717 h 1909810"/>
                <a:gd name="connsiteX21" fmla="*/ 586027 w 6085677"/>
                <a:gd name="connsiteY21" fmla="*/ 1397213 h 1909810"/>
                <a:gd name="connsiteX22" fmla="*/ 654853 w 6085677"/>
                <a:gd name="connsiteY22" fmla="*/ 1345494 h 1909810"/>
                <a:gd name="connsiteX23" fmla="*/ 720099 w 6085677"/>
                <a:gd name="connsiteY23" fmla="*/ 1296162 h 1909810"/>
                <a:gd name="connsiteX24" fmla="*/ 846612 w 6085677"/>
                <a:gd name="connsiteY24" fmla="*/ 1205852 h 1909810"/>
                <a:gd name="connsiteX25" fmla="*/ 964770 w 6085677"/>
                <a:gd name="connsiteY25" fmla="*/ 1125886 h 1909810"/>
                <a:gd name="connsiteX26" fmla="*/ 1072982 w 6085677"/>
                <a:gd name="connsiteY26" fmla="*/ 1055071 h 1909810"/>
                <a:gd name="connsiteX27" fmla="*/ 1162496 w 6085677"/>
                <a:gd name="connsiteY27" fmla="*/ 999771 h 1909810"/>
                <a:gd name="connsiteX28" fmla="*/ 1253204 w 6085677"/>
                <a:gd name="connsiteY28" fmla="*/ 945665 h 1909810"/>
                <a:gd name="connsiteX29" fmla="*/ 1343115 w 6085677"/>
                <a:gd name="connsiteY29" fmla="*/ 893548 h 1909810"/>
                <a:gd name="connsiteX30" fmla="*/ 1433823 w 6085677"/>
                <a:gd name="connsiteY30" fmla="*/ 843420 h 1909810"/>
                <a:gd name="connsiteX31" fmla="*/ 1524530 w 6085677"/>
                <a:gd name="connsiteY31" fmla="*/ 794486 h 1909810"/>
                <a:gd name="connsiteX32" fmla="*/ 1614442 w 6085677"/>
                <a:gd name="connsiteY32" fmla="*/ 748337 h 1909810"/>
                <a:gd name="connsiteX33" fmla="*/ 1704752 w 6085677"/>
                <a:gd name="connsiteY33" fmla="*/ 703381 h 1909810"/>
                <a:gd name="connsiteX34" fmla="*/ 1795459 w 6085677"/>
                <a:gd name="connsiteY34" fmla="*/ 660016 h 1909810"/>
                <a:gd name="connsiteX35" fmla="*/ 1885371 w 6085677"/>
                <a:gd name="connsiteY35" fmla="*/ 619039 h 1909810"/>
                <a:gd name="connsiteX36" fmla="*/ 1976078 w 6085677"/>
                <a:gd name="connsiteY36" fmla="*/ 579653 h 1909810"/>
                <a:gd name="connsiteX37" fmla="*/ 2065990 w 6085677"/>
                <a:gd name="connsiteY37" fmla="*/ 541858 h 1909810"/>
                <a:gd name="connsiteX38" fmla="*/ 2155902 w 6085677"/>
                <a:gd name="connsiteY38" fmla="*/ 505257 h 1909810"/>
                <a:gd name="connsiteX39" fmla="*/ 2245018 w 6085677"/>
                <a:gd name="connsiteY39" fmla="*/ 470247 h 1909810"/>
                <a:gd name="connsiteX40" fmla="*/ 2334929 w 6085677"/>
                <a:gd name="connsiteY40" fmla="*/ 437624 h 1909810"/>
                <a:gd name="connsiteX41" fmla="*/ 2423250 w 6085677"/>
                <a:gd name="connsiteY41" fmla="*/ 405797 h 1909810"/>
                <a:gd name="connsiteX42" fmla="*/ 2512366 w 6085677"/>
                <a:gd name="connsiteY42" fmla="*/ 375163 h 1909810"/>
                <a:gd name="connsiteX43" fmla="*/ 2600686 w 6085677"/>
                <a:gd name="connsiteY43" fmla="*/ 346519 h 1909810"/>
                <a:gd name="connsiteX44" fmla="*/ 2688211 w 6085677"/>
                <a:gd name="connsiteY44" fmla="*/ 319863 h 1909810"/>
                <a:gd name="connsiteX45" fmla="*/ 2862465 w 6085677"/>
                <a:gd name="connsiteY45" fmla="*/ 268940 h 1909810"/>
                <a:gd name="connsiteX46" fmla="*/ 2948398 w 6085677"/>
                <a:gd name="connsiteY46" fmla="*/ 246263 h 1909810"/>
                <a:gd name="connsiteX47" fmla="*/ 3034729 w 6085677"/>
                <a:gd name="connsiteY47" fmla="*/ 223984 h 1909810"/>
                <a:gd name="connsiteX48" fmla="*/ 3119867 w 6085677"/>
                <a:gd name="connsiteY48" fmla="*/ 203694 h 1909810"/>
                <a:gd name="connsiteX49" fmla="*/ 3204607 w 6085677"/>
                <a:gd name="connsiteY49" fmla="*/ 183802 h 1909810"/>
                <a:gd name="connsiteX50" fmla="*/ 3288153 w 6085677"/>
                <a:gd name="connsiteY50" fmla="*/ 165502 h 1909810"/>
                <a:gd name="connsiteX51" fmla="*/ 3371301 w 6085677"/>
                <a:gd name="connsiteY51" fmla="*/ 148792 h 1909810"/>
                <a:gd name="connsiteX52" fmla="*/ 3535609 w 6085677"/>
                <a:gd name="connsiteY52" fmla="*/ 117761 h 1909810"/>
                <a:gd name="connsiteX53" fmla="*/ 3616371 w 6085677"/>
                <a:gd name="connsiteY53" fmla="*/ 104234 h 1909810"/>
                <a:gd name="connsiteX54" fmla="*/ 3696336 w 6085677"/>
                <a:gd name="connsiteY54" fmla="*/ 91106 h 1909810"/>
                <a:gd name="connsiteX55" fmla="*/ 3853881 w 6085677"/>
                <a:gd name="connsiteY55" fmla="*/ 69224 h 1909810"/>
                <a:gd name="connsiteX56" fmla="*/ 4007845 w 6085677"/>
                <a:gd name="connsiteY56" fmla="*/ 50128 h 1909810"/>
                <a:gd name="connsiteX57" fmla="*/ 4157035 w 6085677"/>
                <a:gd name="connsiteY57" fmla="*/ 35010 h 1909810"/>
                <a:gd name="connsiteX58" fmla="*/ 4302644 w 6085677"/>
                <a:gd name="connsiteY58" fmla="*/ 21881 h 1909810"/>
                <a:gd name="connsiteX59" fmla="*/ 4442683 w 6085677"/>
                <a:gd name="connsiteY59" fmla="*/ 13129 h 1909810"/>
                <a:gd name="connsiteX60" fmla="*/ 4578347 w 6085677"/>
                <a:gd name="connsiteY60" fmla="*/ 5968 h 1909810"/>
                <a:gd name="connsiteX61" fmla="*/ 4709236 w 6085677"/>
                <a:gd name="connsiteY61" fmla="*/ 2387 h 19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677" h="1909810">
                  <a:moveTo>
                    <a:pt x="4833362" y="0"/>
                  </a:moveTo>
                  <a:lnTo>
                    <a:pt x="4953111" y="0"/>
                  </a:lnTo>
                  <a:lnTo>
                    <a:pt x="5065700" y="796"/>
                  </a:lnTo>
                  <a:lnTo>
                    <a:pt x="5172321" y="3979"/>
                  </a:lnTo>
                  <a:lnTo>
                    <a:pt x="5364875" y="12333"/>
                  </a:lnTo>
                  <a:lnTo>
                    <a:pt x="5450411" y="16710"/>
                  </a:lnTo>
                  <a:lnTo>
                    <a:pt x="5528785" y="21881"/>
                  </a:lnTo>
                  <a:lnTo>
                    <a:pt x="5661266" y="32623"/>
                  </a:lnTo>
                  <a:lnTo>
                    <a:pt x="5796133" y="44956"/>
                  </a:lnTo>
                  <a:lnTo>
                    <a:pt x="5916281" y="57687"/>
                  </a:lnTo>
                  <a:lnTo>
                    <a:pt x="6019321" y="70816"/>
                  </a:lnTo>
                  <a:lnTo>
                    <a:pt x="6085677" y="79663"/>
                  </a:lnTo>
                  <a:lnTo>
                    <a:pt x="6085677" y="1909810"/>
                  </a:lnTo>
                  <a:lnTo>
                    <a:pt x="0" y="1909810"/>
                  </a:lnTo>
                  <a:lnTo>
                    <a:pt x="72018" y="1840008"/>
                  </a:lnTo>
                  <a:lnTo>
                    <a:pt x="149199" y="1768000"/>
                  </a:lnTo>
                  <a:lnTo>
                    <a:pt x="225186" y="1698775"/>
                  </a:lnTo>
                  <a:lnTo>
                    <a:pt x="299980" y="1632734"/>
                  </a:lnTo>
                  <a:lnTo>
                    <a:pt x="373580" y="1569478"/>
                  </a:lnTo>
                  <a:lnTo>
                    <a:pt x="445987" y="1508608"/>
                  </a:lnTo>
                  <a:lnTo>
                    <a:pt x="516803" y="1451717"/>
                  </a:lnTo>
                  <a:lnTo>
                    <a:pt x="586027" y="1397213"/>
                  </a:lnTo>
                  <a:lnTo>
                    <a:pt x="654853" y="1345494"/>
                  </a:lnTo>
                  <a:lnTo>
                    <a:pt x="720099" y="1296162"/>
                  </a:lnTo>
                  <a:lnTo>
                    <a:pt x="846612" y="1205852"/>
                  </a:lnTo>
                  <a:lnTo>
                    <a:pt x="964770" y="1125886"/>
                  </a:lnTo>
                  <a:lnTo>
                    <a:pt x="1072982" y="1055071"/>
                  </a:lnTo>
                  <a:lnTo>
                    <a:pt x="1162496" y="999771"/>
                  </a:lnTo>
                  <a:lnTo>
                    <a:pt x="1253204" y="945665"/>
                  </a:lnTo>
                  <a:lnTo>
                    <a:pt x="1343115" y="893548"/>
                  </a:lnTo>
                  <a:lnTo>
                    <a:pt x="1433823" y="843420"/>
                  </a:lnTo>
                  <a:lnTo>
                    <a:pt x="1524530" y="794486"/>
                  </a:lnTo>
                  <a:lnTo>
                    <a:pt x="1614442" y="748337"/>
                  </a:lnTo>
                  <a:lnTo>
                    <a:pt x="1704752" y="703381"/>
                  </a:lnTo>
                  <a:lnTo>
                    <a:pt x="1795459" y="660016"/>
                  </a:lnTo>
                  <a:lnTo>
                    <a:pt x="1885371" y="619039"/>
                  </a:lnTo>
                  <a:lnTo>
                    <a:pt x="1976078" y="579653"/>
                  </a:lnTo>
                  <a:lnTo>
                    <a:pt x="2065990" y="541858"/>
                  </a:lnTo>
                  <a:lnTo>
                    <a:pt x="2155902" y="505257"/>
                  </a:lnTo>
                  <a:lnTo>
                    <a:pt x="2245018" y="470247"/>
                  </a:lnTo>
                  <a:lnTo>
                    <a:pt x="2334929" y="437624"/>
                  </a:lnTo>
                  <a:lnTo>
                    <a:pt x="2423250" y="405797"/>
                  </a:lnTo>
                  <a:lnTo>
                    <a:pt x="2512366" y="375163"/>
                  </a:lnTo>
                  <a:lnTo>
                    <a:pt x="2600686" y="346519"/>
                  </a:lnTo>
                  <a:lnTo>
                    <a:pt x="2688211" y="319863"/>
                  </a:lnTo>
                  <a:lnTo>
                    <a:pt x="2862465" y="268940"/>
                  </a:lnTo>
                  <a:lnTo>
                    <a:pt x="2948398" y="246263"/>
                  </a:lnTo>
                  <a:lnTo>
                    <a:pt x="3034729" y="223984"/>
                  </a:lnTo>
                  <a:lnTo>
                    <a:pt x="3119867" y="203694"/>
                  </a:lnTo>
                  <a:lnTo>
                    <a:pt x="3204607" y="183802"/>
                  </a:lnTo>
                  <a:lnTo>
                    <a:pt x="3288153" y="165502"/>
                  </a:lnTo>
                  <a:lnTo>
                    <a:pt x="3371301" y="148792"/>
                  </a:lnTo>
                  <a:lnTo>
                    <a:pt x="3535609" y="117761"/>
                  </a:lnTo>
                  <a:lnTo>
                    <a:pt x="3616371" y="104234"/>
                  </a:lnTo>
                  <a:lnTo>
                    <a:pt x="3696336" y="91106"/>
                  </a:lnTo>
                  <a:lnTo>
                    <a:pt x="3853881" y="69224"/>
                  </a:lnTo>
                  <a:lnTo>
                    <a:pt x="4007845" y="50128"/>
                  </a:lnTo>
                  <a:lnTo>
                    <a:pt x="4157035" y="35010"/>
                  </a:lnTo>
                  <a:lnTo>
                    <a:pt x="4302644" y="21881"/>
                  </a:lnTo>
                  <a:lnTo>
                    <a:pt x="4442683" y="13129"/>
                  </a:lnTo>
                  <a:lnTo>
                    <a:pt x="4578347" y="5968"/>
                  </a:lnTo>
                  <a:lnTo>
                    <a:pt x="4709236" y="23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906AFEE-390F-C6B9-228C-EC3ED52CA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6772" y="5016619"/>
              <a:ext cx="5795228" cy="1841381"/>
            </a:xfrm>
            <a:custGeom>
              <a:avLst/>
              <a:gdLst>
                <a:gd name="connsiteX0" fmla="*/ 5512448 w 5795228"/>
                <a:gd name="connsiteY0" fmla="*/ 0 h 1841381"/>
                <a:gd name="connsiteX1" fmla="*/ 5667208 w 5795228"/>
                <a:gd name="connsiteY1" fmla="*/ 1592 h 1841381"/>
                <a:gd name="connsiteX2" fmla="*/ 5795228 w 5795228"/>
                <a:gd name="connsiteY2" fmla="*/ 4748 h 1841381"/>
                <a:gd name="connsiteX3" fmla="*/ 5795228 w 5795228"/>
                <a:gd name="connsiteY3" fmla="*/ 1841381 h 1841381"/>
                <a:gd name="connsiteX4" fmla="*/ 0 w 5795228"/>
                <a:gd name="connsiteY4" fmla="*/ 1841381 h 1841381"/>
                <a:gd name="connsiteX5" fmla="*/ 99841 w 5795228"/>
                <a:gd name="connsiteY5" fmla="*/ 1766408 h 1841381"/>
                <a:gd name="connsiteX6" fmla="*/ 214817 w 5795228"/>
                <a:gd name="connsiteY6" fmla="*/ 1683259 h 1841381"/>
                <a:gd name="connsiteX7" fmla="*/ 336953 w 5795228"/>
                <a:gd name="connsiteY7" fmla="*/ 1598519 h 1841381"/>
                <a:gd name="connsiteX8" fmla="*/ 465456 w 5795228"/>
                <a:gd name="connsiteY8" fmla="*/ 1511790 h 1841381"/>
                <a:gd name="connsiteX9" fmla="*/ 601119 w 5795228"/>
                <a:gd name="connsiteY9" fmla="*/ 1423470 h 1841381"/>
                <a:gd name="connsiteX10" fmla="*/ 671139 w 5795228"/>
                <a:gd name="connsiteY10" fmla="*/ 1378912 h 1841381"/>
                <a:gd name="connsiteX11" fmla="*/ 743545 w 5795228"/>
                <a:gd name="connsiteY11" fmla="*/ 1333956 h 1841381"/>
                <a:gd name="connsiteX12" fmla="*/ 893531 w 5795228"/>
                <a:gd name="connsiteY12" fmla="*/ 1244442 h 1841381"/>
                <a:gd name="connsiteX13" fmla="*/ 1050280 w 5795228"/>
                <a:gd name="connsiteY13" fmla="*/ 1154530 h 1841381"/>
                <a:gd name="connsiteX14" fmla="*/ 1214190 w 5795228"/>
                <a:gd name="connsiteY14" fmla="*/ 1065812 h 1841381"/>
                <a:gd name="connsiteX15" fmla="*/ 1384863 w 5795228"/>
                <a:gd name="connsiteY15" fmla="*/ 977094 h 1841381"/>
                <a:gd name="connsiteX16" fmla="*/ 1473183 w 5795228"/>
                <a:gd name="connsiteY16" fmla="*/ 932934 h 1841381"/>
                <a:gd name="connsiteX17" fmla="*/ 1563095 w 5795228"/>
                <a:gd name="connsiteY17" fmla="*/ 889569 h 1841381"/>
                <a:gd name="connsiteX18" fmla="*/ 1654200 w 5795228"/>
                <a:gd name="connsiteY18" fmla="*/ 846205 h 1841381"/>
                <a:gd name="connsiteX19" fmla="*/ 1748090 w 5795228"/>
                <a:gd name="connsiteY19" fmla="*/ 803636 h 1841381"/>
                <a:gd name="connsiteX20" fmla="*/ 1842378 w 5795228"/>
                <a:gd name="connsiteY20" fmla="*/ 761067 h 1841381"/>
                <a:gd name="connsiteX21" fmla="*/ 1939849 w 5795228"/>
                <a:gd name="connsiteY21" fmla="*/ 719294 h 1841381"/>
                <a:gd name="connsiteX22" fmla="*/ 2038115 w 5795228"/>
                <a:gd name="connsiteY22" fmla="*/ 678317 h 1841381"/>
                <a:gd name="connsiteX23" fmla="*/ 2137973 w 5795228"/>
                <a:gd name="connsiteY23" fmla="*/ 638135 h 1841381"/>
                <a:gd name="connsiteX24" fmla="*/ 2239820 w 5795228"/>
                <a:gd name="connsiteY24" fmla="*/ 598749 h 1841381"/>
                <a:gd name="connsiteX25" fmla="*/ 2344452 w 5795228"/>
                <a:gd name="connsiteY25" fmla="*/ 559760 h 1841381"/>
                <a:gd name="connsiteX26" fmla="*/ 2449481 w 5795228"/>
                <a:gd name="connsiteY26" fmla="*/ 521966 h 1841381"/>
                <a:gd name="connsiteX27" fmla="*/ 2556898 w 5795228"/>
                <a:gd name="connsiteY27" fmla="*/ 484569 h 1841381"/>
                <a:gd name="connsiteX28" fmla="*/ 2681820 w 5795228"/>
                <a:gd name="connsiteY28" fmla="*/ 442796 h 1841381"/>
                <a:gd name="connsiteX29" fmla="*/ 2805150 w 5795228"/>
                <a:gd name="connsiteY29" fmla="*/ 404205 h 1841381"/>
                <a:gd name="connsiteX30" fmla="*/ 2927684 w 5795228"/>
                <a:gd name="connsiteY30" fmla="*/ 366808 h 1841381"/>
                <a:gd name="connsiteX31" fmla="*/ 3049423 w 5795228"/>
                <a:gd name="connsiteY31" fmla="*/ 332594 h 1841381"/>
                <a:gd name="connsiteX32" fmla="*/ 3169969 w 5795228"/>
                <a:gd name="connsiteY32" fmla="*/ 299971 h 1841381"/>
                <a:gd name="connsiteX33" fmla="*/ 3289320 w 5795228"/>
                <a:gd name="connsiteY33" fmla="*/ 268940 h 1841381"/>
                <a:gd name="connsiteX34" fmla="*/ 3407479 w 5795228"/>
                <a:gd name="connsiteY34" fmla="*/ 240693 h 1841381"/>
                <a:gd name="connsiteX35" fmla="*/ 3524046 w 5795228"/>
                <a:gd name="connsiteY35" fmla="*/ 214038 h 1841381"/>
                <a:gd name="connsiteX36" fmla="*/ 3753202 w 5795228"/>
                <a:gd name="connsiteY36" fmla="*/ 167093 h 1841381"/>
                <a:gd name="connsiteX37" fmla="*/ 3865790 w 5795228"/>
                <a:gd name="connsiteY37" fmla="*/ 146007 h 1841381"/>
                <a:gd name="connsiteX38" fmla="*/ 3977185 w 5795228"/>
                <a:gd name="connsiteY38" fmla="*/ 126115 h 1841381"/>
                <a:gd name="connsiteX39" fmla="*/ 4194804 w 5795228"/>
                <a:gd name="connsiteY39" fmla="*/ 92697 h 1841381"/>
                <a:gd name="connsiteX40" fmla="*/ 4300628 w 5795228"/>
                <a:gd name="connsiteY40" fmla="*/ 78375 h 1841381"/>
                <a:gd name="connsiteX41" fmla="*/ 4406056 w 5795228"/>
                <a:gd name="connsiteY41" fmla="*/ 64450 h 1841381"/>
                <a:gd name="connsiteX42" fmla="*/ 4508699 w 5795228"/>
                <a:gd name="connsiteY42" fmla="*/ 53311 h 1841381"/>
                <a:gd name="connsiteX43" fmla="*/ 4609352 w 5795228"/>
                <a:gd name="connsiteY43" fmla="*/ 42569 h 1841381"/>
                <a:gd name="connsiteX44" fmla="*/ 4708812 w 5795228"/>
                <a:gd name="connsiteY44" fmla="*/ 33419 h 1841381"/>
                <a:gd name="connsiteX45" fmla="*/ 4806680 w 5795228"/>
                <a:gd name="connsiteY45" fmla="*/ 25860 h 1841381"/>
                <a:gd name="connsiteX46" fmla="*/ 4901764 w 5795228"/>
                <a:gd name="connsiteY46" fmla="*/ 19097 h 1841381"/>
                <a:gd name="connsiteX47" fmla="*/ 4995256 w 5795228"/>
                <a:gd name="connsiteY47" fmla="*/ 13527 h 1841381"/>
                <a:gd name="connsiteX48" fmla="*/ 5176672 w 5795228"/>
                <a:gd name="connsiteY48" fmla="*/ 5172 h 1841381"/>
                <a:gd name="connsiteX49" fmla="*/ 5348538 w 5795228"/>
                <a:gd name="connsiteY49" fmla="*/ 796 h 18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95228" h="1841381">
                  <a:moveTo>
                    <a:pt x="5512448" y="0"/>
                  </a:moveTo>
                  <a:lnTo>
                    <a:pt x="5667208" y="1592"/>
                  </a:lnTo>
                  <a:lnTo>
                    <a:pt x="5795228" y="4748"/>
                  </a:lnTo>
                  <a:lnTo>
                    <a:pt x="5795228" y="1841381"/>
                  </a:lnTo>
                  <a:lnTo>
                    <a:pt x="0" y="1841381"/>
                  </a:lnTo>
                  <a:lnTo>
                    <a:pt x="99841" y="1766408"/>
                  </a:lnTo>
                  <a:lnTo>
                    <a:pt x="214817" y="1683259"/>
                  </a:lnTo>
                  <a:lnTo>
                    <a:pt x="336953" y="1598519"/>
                  </a:lnTo>
                  <a:lnTo>
                    <a:pt x="465456" y="1511790"/>
                  </a:lnTo>
                  <a:lnTo>
                    <a:pt x="601119" y="1423470"/>
                  </a:lnTo>
                  <a:lnTo>
                    <a:pt x="671139" y="1378912"/>
                  </a:lnTo>
                  <a:lnTo>
                    <a:pt x="743545" y="1333956"/>
                  </a:lnTo>
                  <a:lnTo>
                    <a:pt x="893531" y="1244442"/>
                  </a:lnTo>
                  <a:lnTo>
                    <a:pt x="1050280" y="1154530"/>
                  </a:lnTo>
                  <a:lnTo>
                    <a:pt x="1214190" y="1065812"/>
                  </a:lnTo>
                  <a:lnTo>
                    <a:pt x="1384863" y="977094"/>
                  </a:lnTo>
                  <a:lnTo>
                    <a:pt x="1473183" y="932934"/>
                  </a:lnTo>
                  <a:lnTo>
                    <a:pt x="1563095" y="889569"/>
                  </a:lnTo>
                  <a:lnTo>
                    <a:pt x="1654200" y="846205"/>
                  </a:lnTo>
                  <a:lnTo>
                    <a:pt x="1748090" y="803636"/>
                  </a:lnTo>
                  <a:lnTo>
                    <a:pt x="1842378" y="761067"/>
                  </a:lnTo>
                  <a:lnTo>
                    <a:pt x="1939849" y="719294"/>
                  </a:lnTo>
                  <a:lnTo>
                    <a:pt x="2038115" y="678317"/>
                  </a:lnTo>
                  <a:lnTo>
                    <a:pt x="2137973" y="638135"/>
                  </a:lnTo>
                  <a:lnTo>
                    <a:pt x="2239820" y="598749"/>
                  </a:lnTo>
                  <a:lnTo>
                    <a:pt x="2344452" y="559760"/>
                  </a:lnTo>
                  <a:lnTo>
                    <a:pt x="2449481" y="521966"/>
                  </a:lnTo>
                  <a:lnTo>
                    <a:pt x="2556898" y="484569"/>
                  </a:lnTo>
                  <a:lnTo>
                    <a:pt x="2681820" y="442796"/>
                  </a:lnTo>
                  <a:lnTo>
                    <a:pt x="2805150" y="404205"/>
                  </a:lnTo>
                  <a:lnTo>
                    <a:pt x="2927684" y="366808"/>
                  </a:lnTo>
                  <a:lnTo>
                    <a:pt x="3049423" y="332594"/>
                  </a:lnTo>
                  <a:lnTo>
                    <a:pt x="3169969" y="299971"/>
                  </a:lnTo>
                  <a:lnTo>
                    <a:pt x="3289320" y="268940"/>
                  </a:lnTo>
                  <a:lnTo>
                    <a:pt x="3407479" y="240693"/>
                  </a:lnTo>
                  <a:lnTo>
                    <a:pt x="3524046" y="214038"/>
                  </a:lnTo>
                  <a:lnTo>
                    <a:pt x="3753202" y="167093"/>
                  </a:lnTo>
                  <a:lnTo>
                    <a:pt x="3865790" y="146007"/>
                  </a:lnTo>
                  <a:lnTo>
                    <a:pt x="3977185" y="126115"/>
                  </a:lnTo>
                  <a:lnTo>
                    <a:pt x="4194804" y="92697"/>
                  </a:lnTo>
                  <a:lnTo>
                    <a:pt x="4300628" y="78375"/>
                  </a:lnTo>
                  <a:lnTo>
                    <a:pt x="4406056" y="64450"/>
                  </a:lnTo>
                  <a:lnTo>
                    <a:pt x="4508699" y="53311"/>
                  </a:lnTo>
                  <a:lnTo>
                    <a:pt x="4609352" y="42569"/>
                  </a:lnTo>
                  <a:lnTo>
                    <a:pt x="4708812" y="33419"/>
                  </a:lnTo>
                  <a:lnTo>
                    <a:pt x="4806680" y="25860"/>
                  </a:lnTo>
                  <a:lnTo>
                    <a:pt x="4901764" y="19097"/>
                  </a:lnTo>
                  <a:lnTo>
                    <a:pt x="4995256" y="13527"/>
                  </a:lnTo>
                  <a:lnTo>
                    <a:pt x="5176672" y="5172"/>
                  </a:lnTo>
                  <a:lnTo>
                    <a:pt x="5348538" y="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2" name="Freeform 6">
            <a:extLst>
              <a:ext uri="{FF2B5EF4-FFF2-40B4-BE49-F238E27FC236}">
                <a16:creationId xmlns:a16="http://schemas.microsoft.com/office/drawing/2014/main" id="{31CECB8A-1343-16C3-8DE5-2500696B5FC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404813"/>
            <a:ext cx="1105414" cy="576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2CFF5BC7-AB27-EEB7-39A7-541D3177DB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1286466 w 12192000"/>
              <a:gd name="connsiteY0" fmla="*/ 618163 h 6858000"/>
              <a:gd name="connsiteX1" fmla="*/ 1285495 w 12192000"/>
              <a:gd name="connsiteY1" fmla="*/ 618325 h 6858000"/>
              <a:gd name="connsiteX2" fmla="*/ 1284686 w 12192000"/>
              <a:gd name="connsiteY2" fmla="*/ 618325 h 6858000"/>
              <a:gd name="connsiteX3" fmla="*/ 1283392 w 12192000"/>
              <a:gd name="connsiteY3" fmla="*/ 618487 h 6858000"/>
              <a:gd name="connsiteX4" fmla="*/ 1281937 w 12192000"/>
              <a:gd name="connsiteY4" fmla="*/ 618810 h 6858000"/>
              <a:gd name="connsiteX5" fmla="*/ 1280319 w 12192000"/>
              <a:gd name="connsiteY5" fmla="*/ 619295 h 6858000"/>
              <a:gd name="connsiteX6" fmla="*/ 1278540 w 12192000"/>
              <a:gd name="connsiteY6" fmla="*/ 619781 h 6858000"/>
              <a:gd name="connsiteX7" fmla="*/ 1276760 w 12192000"/>
              <a:gd name="connsiteY7" fmla="*/ 620589 h 6858000"/>
              <a:gd name="connsiteX8" fmla="*/ 1275790 w 12192000"/>
              <a:gd name="connsiteY8" fmla="*/ 621075 h 6858000"/>
              <a:gd name="connsiteX9" fmla="*/ 1274981 w 12192000"/>
              <a:gd name="connsiteY9" fmla="*/ 621722 h 6858000"/>
              <a:gd name="connsiteX10" fmla="*/ 1274011 w 12192000"/>
              <a:gd name="connsiteY10" fmla="*/ 622207 h 6858000"/>
              <a:gd name="connsiteX11" fmla="*/ 1273202 w 12192000"/>
              <a:gd name="connsiteY11" fmla="*/ 623016 h 6858000"/>
              <a:gd name="connsiteX12" fmla="*/ 1272393 w 12192000"/>
              <a:gd name="connsiteY12" fmla="*/ 623663 h 6858000"/>
              <a:gd name="connsiteX13" fmla="*/ 1271584 w 12192000"/>
              <a:gd name="connsiteY13" fmla="*/ 624472 h 6858000"/>
              <a:gd name="connsiteX14" fmla="*/ 1270776 w 12192000"/>
              <a:gd name="connsiteY14" fmla="*/ 625442 h 6858000"/>
              <a:gd name="connsiteX15" fmla="*/ 1270129 w 12192000"/>
              <a:gd name="connsiteY15" fmla="*/ 626412 h 6858000"/>
              <a:gd name="connsiteX16" fmla="*/ 1269481 w 12192000"/>
              <a:gd name="connsiteY16" fmla="*/ 627383 h 6858000"/>
              <a:gd name="connsiteX17" fmla="*/ 1268834 w 12192000"/>
              <a:gd name="connsiteY17" fmla="*/ 628515 h 6858000"/>
              <a:gd name="connsiteX18" fmla="*/ 1268349 w 12192000"/>
              <a:gd name="connsiteY18" fmla="*/ 629809 h 6858000"/>
              <a:gd name="connsiteX19" fmla="*/ 1267864 w 12192000"/>
              <a:gd name="connsiteY19" fmla="*/ 631103 h 6858000"/>
              <a:gd name="connsiteX20" fmla="*/ 1267702 w 12192000"/>
              <a:gd name="connsiteY20" fmla="*/ 631912 h 6858000"/>
              <a:gd name="connsiteX21" fmla="*/ 1267540 w 12192000"/>
              <a:gd name="connsiteY21" fmla="*/ 632559 h 6858000"/>
              <a:gd name="connsiteX22" fmla="*/ 1267379 w 12192000"/>
              <a:gd name="connsiteY22" fmla="*/ 634177 h 6858000"/>
              <a:gd name="connsiteX23" fmla="*/ 1267217 w 12192000"/>
              <a:gd name="connsiteY23" fmla="*/ 635794 h 6858000"/>
              <a:gd name="connsiteX24" fmla="*/ 1267055 w 12192000"/>
              <a:gd name="connsiteY24" fmla="*/ 637573 h 6858000"/>
              <a:gd name="connsiteX25" fmla="*/ 1267055 w 12192000"/>
              <a:gd name="connsiteY25" fmla="*/ 718450 h 6858000"/>
              <a:gd name="connsiteX26" fmla="*/ 1267055 w 12192000"/>
              <a:gd name="connsiteY26" fmla="*/ 799488 h 6858000"/>
              <a:gd name="connsiteX27" fmla="*/ 1267055 w 12192000"/>
              <a:gd name="connsiteY27" fmla="*/ 880526 h 6858000"/>
              <a:gd name="connsiteX28" fmla="*/ 1267055 w 12192000"/>
              <a:gd name="connsiteY28" fmla="*/ 961564 h 6858000"/>
              <a:gd name="connsiteX29" fmla="*/ 1267217 w 12192000"/>
              <a:gd name="connsiteY29" fmla="*/ 962372 h 6858000"/>
              <a:gd name="connsiteX30" fmla="*/ 1267217 w 12192000"/>
              <a:gd name="connsiteY30" fmla="*/ 963343 h 6858000"/>
              <a:gd name="connsiteX31" fmla="*/ 1267379 w 12192000"/>
              <a:gd name="connsiteY31" fmla="*/ 964475 h 6858000"/>
              <a:gd name="connsiteX32" fmla="*/ 1267702 w 12192000"/>
              <a:gd name="connsiteY32" fmla="*/ 966093 h 6858000"/>
              <a:gd name="connsiteX33" fmla="*/ 1268188 w 12192000"/>
              <a:gd name="connsiteY33" fmla="*/ 967710 h 6858000"/>
              <a:gd name="connsiteX34" fmla="*/ 1268673 w 12192000"/>
              <a:gd name="connsiteY34" fmla="*/ 969328 h 6858000"/>
              <a:gd name="connsiteX35" fmla="*/ 1269481 w 12192000"/>
              <a:gd name="connsiteY35" fmla="*/ 971107 h 6858000"/>
              <a:gd name="connsiteX36" fmla="*/ 1270614 w 12192000"/>
              <a:gd name="connsiteY36" fmla="*/ 973048 h 6858000"/>
              <a:gd name="connsiteX37" fmla="*/ 1271099 w 12192000"/>
              <a:gd name="connsiteY37" fmla="*/ 973857 h 6858000"/>
              <a:gd name="connsiteX38" fmla="*/ 1271746 w 12192000"/>
              <a:gd name="connsiteY38" fmla="*/ 974665 h 6858000"/>
              <a:gd name="connsiteX39" fmla="*/ 1272555 w 12192000"/>
              <a:gd name="connsiteY39" fmla="*/ 975636 h 6858000"/>
              <a:gd name="connsiteX40" fmla="*/ 1273364 w 12192000"/>
              <a:gd name="connsiteY40" fmla="*/ 976283 h 6858000"/>
              <a:gd name="connsiteX41" fmla="*/ 1274334 w 12192000"/>
              <a:gd name="connsiteY41" fmla="*/ 977092 h 6858000"/>
              <a:gd name="connsiteX42" fmla="*/ 1275305 w 12192000"/>
              <a:gd name="connsiteY42" fmla="*/ 977739 h 6858000"/>
              <a:gd name="connsiteX43" fmla="*/ 1276275 w 12192000"/>
              <a:gd name="connsiteY43" fmla="*/ 978386 h 6858000"/>
              <a:gd name="connsiteX44" fmla="*/ 1277407 w 12192000"/>
              <a:gd name="connsiteY44" fmla="*/ 979033 h 6858000"/>
              <a:gd name="connsiteX45" fmla="*/ 1278701 w 12192000"/>
              <a:gd name="connsiteY45" fmla="*/ 979518 h 6858000"/>
              <a:gd name="connsiteX46" fmla="*/ 1279995 w 12192000"/>
              <a:gd name="connsiteY46" fmla="*/ 980003 h 6858000"/>
              <a:gd name="connsiteX47" fmla="*/ 1280804 w 12192000"/>
              <a:gd name="connsiteY47" fmla="*/ 980165 h 6858000"/>
              <a:gd name="connsiteX48" fmla="*/ 1281451 w 12192000"/>
              <a:gd name="connsiteY48" fmla="*/ 980327 h 6858000"/>
              <a:gd name="connsiteX49" fmla="*/ 1283069 w 12192000"/>
              <a:gd name="connsiteY49" fmla="*/ 980650 h 6858000"/>
              <a:gd name="connsiteX50" fmla="*/ 1284686 w 12192000"/>
              <a:gd name="connsiteY50" fmla="*/ 980812 h 6858000"/>
              <a:gd name="connsiteX51" fmla="*/ 1286466 w 12192000"/>
              <a:gd name="connsiteY51" fmla="*/ 980812 h 6858000"/>
              <a:gd name="connsiteX52" fmla="*/ 1293583 w 12192000"/>
              <a:gd name="connsiteY52" fmla="*/ 980812 h 6858000"/>
              <a:gd name="connsiteX53" fmla="*/ 1297626 w 12192000"/>
              <a:gd name="connsiteY53" fmla="*/ 980812 h 6858000"/>
              <a:gd name="connsiteX54" fmla="*/ 1397751 w 12192000"/>
              <a:gd name="connsiteY54" fmla="*/ 980812 h 6858000"/>
              <a:gd name="connsiteX55" fmla="*/ 1498037 w 12192000"/>
              <a:gd name="connsiteY55" fmla="*/ 980812 h 6858000"/>
              <a:gd name="connsiteX56" fmla="*/ 1498846 w 12192000"/>
              <a:gd name="connsiteY56" fmla="*/ 980812 h 6858000"/>
              <a:gd name="connsiteX57" fmla="*/ 1500787 w 12192000"/>
              <a:gd name="connsiteY57" fmla="*/ 980489 h 6858000"/>
              <a:gd name="connsiteX58" fmla="*/ 1502081 w 12192000"/>
              <a:gd name="connsiteY58" fmla="*/ 980327 h 6858000"/>
              <a:gd name="connsiteX59" fmla="*/ 1503699 w 12192000"/>
              <a:gd name="connsiteY59" fmla="*/ 979842 h 6858000"/>
              <a:gd name="connsiteX60" fmla="*/ 1505154 w 12192000"/>
              <a:gd name="connsiteY60" fmla="*/ 979356 h 6858000"/>
              <a:gd name="connsiteX61" fmla="*/ 1506934 w 12192000"/>
              <a:gd name="connsiteY61" fmla="*/ 978548 h 6858000"/>
              <a:gd name="connsiteX62" fmla="*/ 1507742 w 12192000"/>
              <a:gd name="connsiteY62" fmla="*/ 978224 h 6858000"/>
              <a:gd name="connsiteX63" fmla="*/ 1508551 w 12192000"/>
              <a:gd name="connsiteY63" fmla="*/ 977739 h 6858000"/>
              <a:gd name="connsiteX64" fmla="*/ 1510169 w 12192000"/>
              <a:gd name="connsiteY64" fmla="*/ 976445 h 6858000"/>
              <a:gd name="connsiteX65" fmla="*/ 1510816 w 12192000"/>
              <a:gd name="connsiteY65" fmla="*/ 975798 h 6858000"/>
              <a:gd name="connsiteX66" fmla="*/ 1511625 w 12192000"/>
              <a:gd name="connsiteY66" fmla="*/ 975151 h 6858000"/>
              <a:gd name="connsiteX67" fmla="*/ 1512271 w 12192000"/>
              <a:gd name="connsiteY67" fmla="*/ 974342 h 6858000"/>
              <a:gd name="connsiteX68" fmla="*/ 1512918 w 12192000"/>
              <a:gd name="connsiteY68" fmla="*/ 973372 h 6858000"/>
              <a:gd name="connsiteX69" fmla="*/ 1513566 w 12192000"/>
              <a:gd name="connsiteY69" fmla="*/ 972401 h 6858000"/>
              <a:gd name="connsiteX70" fmla="*/ 1514051 w 12192000"/>
              <a:gd name="connsiteY70" fmla="*/ 971269 h 6858000"/>
              <a:gd name="connsiteX71" fmla="*/ 1514536 w 12192000"/>
              <a:gd name="connsiteY71" fmla="*/ 970137 h 6858000"/>
              <a:gd name="connsiteX72" fmla="*/ 1515021 w 12192000"/>
              <a:gd name="connsiteY72" fmla="*/ 969004 h 6858000"/>
              <a:gd name="connsiteX73" fmla="*/ 1515345 w 12192000"/>
              <a:gd name="connsiteY73" fmla="*/ 967710 h 6858000"/>
              <a:gd name="connsiteX74" fmla="*/ 1515507 w 12192000"/>
              <a:gd name="connsiteY74" fmla="*/ 966254 h 6858000"/>
              <a:gd name="connsiteX75" fmla="*/ 1515668 w 12192000"/>
              <a:gd name="connsiteY75" fmla="*/ 964799 h 6858000"/>
              <a:gd name="connsiteX76" fmla="*/ 1515668 w 12192000"/>
              <a:gd name="connsiteY76" fmla="*/ 963181 h 6858000"/>
              <a:gd name="connsiteX77" fmla="*/ 1515668 w 12192000"/>
              <a:gd name="connsiteY77" fmla="*/ 953799 h 6858000"/>
              <a:gd name="connsiteX78" fmla="*/ 1515668 w 12192000"/>
              <a:gd name="connsiteY78" fmla="*/ 952991 h 6858000"/>
              <a:gd name="connsiteX79" fmla="*/ 1515507 w 12192000"/>
              <a:gd name="connsiteY79" fmla="*/ 951050 h 6858000"/>
              <a:gd name="connsiteX80" fmla="*/ 1515183 w 12192000"/>
              <a:gd name="connsiteY80" fmla="*/ 949756 h 6858000"/>
              <a:gd name="connsiteX81" fmla="*/ 1514859 w 12192000"/>
              <a:gd name="connsiteY81" fmla="*/ 948138 h 6858000"/>
              <a:gd name="connsiteX82" fmla="*/ 1514213 w 12192000"/>
              <a:gd name="connsiteY82" fmla="*/ 946521 h 6858000"/>
              <a:gd name="connsiteX83" fmla="*/ 1513566 w 12192000"/>
              <a:gd name="connsiteY83" fmla="*/ 944903 h 6858000"/>
              <a:gd name="connsiteX84" fmla="*/ 1513080 w 12192000"/>
              <a:gd name="connsiteY84" fmla="*/ 944094 h 6858000"/>
              <a:gd name="connsiteX85" fmla="*/ 1512595 w 12192000"/>
              <a:gd name="connsiteY85" fmla="*/ 943286 h 6858000"/>
              <a:gd name="connsiteX86" fmla="*/ 1511463 w 12192000"/>
              <a:gd name="connsiteY86" fmla="*/ 941668 h 6858000"/>
              <a:gd name="connsiteX87" fmla="*/ 1510654 w 12192000"/>
              <a:gd name="connsiteY87" fmla="*/ 940859 h 6858000"/>
              <a:gd name="connsiteX88" fmla="*/ 1510007 w 12192000"/>
              <a:gd name="connsiteY88" fmla="*/ 940212 h 6858000"/>
              <a:gd name="connsiteX89" fmla="*/ 1509198 w 12192000"/>
              <a:gd name="connsiteY89" fmla="*/ 939565 h 6858000"/>
              <a:gd name="connsiteX90" fmla="*/ 1508228 w 12192000"/>
              <a:gd name="connsiteY90" fmla="*/ 938918 h 6858000"/>
              <a:gd name="connsiteX91" fmla="*/ 1507257 w 12192000"/>
              <a:gd name="connsiteY91" fmla="*/ 938271 h 6858000"/>
              <a:gd name="connsiteX92" fmla="*/ 1506287 w 12192000"/>
              <a:gd name="connsiteY92" fmla="*/ 937786 h 6858000"/>
              <a:gd name="connsiteX93" fmla="*/ 1505154 w 12192000"/>
              <a:gd name="connsiteY93" fmla="*/ 937301 h 6858000"/>
              <a:gd name="connsiteX94" fmla="*/ 1503860 w 12192000"/>
              <a:gd name="connsiteY94" fmla="*/ 936816 h 6858000"/>
              <a:gd name="connsiteX95" fmla="*/ 1502566 w 12192000"/>
              <a:gd name="connsiteY95" fmla="*/ 936492 h 6858000"/>
              <a:gd name="connsiteX96" fmla="*/ 1501110 w 12192000"/>
              <a:gd name="connsiteY96" fmla="*/ 936330 h 6858000"/>
              <a:gd name="connsiteX97" fmla="*/ 1499655 w 12192000"/>
              <a:gd name="connsiteY97" fmla="*/ 936168 h 6858000"/>
              <a:gd name="connsiteX98" fmla="*/ 1498037 w 12192000"/>
              <a:gd name="connsiteY98" fmla="*/ 936168 h 6858000"/>
              <a:gd name="connsiteX99" fmla="*/ 1407456 w 12192000"/>
              <a:gd name="connsiteY99" fmla="*/ 936168 h 6858000"/>
              <a:gd name="connsiteX100" fmla="*/ 1317037 w 12192000"/>
              <a:gd name="connsiteY100" fmla="*/ 936168 h 6858000"/>
              <a:gd name="connsiteX101" fmla="*/ 1317037 w 12192000"/>
              <a:gd name="connsiteY101" fmla="*/ 821810 h 6858000"/>
              <a:gd name="connsiteX102" fmla="*/ 1445468 w 12192000"/>
              <a:gd name="connsiteY102" fmla="*/ 821810 h 6858000"/>
              <a:gd name="connsiteX103" fmla="*/ 1446277 w 12192000"/>
              <a:gd name="connsiteY103" fmla="*/ 821810 h 6858000"/>
              <a:gd name="connsiteX104" fmla="*/ 1448218 w 12192000"/>
              <a:gd name="connsiteY104" fmla="*/ 821486 h 6858000"/>
              <a:gd name="connsiteX105" fmla="*/ 1449512 w 12192000"/>
              <a:gd name="connsiteY105" fmla="*/ 821324 h 6858000"/>
              <a:gd name="connsiteX106" fmla="*/ 1451129 w 12192000"/>
              <a:gd name="connsiteY106" fmla="*/ 820839 h 6858000"/>
              <a:gd name="connsiteX107" fmla="*/ 1452747 w 12192000"/>
              <a:gd name="connsiteY107" fmla="*/ 820354 h 6858000"/>
              <a:gd name="connsiteX108" fmla="*/ 1454364 w 12192000"/>
              <a:gd name="connsiteY108" fmla="*/ 819545 h 6858000"/>
              <a:gd name="connsiteX109" fmla="*/ 1455173 w 12192000"/>
              <a:gd name="connsiteY109" fmla="*/ 819221 h 6858000"/>
              <a:gd name="connsiteX110" fmla="*/ 1455982 w 12192000"/>
              <a:gd name="connsiteY110" fmla="*/ 818736 h 6858000"/>
              <a:gd name="connsiteX111" fmla="*/ 1456791 w 12192000"/>
              <a:gd name="connsiteY111" fmla="*/ 818089 h 6858000"/>
              <a:gd name="connsiteX112" fmla="*/ 1457599 w 12192000"/>
              <a:gd name="connsiteY112" fmla="*/ 817442 h 6858000"/>
              <a:gd name="connsiteX113" fmla="*/ 1458246 w 12192000"/>
              <a:gd name="connsiteY113" fmla="*/ 816795 h 6858000"/>
              <a:gd name="connsiteX114" fmla="*/ 1459055 w 12192000"/>
              <a:gd name="connsiteY114" fmla="*/ 816148 h 6858000"/>
              <a:gd name="connsiteX115" fmla="*/ 1459702 w 12192000"/>
              <a:gd name="connsiteY115" fmla="*/ 815178 h 6858000"/>
              <a:gd name="connsiteX116" fmla="*/ 1460349 w 12192000"/>
              <a:gd name="connsiteY116" fmla="*/ 814369 h 6858000"/>
              <a:gd name="connsiteX117" fmla="*/ 1460996 w 12192000"/>
              <a:gd name="connsiteY117" fmla="*/ 813398 h 6858000"/>
              <a:gd name="connsiteX118" fmla="*/ 1461481 w 12192000"/>
              <a:gd name="connsiteY118" fmla="*/ 812266 h 6858000"/>
              <a:gd name="connsiteX119" fmla="*/ 1461966 w 12192000"/>
              <a:gd name="connsiteY119" fmla="*/ 811134 h 6858000"/>
              <a:gd name="connsiteX120" fmla="*/ 1462452 w 12192000"/>
              <a:gd name="connsiteY120" fmla="*/ 810002 h 6858000"/>
              <a:gd name="connsiteX121" fmla="*/ 1462775 w 12192000"/>
              <a:gd name="connsiteY121" fmla="*/ 808708 h 6858000"/>
              <a:gd name="connsiteX122" fmla="*/ 1462937 w 12192000"/>
              <a:gd name="connsiteY122" fmla="*/ 807252 h 6858000"/>
              <a:gd name="connsiteX123" fmla="*/ 1463099 w 12192000"/>
              <a:gd name="connsiteY123" fmla="*/ 805796 h 6858000"/>
              <a:gd name="connsiteX124" fmla="*/ 1463099 w 12192000"/>
              <a:gd name="connsiteY124" fmla="*/ 804178 h 6858000"/>
              <a:gd name="connsiteX125" fmla="*/ 1463099 w 12192000"/>
              <a:gd name="connsiteY125" fmla="*/ 794797 h 6858000"/>
              <a:gd name="connsiteX126" fmla="*/ 1463099 w 12192000"/>
              <a:gd name="connsiteY126" fmla="*/ 793988 h 6858000"/>
              <a:gd name="connsiteX127" fmla="*/ 1462937 w 12192000"/>
              <a:gd name="connsiteY127" fmla="*/ 792047 h 6858000"/>
              <a:gd name="connsiteX128" fmla="*/ 1462614 w 12192000"/>
              <a:gd name="connsiteY128" fmla="*/ 790591 h 6858000"/>
              <a:gd name="connsiteX129" fmla="*/ 1462290 w 12192000"/>
              <a:gd name="connsiteY129" fmla="*/ 789136 h 6858000"/>
              <a:gd name="connsiteX130" fmla="*/ 1461643 w 12192000"/>
              <a:gd name="connsiteY130" fmla="*/ 787518 h 6858000"/>
              <a:gd name="connsiteX131" fmla="*/ 1460996 w 12192000"/>
              <a:gd name="connsiteY131" fmla="*/ 785900 h 6858000"/>
              <a:gd name="connsiteX132" fmla="*/ 1460511 w 12192000"/>
              <a:gd name="connsiteY132" fmla="*/ 785092 h 6858000"/>
              <a:gd name="connsiteX133" fmla="*/ 1460025 w 12192000"/>
              <a:gd name="connsiteY133" fmla="*/ 784283 h 6858000"/>
              <a:gd name="connsiteX134" fmla="*/ 1458893 w 12192000"/>
              <a:gd name="connsiteY134" fmla="*/ 782665 h 6858000"/>
              <a:gd name="connsiteX135" fmla="*/ 1458085 w 12192000"/>
              <a:gd name="connsiteY135" fmla="*/ 781857 h 6858000"/>
              <a:gd name="connsiteX136" fmla="*/ 1457437 w 12192000"/>
              <a:gd name="connsiteY136" fmla="*/ 781210 h 6858000"/>
              <a:gd name="connsiteX137" fmla="*/ 1456629 w 12192000"/>
              <a:gd name="connsiteY137" fmla="*/ 780563 h 6858000"/>
              <a:gd name="connsiteX138" fmla="*/ 1455658 w 12192000"/>
              <a:gd name="connsiteY138" fmla="*/ 779916 h 6858000"/>
              <a:gd name="connsiteX139" fmla="*/ 1454688 w 12192000"/>
              <a:gd name="connsiteY139" fmla="*/ 779269 h 6858000"/>
              <a:gd name="connsiteX140" fmla="*/ 1453717 w 12192000"/>
              <a:gd name="connsiteY140" fmla="*/ 778783 h 6858000"/>
              <a:gd name="connsiteX141" fmla="*/ 1452585 w 12192000"/>
              <a:gd name="connsiteY141" fmla="*/ 778298 h 6858000"/>
              <a:gd name="connsiteX142" fmla="*/ 1451291 w 12192000"/>
              <a:gd name="connsiteY142" fmla="*/ 777813 h 6858000"/>
              <a:gd name="connsiteX143" fmla="*/ 1449997 w 12192000"/>
              <a:gd name="connsiteY143" fmla="*/ 777489 h 6858000"/>
              <a:gd name="connsiteX144" fmla="*/ 1448541 w 12192000"/>
              <a:gd name="connsiteY144" fmla="*/ 777328 h 6858000"/>
              <a:gd name="connsiteX145" fmla="*/ 1447085 w 12192000"/>
              <a:gd name="connsiteY145" fmla="*/ 777166 h 6858000"/>
              <a:gd name="connsiteX146" fmla="*/ 1445468 w 12192000"/>
              <a:gd name="connsiteY146" fmla="*/ 777166 h 6858000"/>
              <a:gd name="connsiteX147" fmla="*/ 1317037 w 12192000"/>
              <a:gd name="connsiteY147" fmla="*/ 777166 h 6858000"/>
              <a:gd name="connsiteX148" fmla="*/ 1317037 w 12192000"/>
              <a:gd name="connsiteY148" fmla="*/ 663130 h 6858000"/>
              <a:gd name="connsiteX149" fmla="*/ 1407456 w 12192000"/>
              <a:gd name="connsiteY149" fmla="*/ 663130 h 6858000"/>
              <a:gd name="connsiteX150" fmla="*/ 1498037 w 12192000"/>
              <a:gd name="connsiteY150" fmla="*/ 663130 h 6858000"/>
              <a:gd name="connsiteX151" fmla="*/ 1498846 w 12192000"/>
              <a:gd name="connsiteY151" fmla="*/ 663130 h 6858000"/>
              <a:gd name="connsiteX152" fmla="*/ 1500787 w 12192000"/>
              <a:gd name="connsiteY152" fmla="*/ 662807 h 6858000"/>
              <a:gd name="connsiteX153" fmla="*/ 1502081 w 12192000"/>
              <a:gd name="connsiteY153" fmla="*/ 662645 h 6858000"/>
              <a:gd name="connsiteX154" fmla="*/ 1503699 w 12192000"/>
              <a:gd name="connsiteY154" fmla="*/ 662160 h 6858000"/>
              <a:gd name="connsiteX155" fmla="*/ 1505154 w 12192000"/>
              <a:gd name="connsiteY155" fmla="*/ 661675 h 6858000"/>
              <a:gd name="connsiteX156" fmla="*/ 1506934 w 12192000"/>
              <a:gd name="connsiteY156" fmla="*/ 660866 h 6858000"/>
              <a:gd name="connsiteX157" fmla="*/ 1507742 w 12192000"/>
              <a:gd name="connsiteY157" fmla="*/ 660381 h 6858000"/>
              <a:gd name="connsiteX158" fmla="*/ 1508551 w 12192000"/>
              <a:gd name="connsiteY158" fmla="*/ 659895 h 6858000"/>
              <a:gd name="connsiteX159" fmla="*/ 1510169 w 12192000"/>
              <a:gd name="connsiteY159" fmla="*/ 658763 h 6858000"/>
              <a:gd name="connsiteX160" fmla="*/ 1510816 w 12192000"/>
              <a:gd name="connsiteY160" fmla="*/ 658116 h 6858000"/>
              <a:gd name="connsiteX161" fmla="*/ 1511625 w 12192000"/>
              <a:gd name="connsiteY161" fmla="*/ 657307 h 6858000"/>
              <a:gd name="connsiteX162" fmla="*/ 1512271 w 12192000"/>
              <a:gd name="connsiteY162" fmla="*/ 656498 h 6858000"/>
              <a:gd name="connsiteX163" fmla="*/ 1512918 w 12192000"/>
              <a:gd name="connsiteY163" fmla="*/ 655690 h 6858000"/>
              <a:gd name="connsiteX164" fmla="*/ 1513566 w 12192000"/>
              <a:gd name="connsiteY164" fmla="*/ 654719 h 6858000"/>
              <a:gd name="connsiteX165" fmla="*/ 1514051 w 12192000"/>
              <a:gd name="connsiteY165" fmla="*/ 653587 h 6858000"/>
              <a:gd name="connsiteX166" fmla="*/ 1514536 w 12192000"/>
              <a:gd name="connsiteY166" fmla="*/ 652455 h 6858000"/>
              <a:gd name="connsiteX167" fmla="*/ 1515021 w 12192000"/>
              <a:gd name="connsiteY167" fmla="*/ 651322 h 6858000"/>
              <a:gd name="connsiteX168" fmla="*/ 1515345 w 12192000"/>
              <a:gd name="connsiteY168" fmla="*/ 649867 h 6858000"/>
              <a:gd name="connsiteX169" fmla="*/ 1515507 w 12192000"/>
              <a:gd name="connsiteY169" fmla="*/ 648573 h 6858000"/>
              <a:gd name="connsiteX170" fmla="*/ 1515668 w 12192000"/>
              <a:gd name="connsiteY170" fmla="*/ 646955 h 6858000"/>
              <a:gd name="connsiteX171" fmla="*/ 1515668 w 12192000"/>
              <a:gd name="connsiteY171" fmla="*/ 645499 h 6858000"/>
              <a:gd name="connsiteX172" fmla="*/ 1515668 w 12192000"/>
              <a:gd name="connsiteY172" fmla="*/ 636118 h 6858000"/>
              <a:gd name="connsiteX173" fmla="*/ 1515668 w 12192000"/>
              <a:gd name="connsiteY173" fmla="*/ 635309 h 6858000"/>
              <a:gd name="connsiteX174" fmla="*/ 1515507 w 12192000"/>
              <a:gd name="connsiteY174" fmla="*/ 633368 h 6858000"/>
              <a:gd name="connsiteX175" fmla="*/ 1515183 w 12192000"/>
              <a:gd name="connsiteY175" fmla="*/ 631912 h 6858000"/>
              <a:gd name="connsiteX176" fmla="*/ 1514859 w 12192000"/>
              <a:gd name="connsiteY176" fmla="*/ 630456 h 6858000"/>
              <a:gd name="connsiteX177" fmla="*/ 1514213 w 12192000"/>
              <a:gd name="connsiteY177" fmla="*/ 628839 h 6858000"/>
              <a:gd name="connsiteX178" fmla="*/ 1513566 w 12192000"/>
              <a:gd name="connsiteY178" fmla="*/ 627221 h 6858000"/>
              <a:gd name="connsiteX179" fmla="*/ 1513080 w 12192000"/>
              <a:gd name="connsiteY179" fmla="*/ 626412 h 6858000"/>
              <a:gd name="connsiteX180" fmla="*/ 1512595 w 12192000"/>
              <a:gd name="connsiteY180" fmla="*/ 625604 h 6858000"/>
              <a:gd name="connsiteX181" fmla="*/ 1511948 w 12192000"/>
              <a:gd name="connsiteY181" fmla="*/ 624795 h 6858000"/>
              <a:gd name="connsiteX182" fmla="*/ 1511463 w 12192000"/>
              <a:gd name="connsiteY182" fmla="*/ 623986 h 6858000"/>
              <a:gd name="connsiteX183" fmla="*/ 1510654 w 12192000"/>
              <a:gd name="connsiteY183" fmla="*/ 623177 h 6858000"/>
              <a:gd name="connsiteX184" fmla="*/ 1510007 w 12192000"/>
              <a:gd name="connsiteY184" fmla="*/ 622530 h 6858000"/>
              <a:gd name="connsiteX185" fmla="*/ 1509198 w 12192000"/>
              <a:gd name="connsiteY185" fmla="*/ 621722 h 6858000"/>
              <a:gd name="connsiteX186" fmla="*/ 1508228 w 12192000"/>
              <a:gd name="connsiteY186" fmla="*/ 621075 h 6858000"/>
              <a:gd name="connsiteX187" fmla="*/ 1507257 w 12192000"/>
              <a:gd name="connsiteY187" fmla="*/ 620589 h 6858000"/>
              <a:gd name="connsiteX188" fmla="*/ 1506287 w 12192000"/>
              <a:gd name="connsiteY188" fmla="*/ 619942 h 6858000"/>
              <a:gd name="connsiteX189" fmla="*/ 1505154 w 12192000"/>
              <a:gd name="connsiteY189" fmla="*/ 619457 h 6858000"/>
              <a:gd name="connsiteX190" fmla="*/ 1503860 w 12192000"/>
              <a:gd name="connsiteY190" fmla="*/ 619134 h 6858000"/>
              <a:gd name="connsiteX191" fmla="*/ 1502566 w 12192000"/>
              <a:gd name="connsiteY191" fmla="*/ 618810 h 6858000"/>
              <a:gd name="connsiteX192" fmla="*/ 1501110 w 12192000"/>
              <a:gd name="connsiteY192" fmla="*/ 618648 h 6858000"/>
              <a:gd name="connsiteX193" fmla="*/ 1499655 w 12192000"/>
              <a:gd name="connsiteY193" fmla="*/ 618487 h 6858000"/>
              <a:gd name="connsiteX194" fmla="*/ 1498037 w 12192000"/>
              <a:gd name="connsiteY194" fmla="*/ 618325 h 6858000"/>
              <a:gd name="connsiteX195" fmla="*/ 1398883 w 12192000"/>
              <a:gd name="connsiteY195" fmla="*/ 618325 h 6858000"/>
              <a:gd name="connsiteX196" fmla="*/ 1299891 w 12192000"/>
              <a:gd name="connsiteY196" fmla="*/ 618325 h 6858000"/>
              <a:gd name="connsiteX197" fmla="*/ 1298759 w 12192000"/>
              <a:gd name="connsiteY197" fmla="*/ 618325 h 6858000"/>
              <a:gd name="connsiteX198" fmla="*/ 1297626 w 12192000"/>
              <a:gd name="connsiteY198" fmla="*/ 618163 h 6858000"/>
              <a:gd name="connsiteX199" fmla="*/ 745727 w 12192000"/>
              <a:gd name="connsiteY199" fmla="*/ 618163 h 6858000"/>
              <a:gd name="connsiteX200" fmla="*/ 744919 w 12192000"/>
              <a:gd name="connsiteY200" fmla="*/ 618325 h 6858000"/>
              <a:gd name="connsiteX201" fmla="*/ 743948 w 12192000"/>
              <a:gd name="connsiteY201" fmla="*/ 618325 h 6858000"/>
              <a:gd name="connsiteX202" fmla="*/ 742654 w 12192000"/>
              <a:gd name="connsiteY202" fmla="*/ 618487 h 6858000"/>
              <a:gd name="connsiteX203" fmla="*/ 741198 w 12192000"/>
              <a:gd name="connsiteY203" fmla="*/ 618810 h 6858000"/>
              <a:gd name="connsiteX204" fmla="*/ 739581 w 12192000"/>
              <a:gd name="connsiteY204" fmla="*/ 619295 h 6858000"/>
              <a:gd name="connsiteX205" fmla="*/ 737802 w 12192000"/>
              <a:gd name="connsiteY205" fmla="*/ 619781 h 6858000"/>
              <a:gd name="connsiteX206" fmla="*/ 736022 w 12192000"/>
              <a:gd name="connsiteY206" fmla="*/ 620589 h 6858000"/>
              <a:gd name="connsiteX207" fmla="*/ 734243 w 12192000"/>
              <a:gd name="connsiteY207" fmla="*/ 621722 h 6858000"/>
              <a:gd name="connsiteX208" fmla="*/ 733272 w 12192000"/>
              <a:gd name="connsiteY208" fmla="*/ 622207 h 6858000"/>
              <a:gd name="connsiteX209" fmla="*/ 732464 w 12192000"/>
              <a:gd name="connsiteY209" fmla="*/ 623016 h 6858000"/>
              <a:gd name="connsiteX210" fmla="*/ 731655 w 12192000"/>
              <a:gd name="connsiteY210" fmla="*/ 623663 h 6858000"/>
              <a:gd name="connsiteX211" fmla="*/ 730846 w 12192000"/>
              <a:gd name="connsiteY211" fmla="*/ 624472 h 6858000"/>
              <a:gd name="connsiteX212" fmla="*/ 730038 w 12192000"/>
              <a:gd name="connsiteY212" fmla="*/ 625442 h 6858000"/>
              <a:gd name="connsiteX213" fmla="*/ 729390 w 12192000"/>
              <a:gd name="connsiteY213" fmla="*/ 626412 h 6858000"/>
              <a:gd name="connsiteX214" fmla="*/ 728744 w 12192000"/>
              <a:gd name="connsiteY214" fmla="*/ 627383 h 6858000"/>
              <a:gd name="connsiteX215" fmla="*/ 728096 w 12192000"/>
              <a:gd name="connsiteY215" fmla="*/ 628515 h 6858000"/>
              <a:gd name="connsiteX216" fmla="*/ 727611 w 12192000"/>
              <a:gd name="connsiteY216" fmla="*/ 629809 h 6858000"/>
              <a:gd name="connsiteX217" fmla="*/ 727288 w 12192000"/>
              <a:gd name="connsiteY217" fmla="*/ 631103 h 6858000"/>
              <a:gd name="connsiteX218" fmla="*/ 726964 w 12192000"/>
              <a:gd name="connsiteY218" fmla="*/ 631912 h 6858000"/>
              <a:gd name="connsiteX219" fmla="*/ 726803 w 12192000"/>
              <a:gd name="connsiteY219" fmla="*/ 632559 h 6858000"/>
              <a:gd name="connsiteX220" fmla="*/ 726641 w 12192000"/>
              <a:gd name="connsiteY220" fmla="*/ 634177 h 6858000"/>
              <a:gd name="connsiteX221" fmla="*/ 726479 w 12192000"/>
              <a:gd name="connsiteY221" fmla="*/ 635794 h 6858000"/>
              <a:gd name="connsiteX222" fmla="*/ 726317 w 12192000"/>
              <a:gd name="connsiteY222" fmla="*/ 637573 h 6858000"/>
              <a:gd name="connsiteX223" fmla="*/ 726317 w 12192000"/>
              <a:gd name="connsiteY223" fmla="*/ 718450 h 6858000"/>
              <a:gd name="connsiteX224" fmla="*/ 726317 w 12192000"/>
              <a:gd name="connsiteY224" fmla="*/ 799488 h 6858000"/>
              <a:gd name="connsiteX225" fmla="*/ 726317 w 12192000"/>
              <a:gd name="connsiteY225" fmla="*/ 880526 h 6858000"/>
              <a:gd name="connsiteX226" fmla="*/ 726317 w 12192000"/>
              <a:gd name="connsiteY226" fmla="*/ 961564 h 6858000"/>
              <a:gd name="connsiteX227" fmla="*/ 726479 w 12192000"/>
              <a:gd name="connsiteY227" fmla="*/ 962372 h 6858000"/>
              <a:gd name="connsiteX228" fmla="*/ 726479 w 12192000"/>
              <a:gd name="connsiteY228" fmla="*/ 963343 h 6858000"/>
              <a:gd name="connsiteX229" fmla="*/ 726641 w 12192000"/>
              <a:gd name="connsiteY229" fmla="*/ 964475 h 6858000"/>
              <a:gd name="connsiteX230" fmla="*/ 726964 w 12192000"/>
              <a:gd name="connsiteY230" fmla="*/ 966093 h 6858000"/>
              <a:gd name="connsiteX231" fmla="*/ 727449 w 12192000"/>
              <a:gd name="connsiteY231" fmla="*/ 967710 h 6858000"/>
              <a:gd name="connsiteX232" fmla="*/ 727935 w 12192000"/>
              <a:gd name="connsiteY232" fmla="*/ 969328 h 6858000"/>
              <a:gd name="connsiteX233" fmla="*/ 728744 w 12192000"/>
              <a:gd name="connsiteY233" fmla="*/ 971107 h 6858000"/>
              <a:gd name="connsiteX234" fmla="*/ 729876 w 12192000"/>
              <a:gd name="connsiteY234" fmla="*/ 973048 h 6858000"/>
              <a:gd name="connsiteX235" fmla="*/ 730361 w 12192000"/>
              <a:gd name="connsiteY235" fmla="*/ 973857 h 6858000"/>
              <a:gd name="connsiteX236" fmla="*/ 731170 w 12192000"/>
              <a:gd name="connsiteY236" fmla="*/ 974665 h 6858000"/>
              <a:gd name="connsiteX237" fmla="*/ 731817 w 12192000"/>
              <a:gd name="connsiteY237" fmla="*/ 975636 h 6858000"/>
              <a:gd name="connsiteX238" fmla="*/ 732626 w 12192000"/>
              <a:gd name="connsiteY238" fmla="*/ 976283 h 6858000"/>
              <a:gd name="connsiteX239" fmla="*/ 733596 w 12192000"/>
              <a:gd name="connsiteY239" fmla="*/ 977092 h 6858000"/>
              <a:gd name="connsiteX240" fmla="*/ 734567 w 12192000"/>
              <a:gd name="connsiteY240" fmla="*/ 977739 h 6858000"/>
              <a:gd name="connsiteX241" fmla="*/ 735537 w 12192000"/>
              <a:gd name="connsiteY241" fmla="*/ 978548 h 6858000"/>
              <a:gd name="connsiteX242" fmla="*/ 736669 w 12192000"/>
              <a:gd name="connsiteY242" fmla="*/ 979033 h 6858000"/>
              <a:gd name="connsiteX243" fmla="*/ 737963 w 12192000"/>
              <a:gd name="connsiteY243" fmla="*/ 979518 h 6858000"/>
              <a:gd name="connsiteX244" fmla="*/ 739257 w 12192000"/>
              <a:gd name="connsiteY244" fmla="*/ 980003 h 6858000"/>
              <a:gd name="connsiteX245" fmla="*/ 740066 w 12192000"/>
              <a:gd name="connsiteY245" fmla="*/ 980165 h 6858000"/>
              <a:gd name="connsiteX246" fmla="*/ 740713 w 12192000"/>
              <a:gd name="connsiteY246" fmla="*/ 980327 h 6858000"/>
              <a:gd name="connsiteX247" fmla="*/ 742331 w 12192000"/>
              <a:gd name="connsiteY247" fmla="*/ 980650 h 6858000"/>
              <a:gd name="connsiteX248" fmla="*/ 743948 w 12192000"/>
              <a:gd name="connsiteY248" fmla="*/ 980812 h 6858000"/>
              <a:gd name="connsiteX249" fmla="*/ 745727 w 12192000"/>
              <a:gd name="connsiteY249" fmla="*/ 980812 h 6858000"/>
              <a:gd name="connsiteX250" fmla="*/ 757050 w 12192000"/>
              <a:gd name="connsiteY250" fmla="*/ 980812 h 6858000"/>
              <a:gd name="connsiteX251" fmla="*/ 757859 w 12192000"/>
              <a:gd name="connsiteY251" fmla="*/ 980812 h 6858000"/>
              <a:gd name="connsiteX252" fmla="*/ 758829 w 12192000"/>
              <a:gd name="connsiteY252" fmla="*/ 980650 h 6858000"/>
              <a:gd name="connsiteX253" fmla="*/ 760123 w 12192000"/>
              <a:gd name="connsiteY253" fmla="*/ 980489 h 6858000"/>
              <a:gd name="connsiteX254" fmla="*/ 761579 w 12192000"/>
              <a:gd name="connsiteY254" fmla="*/ 980165 h 6858000"/>
              <a:gd name="connsiteX255" fmla="*/ 763197 w 12192000"/>
              <a:gd name="connsiteY255" fmla="*/ 979842 h 6858000"/>
              <a:gd name="connsiteX256" fmla="*/ 764976 w 12192000"/>
              <a:gd name="connsiteY256" fmla="*/ 979195 h 6858000"/>
              <a:gd name="connsiteX257" fmla="*/ 766755 w 12192000"/>
              <a:gd name="connsiteY257" fmla="*/ 978386 h 6858000"/>
              <a:gd name="connsiteX258" fmla="*/ 767564 w 12192000"/>
              <a:gd name="connsiteY258" fmla="*/ 977901 h 6858000"/>
              <a:gd name="connsiteX259" fmla="*/ 768534 w 12192000"/>
              <a:gd name="connsiteY259" fmla="*/ 977415 h 6858000"/>
              <a:gd name="connsiteX260" fmla="*/ 769343 w 12192000"/>
              <a:gd name="connsiteY260" fmla="*/ 976768 h 6858000"/>
              <a:gd name="connsiteX261" fmla="*/ 770314 w 12192000"/>
              <a:gd name="connsiteY261" fmla="*/ 976121 h 6858000"/>
              <a:gd name="connsiteX262" fmla="*/ 771122 w 12192000"/>
              <a:gd name="connsiteY262" fmla="*/ 975313 h 6858000"/>
              <a:gd name="connsiteX263" fmla="*/ 771931 w 12192000"/>
              <a:gd name="connsiteY263" fmla="*/ 974504 h 6858000"/>
              <a:gd name="connsiteX264" fmla="*/ 772740 w 12192000"/>
              <a:gd name="connsiteY264" fmla="*/ 973695 h 6858000"/>
              <a:gd name="connsiteX265" fmla="*/ 773387 w 12192000"/>
              <a:gd name="connsiteY265" fmla="*/ 972725 h 6858000"/>
              <a:gd name="connsiteX266" fmla="*/ 774034 w 12192000"/>
              <a:gd name="connsiteY266" fmla="*/ 971592 h 6858000"/>
              <a:gd name="connsiteX267" fmla="*/ 774681 w 12192000"/>
              <a:gd name="connsiteY267" fmla="*/ 970460 h 6858000"/>
              <a:gd name="connsiteX268" fmla="*/ 775166 w 12192000"/>
              <a:gd name="connsiteY268" fmla="*/ 969166 h 6858000"/>
              <a:gd name="connsiteX269" fmla="*/ 775490 w 12192000"/>
              <a:gd name="connsiteY269" fmla="*/ 967872 h 6858000"/>
              <a:gd name="connsiteX270" fmla="*/ 775813 w 12192000"/>
              <a:gd name="connsiteY270" fmla="*/ 967225 h 6858000"/>
              <a:gd name="connsiteX271" fmla="*/ 775975 w 12192000"/>
              <a:gd name="connsiteY271" fmla="*/ 966416 h 6858000"/>
              <a:gd name="connsiteX272" fmla="*/ 776137 w 12192000"/>
              <a:gd name="connsiteY272" fmla="*/ 964960 h 6858000"/>
              <a:gd name="connsiteX273" fmla="*/ 776298 w 12192000"/>
              <a:gd name="connsiteY273" fmla="*/ 963343 h 6858000"/>
              <a:gd name="connsiteX274" fmla="*/ 776460 w 12192000"/>
              <a:gd name="connsiteY274" fmla="*/ 961564 h 6858000"/>
              <a:gd name="connsiteX275" fmla="*/ 776460 w 12192000"/>
              <a:gd name="connsiteY275" fmla="*/ 880526 h 6858000"/>
              <a:gd name="connsiteX276" fmla="*/ 776460 w 12192000"/>
              <a:gd name="connsiteY276" fmla="*/ 799488 h 6858000"/>
              <a:gd name="connsiteX277" fmla="*/ 776460 w 12192000"/>
              <a:gd name="connsiteY277" fmla="*/ 718450 h 6858000"/>
              <a:gd name="connsiteX278" fmla="*/ 776460 w 12192000"/>
              <a:gd name="connsiteY278" fmla="*/ 637573 h 6858000"/>
              <a:gd name="connsiteX279" fmla="*/ 776298 w 12192000"/>
              <a:gd name="connsiteY279" fmla="*/ 636765 h 6858000"/>
              <a:gd name="connsiteX280" fmla="*/ 776298 w 12192000"/>
              <a:gd name="connsiteY280" fmla="*/ 635794 h 6858000"/>
              <a:gd name="connsiteX281" fmla="*/ 776137 w 12192000"/>
              <a:gd name="connsiteY281" fmla="*/ 634500 h 6858000"/>
              <a:gd name="connsiteX282" fmla="*/ 775813 w 12192000"/>
              <a:gd name="connsiteY282" fmla="*/ 633044 h 6858000"/>
              <a:gd name="connsiteX283" fmla="*/ 775328 w 12192000"/>
              <a:gd name="connsiteY283" fmla="*/ 631427 h 6858000"/>
              <a:gd name="connsiteX284" fmla="*/ 774843 w 12192000"/>
              <a:gd name="connsiteY284" fmla="*/ 629648 h 6858000"/>
              <a:gd name="connsiteX285" fmla="*/ 774034 w 12192000"/>
              <a:gd name="connsiteY285" fmla="*/ 627868 h 6858000"/>
              <a:gd name="connsiteX286" fmla="*/ 772902 w 12192000"/>
              <a:gd name="connsiteY286" fmla="*/ 626089 h 6858000"/>
              <a:gd name="connsiteX287" fmla="*/ 772416 w 12192000"/>
              <a:gd name="connsiteY287" fmla="*/ 625280 h 6858000"/>
              <a:gd name="connsiteX288" fmla="*/ 771608 w 12192000"/>
              <a:gd name="connsiteY288" fmla="*/ 624310 h 6858000"/>
              <a:gd name="connsiteX289" fmla="*/ 770961 w 12192000"/>
              <a:gd name="connsiteY289" fmla="*/ 623501 h 6858000"/>
              <a:gd name="connsiteX290" fmla="*/ 770152 w 12192000"/>
              <a:gd name="connsiteY290" fmla="*/ 622692 h 6858000"/>
              <a:gd name="connsiteX291" fmla="*/ 769181 w 12192000"/>
              <a:gd name="connsiteY291" fmla="*/ 621883 h 6858000"/>
              <a:gd name="connsiteX292" fmla="*/ 768211 w 12192000"/>
              <a:gd name="connsiteY292" fmla="*/ 621236 h 6858000"/>
              <a:gd name="connsiteX293" fmla="*/ 767240 w 12192000"/>
              <a:gd name="connsiteY293" fmla="*/ 620589 h 6858000"/>
              <a:gd name="connsiteX294" fmla="*/ 766108 w 12192000"/>
              <a:gd name="connsiteY294" fmla="*/ 619942 h 6858000"/>
              <a:gd name="connsiteX295" fmla="*/ 764814 w 12192000"/>
              <a:gd name="connsiteY295" fmla="*/ 619457 h 6858000"/>
              <a:gd name="connsiteX296" fmla="*/ 763520 w 12192000"/>
              <a:gd name="connsiteY296" fmla="*/ 619134 h 6858000"/>
              <a:gd name="connsiteX297" fmla="*/ 762711 w 12192000"/>
              <a:gd name="connsiteY297" fmla="*/ 618810 h 6858000"/>
              <a:gd name="connsiteX298" fmla="*/ 762064 w 12192000"/>
              <a:gd name="connsiteY298" fmla="*/ 618648 h 6858000"/>
              <a:gd name="connsiteX299" fmla="*/ 760447 w 12192000"/>
              <a:gd name="connsiteY299" fmla="*/ 618487 h 6858000"/>
              <a:gd name="connsiteX300" fmla="*/ 758829 w 12192000"/>
              <a:gd name="connsiteY300" fmla="*/ 618325 h 6858000"/>
              <a:gd name="connsiteX301" fmla="*/ 757050 w 12192000"/>
              <a:gd name="connsiteY301" fmla="*/ 618163 h 6858000"/>
              <a:gd name="connsiteX302" fmla="*/ 427237 w 12192000"/>
              <a:gd name="connsiteY302" fmla="*/ 618163 h 6858000"/>
              <a:gd name="connsiteX303" fmla="*/ 426428 w 12192000"/>
              <a:gd name="connsiteY303" fmla="*/ 618325 h 6858000"/>
              <a:gd name="connsiteX304" fmla="*/ 425458 w 12192000"/>
              <a:gd name="connsiteY304" fmla="*/ 618325 h 6858000"/>
              <a:gd name="connsiteX305" fmla="*/ 424325 w 12192000"/>
              <a:gd name="connsiteY305" fmla="*/ 618487 h 6858000"/>
              <a:gd name="connsiteX306" fmla="*/ 422869 w 12192000"/>
              <a:gd name="connsiteY306" fmla="*/ 618810 h 6858000"/>
              <a:gd name="connsiteX307" fmla="*/ 421252 w 12192000"/>
              <a:gd name="connsiteY307" fmla="*/ 619295 h 6858000"/>
              <a:gd name="connsiteX308" fmla="*/ 419473 w 12192000"/>
              <a:gd name="connsiteY308" fmla="*/ 619781 h 6858000"/>
              <a:gd name="connsiteX309" fmla="*/ 417693 w 12192000"/>
              <a:gd name="connsiteY309" fmla="*/ 620589 h 6858000"/>
              <a:gd name="connsiteX310" fmla="*/ 415914 w 12192000"/>
              <a:gd name="connsiteY310" fmla="*/ 621722 h 6858000"/>
              <a:gd name="connsiteX311" fmla="*/ 414944 w 12192000"/>
              <a:gd name="connsiteY311" fmla="*/ 622207 h 6858000"/>
              <a:gd name="connsiteX312" fmla="*/ 414135 w 12192000"/>
              <a:gd name="connsiteY312" fmla="*/ 623016 h 6858000"/>
              <a:gd name="connsiteX313" fmla="*/ 413326 w 12192000"/>
              <a:gd name="connsiteY313" fmla="*/ 623663 h 6858000"/>
              <a:gd name="connsiteX314" fmla="*/ 412517 w 12192000"/>
              <a:gd name="connsiteY314" fmla="*/ 624472 h 6858000"/>
              <a:gd name="connsiteX315" fmla="*/ 411709 w 12192000"/>
              <a:gd name="connsiteY315" fmla="*/ 625442 h 6858000"/>
              <a:gd name="connsiteX316" fmla="*/ 411062 w 12192000"/>
              <a:gd name="connsiteY316" fmla="*/ 626412 h 6858000"/>
              <a:gd name="connsiteX317" fmla="*/ 410414 w 12192000"/>
              <a:gd name="connsiteY317" fmla="*/ 627383 h 6858000"/>
              <a:gd name="connsiteX318" fmla="*/ 409768 w 12192000"/>
              <a:gd name="connsiteY318" fmla="*/ 628515 h 6858000"/>
              <a:gd name="connsiteX319" fmla="*/ 409282 w 12192000"/>
              <a:gd name="connsiteY319" fmla="*/ 629809 h 6858000"/>
              <a:gd name="connsiteX320" fmla="*/ 408797 w 12192000"/>
              <a:gd name="connsiteY320" fmla="*/ 631103 h 6858000"/>
              <a:gd name="connsiteX321" fmla="*/ 408635 w 12192000"/>
              <a:gd name="connsiteY321" fmla="*/ 631912 h 6858000"/>
              <a:gd name="connsiteX322" fmla="*/ 408473 w 12192000"/>
              <a:gd name="connsiteY322" fmla="*/ 632559 h 6858000"/>
              <a:gd name="connsiteX323" fmla="*/ 408150 w 12192000"/>
              <a:gd name="connsiteY323" fmla="*/ 634177 h 6858000"/>
              <a:gd name="connsiteX324" fmla="*/ 407988 w 12192000"/>
              <a:gd name="connsiteY324" fmla="*/ 635794 h 6858000"/>
              <a:gd name="connsiteX325" fmla="*/ 407988 w 12192000"/>
              <a:gd name="connsiteY325" fmla="*/ 637573 h 6858000"/>
              <a:gd name="connsiteX326" fmla="*/ 407988 w 12192000"/>
              <a:gd name="connsiteY326" fmla="*/ 718450 h 6858000"/>
              <a:gd name="connsiteX327" fmla="*/ 407988 w 12192000"/>
              <a:gd name="connsiteY327" fmla="*/ 799488 h 6858000"/>
              <a:gd name="connsiteX328" fmla="*/ 407988 w 12192000"/>
              <a:gd name="connsiteY328" fmla="*/ 880526 h 6858000"/>
              <a:gd name="connsiteX329" fmla="*/ 407988 w 12192000"/>
              <a:gd name="connsiteY329" fmla="*/ 961564 h 6858000"/>
              <a:gd name="connsiteX330" fmla="*/ 407988 w 12192000"/>
              <a:gd name="connsiteY330" fmla="*/ 962372 h 6858000"/>
              <a:gd name="connsiteX331" fmla="*/ 408150 w 12192000"/>
              <a:gd name="connsiteY331" fmla="*/ 963343 h 6858000"/>
              <a:gd name="connsiteX332" fmla="*/ 408312 w 12192000"/>
              <a:gd name="connsiteY332" fmla="*/ 964475 h 6858000"/>
              <a:gd name="connsiteX333" fmla="*/ 408635 w 12192000"/>
              <a:gd name="connsiteY333" fmla="*/ 966093 h 6858000"/>
              <a:gd name="connsiteX334" fmla="*/ 408959 w 12192000"/>
              <a:gd name="connsiteY334" fmla="*/ 967710 h 6858000"/>
              <a:gd name="connsiteX335" fmla="*/ 409606 w 12192000"/>
              <a:gd name="connsiteY335" fmla="*/ 969328 h 6858000"/>
              <a:gd name="connsiteX336" fmla="*/ 410414 w 12192000"/>
              <a:gd name="connsiteY336" fmla="*/ 971107 h 6858000"/>
              <a:gd name="connsiteX337" fmla="*/ 411385 w 12192000"/>
              <a:gd name="connsiteY337" fmla="*/ 973048 h 6858000"/>
              <a:gd name="connsiteX338" fmla="*/ 412032 w 12192000"/>
              <a:gd name="connsiteY338" fmla="*/ 973857 h 6858000"/>
              <a:gd name="connsiteX339" fmla="*/ 412679 w 12192000"/>
              <a:gd name="connsiteY339" fmla="*/ 974665 h 6858000"/>
              <a:gd name="connsiteX340" fmla="*/ 413488 w 12192000"/>
              <a:gd name="connsiteY340" fmla="*/ 975636 h 6858000"/>
              <a:gd name="connsiteX341" fmla="*/ 414296 w 12192000"/>
              <a:gd name="connsiteY341" fmla="*/ 976283 h 6858000"/>
              <a:gd name="connsiteX342" fmla="*/ 415105 w 12192000"/>
              <a:gd name="connsiteY342" fmla="*/ 977092 h 6858000"/>
              <a:gd name="connsiteX343" fmla="*/ 416076 w 12192000"/>
              <a:gd name="connsiteY343" fmla="*/ 977739 h 6858000"/>
              <a:gd name="connsiteX344" fmla="*/ 417208 w 12192000"/>
              <a:gd name="connsiteY344" fmla="*/ 978386 h 6858000"/>
              <a:gd name="connsiteX345" fmla="*/ 418340 w 12192000"/>
              <a:gd name="connsiteY345" fmla="*/ 979033 h 6858000"/>
              <a:gd name="connsiteX346" fmla="*/ 419634 w 12192000"/>
              <a:gd name="connsiteY346" fmla="*/ 979518 h 6858000"/>
              <a:gd name="connsiteX347" fmla="*/ 420928 w 12192000"/>
              <a:gd name="connsiteY347" fmla="*/ 980003 h 6858000"/>
              <a:gd name="connsiteX348" fmla="*/ 421575 w 12192000"/>
              <a:gd name="connsiteY348" fmla="*/ 980165 h 6858000"/>
              <a:gd name="connsiteX349" fmla="*/ 422384 w 12192000"/>
              <a:gd name="connsiteY349" fmla="*/ 980327 h 6858000"/>
              <a:gd name="connsiteX350" fmla="*/ 423840 w 12192000"/>
              <a:gd name="connsiteY350" fmla="*/ 980650 h 6858000"/>
              <a:gd name="connsiteX351" fmla="*/ 425619 w 12192000"/>
              <a:gd name="connsiteY351" fmla="*/ 980812 h 6858000"/>
              <a:gd name="connsiteX352" fmla="*/ 427237 w 12192000"/>
              <a:gd name="connsiteY352" fmla="*/ 980812 h 6858000"/>
              <a:gd name="connsiteX353" fmla="*/ 438559 w 12192000"/>
              <a:gd name="connsiteY353" fmla="*/ 980812 h 6858000"/>
              <a:gd name="connsiteX354" fmla="*/ 534964 w 12192000"/>
              <a:gd name="connsiteY354" fmla="*/ 980812 h 6858000"/>
              <a:gd name="connsiteX355" fmla="*/ 631530 w 12192000"/>
              <a:gd name="connsiteY355" fmla="*/ 980812 h 6858000"/>
              <a:gd name="connsiteX356" fmla="*/ 632177 w 12192000"/>
              <a:gd name="connsiteY356" fmla="*/ 980812 h 6858000"/>
              <a:gd name="connsiteX357" fmla="*/ 634280 w 12192000"/>
              <a:gd name="connsiteY357" fmla="*/ 980489 h 6858000"/>
              <a:gd name="connsiteX358" fmla="*/ 635574 w 12192000"/>
              <a:gd name="connsiteY358" fmla="*/ 980327 h 6858000"/>
              <a:gd name="connsiteX359" fmla="*/ 637030 w 12192000"/>
              <a:gd name="connsiteY359" fmla="*/ 979842 h 6858000"/>
              <a:gd name="connsiteX360" fmla="*/ 638647 w 12192000"/>
              <a:gd name="connsiteY360" fmla="*/ 979356 h 6858000"/>
              <a:gd name="connsiteX361" fmla="*/ 640265 w 12192000"/>
              <a:gd name="connsiteY361" fmla="*/ 978548 h 6858000"/>
              <a:gd name="connsiteX362" fmla="*/ 641235 w 12192000"/>
              <a:gd name="connsiteY362" fmla="*/ 978224 h 6858000"/>
              <a:gd name="connsiteX363" fmla="*/ 642044 w 12192000"/>
              <a:gd name="connsiteY363" fmla="*/ 977739 h 6858000"/>
              <a:gd name="connsiteX364" fmla="*/ 642853 w 12192000"/>
              <a:gd name="connsiteY364" fmla="*/ 977092 h 6858000"/>
              <a:gd name="connsiteX365" fmla="*/ 643662 w 12192000"/>
              <a:gd name="connsiteY365" fmla="*/ 976445 h 6858000"/>
              <a:gd name="connsiteX366" fmla="*/ 644309 w 12192000"/>
              <a:gd name="connsiteY366" fmla="*/ 975798 h 6858000"/>
              <a:gd name="connsiteX367" fmla="*/ 645117 w 12192000"/>
              <a:gd name="connsiteY367" fmla="*/ 975151 h 6858000"/>
              <a:gd name="connsiteX368" fmla="*/ 645764 w 12192000"/>
              <a:gd name="connsiteY368" fmla="*/ 974342 h 6858000"/>
              <a:gd name="connsiteX369" fmla="*/ 646411 w 12192000"/>
              <a:gd name="connsiteY369" fmla="*/ 973372 h 6858000"/>
              <a:gd name="connsiteX370" fmla="*/ 647058 w 12192000"/>
              <a:gd name="connsiteY370" fmla="*/ 972401 h 6858000"/>
              <a:gd name="connsiteX371" fmla="*/ 647544 w 12192000"/>
              <a:gd name="connsiteY371" fmla="*/ 971269 h 6858000"/>
              <a:gd name="connsiteX372" fmla="*/ 648029 w 12192000"/>
              <a:gd name="connsiteY372" fmla="*/ 970137 h 6858000"/>
              <a:gd name="connsiteX373" fmla="*/ 648353 w 12192000"/>
              <a:gd name="connsiteY373" fmla="*/ 969004 h 6858000"/>
              <a:gd name="connsiteX374" fmla="*/ 648676 w 12192000"/>
              <a:gd name="connsiteY374" fmla="*/ 967710 h 6858000"/>
              <a:gd name="connsiteX375" fmla="*/ 648999 w 12192000"/>
              <a:gd name="connsiteY375" fmla="*/ 966254 h 6858000"/>
              <a:gd name="connsiteX376" fmla="*/ 649161 w 12192000"/>
              <a:gd name="connsiteY376" fmla="*/ 964799 h 6858000"/>
              <a:gd name="connsiteX377" fmla="*/ 649161 w 12192000"/>
              <a:gd name="connsiteY377" fmla="*/ 963181 h 6858000"/>
              <a:gd name="connsiteX378" fmla="*/ 649161 w 12192000"/>
              <a:gd name="connsiteY378" fmla="*/ 953799 h 6858000"/>
              <a:gd name="connsiteX379" fmla="*/ 649161 w 12192000"/>
              <a:gd name="connsiteY379" fmla="*/ 952991 h 6858000"/>
              <a:gd name="connsiteX380" fmla="*/ 648838 w 12192000"/>
              <a:gd name="connsiteY380" fmla="*/ 951050 h 6858000"/>
              <a:gd name="connsiteX381" fmla="*/ 648676 w 12192000"/>
              <a:gd name="connsiteY381" fmla="*/ 949756 h 6858000"/>
              <a:gd name="connsiteX382" fmla="*/ 648191 w 12192000"/>
              <a:gd name="connsiteY382" fmla="*/ 948138 h 6858000"/>
              <a:gd name="connsiteX383" fmla="*/ 647705 w 12192000"/>
              <a:gd name="connsiteY383" fmla="*/ 946521 h 6858000"/>
              <a:gd name="connsiteX384" fmla="*/ 646897 w 12192000"/>
              <a:gd name="connsiteY384" fmla="*/ 944903 h 6858000"/>
              <a:gd name="connsiteX385" fmla="*/ 646573 w 12192000"/>
              <a:gd name="connsiteY385" fmla="*/ 944094 h 6858000"/>
              <a:gd name="connsiteX386" fmla="*/ 646088 w 12192000"/>
              <a:gd name="connsiteY386" fmla="*/ 943286 h 6858000"/>
              <a:gd name="connsiteX387" fmla="*/ 644794 w 12192000"/>
              <a:gd name="connsiteY387" fmla="*/ 941668 h 6858000"/>
              <a:gd name="connsiteX388" fmla="*/ 644147 w 12192000"/>
              <a:gd name="connsiteY388" fmla="*/ 940859 h 6858000"/>
              <a:gd name="connsiteX389" fmla="*/ 643500 w 12192000"/>
              <a:gd name="connsiteY389" fmla="*/ 940212 h 6858000"/>
              <a:gd name="connsiteX390" fmla="*/ 642691 w 12192000"/>
              <a:gd name="connsiteY390" fmla="*/ 939565 h 6858000"/>
              <a:gd name="connsiteX391" fmla="*/ 641721 w 12192000"/>
              <a:gd name="connsiteY391" fmla="*/ 938918 h 6858000"/>
              <a:gd name="connsiteX392" fmla="*/ 640750 w 12192000"/>
              <a:gd name="connsiteY392" fmla="*/ 938271 h 6858000"/>
              <a:gd name="connsiteX393" fmla="*/ 639618 w 12192000"/>
              <a:gd name="connsiteY393" fmla="*/ 937786 h 6858000"/>
              <a:gd name="connsiteX394" fmla="*/ 638486 w 12192000"/>
              <a:gd name="connsiteY394" fmla="*/ 937301 h 6858000"/>
              <a:gd name="connsiteX395" fmla="*/ 637353 w 12192000"/>
              <a:gd name="connsiteY395" fmla="*/ 936816 h 6858000"/>
              <a:gd name="connsiteX396" fmla="*/ 636059 w 12192000"/>
              <a:gd name="connsiteY396" fmla="*/ 936492 h 6858000"/>
              <a:gd name="connsiteX397" fmla="*/ 634603 w 12192000"/>
              <a:gd name="connsiteY397" fmla="*/ 936330 h 6858000"/>
              <a:gd name="connsiteX398" fmla="*/ 633148 w 12192000"/>
              <a:gd name="connsiteY398" fmla="*/ 936168 h 6858000"/>
              <a:gd name="connsiteX399" fmla="*/ 631530 w 12192000"/>
              <a:gd name="connsiteY399" fmla="*/ 936168 h 6858000"/>
              <a:gd name="connsiteX400" fmla="*/ 544669 w 12192000"/>
              <a:gd name="connsiteY400" fmla="*/ 936168 h 6858000"/>
              <a:gd name="connsiteX401" fmla="*/ 457970 w 12192000"/>
              <a:gd name="connsiteY401" fmla="*/ 936168 h 6858000"/>
              <a:gd name="connsiteX402" fmla="*/ 457970 w 12192000"/>
              <a:gd name="connsiteY402" fmla="*/ 861439 h 6858000"/>
              <a:gd name="connsiteX403" fmla="*/ 457970 w 12192000"/>
              <a:gd name="connsiteY403" fmla="*/ 786709 h 6858000"/>
              <a:gd name="connsiteX404" fmla="*/ 457970 w 12192000"/>
              <a:gd name="connsiteY404" fmla="*/ 712141 h 6858000"/>
              <a:gd name="connsiteX405" fmla="*/ 457970 w 12192000"/>
              <a:gd name="connsiteY405" fmla="*/ 637573 h 6858000"/>
              <a:gd name="connsiteX406" fmla="*/ 457970 w 12192000"/>
              <a:gd name="connsiteY406" fmla="*/ 636765 h 6858000"/>
              <a:gd name="connsiteX407" fmla="*/ 457808 w 12192000"/>
              <a:gd name="connsiteY407" fmla="*/ 635794 h 6858000"/>
              <a:gd name="connsiteX408" fmla="*/ 457646 w 12192000"/>
              <a:gd name="connsiteY408" fmla="*/ 634500 h 6858000"/>
              <a:gd name="connsiteX409" fmla="*/ 457484 w 12192000"/>
              <a:gd name="connsiteY409" fmla="*/ 633044 h 6858000"/>
              <a:gd name="connsiteX410" fmla="*/ 456999 w 12192000"/>
              <a:gd name="connsiteY410" fmla="*/ 631427 h 6858000"/>
              <a:gd name="connsiteX411" fmla="*/ 456352 w 12192000"/>
              <a:gd name="connsiteY411" fmla="*/ 629648 h 6858000"/>
              <a:gd name="connsiteX412" fmla="*/ 455543 w 12192000"/>
              <a:gd name="connsiteY412" fmla="*/ 627868 h 6858000"/>
              <a:gd name="connsiteX413" fmla="*/ 455058 w 12192000"/>
              <a:gd name="connsiteY413" fmla="*/ 627060 h 6858000"/>
              <a:gd name="connsiteX414" fmla="*/ 454573 w 12192000"/>
              <a:gd name="connsiteY414" fmla="*/ 626089 h 6858000"/>
              <a:gd name="connsiteX415" fmla="*/ 453926 w 12192000"/>
              <a:gd name="connsiteY415" fmla="*/ 625280 h 6858000"/>
              <a:gd name="connsiteX416" fmla="*/ 453279 w 12192000"/>
              <a:gd name="connsiteY416" fmla="*/ 624310 h 6858000"/>
              <a:gd name="connsiteX417" fmla="*/ 452632 w 12192000"/>
              <a:gd name="connsiteY417" fmla="*/ 623501 h 6858000"/>
              <a:gd name="connsiteX418" fmla="*/ 451661 w 12192000"/>
              <a:gd name="connsiteY418" fmla="*/ 622692 h 6858000"/>
              <a:gd name="connsiteX419" fmla="*/ 450853 w 12192000"/>
              <a:gd name="connsiteY419" fmla="*/ 621883 h 6858000"/>
              <a:gd name="connsiteX420" fmla="*/ 449882 w 12192000"/>
              <a:gd name="connsiteY420" fmla="*/ 621236 h 6858000"/>
              <a:gd name="connsiteX421" fmla="*/ 448750 w 12192000"/>
              <a:gd name="connsiteY421" fmla="*/ 620589 h 6858000"/>
              <a:gd name="connsiteX422" fmla="*/ 447617 w 12192000"/>
              <a:gd name="connsiteY422" fmla="*/ 619942 h 6858000"/>
              <a:gd name="connsiteX423" fmla="*/ 446485 w 12192000"/>
              <a:gd name="connsiteY423" fmla="*/ 619457 h 6858000"/>
              <a:gd name="connsiteX424" fmla="*/ 445030 w 12192000"/>
              <a:gd name="connsiteY424" fmla="*/ 619134 h 6858000"/>
              <a:gd name="connsiteX425" fmla="*/ 444383 w 12192000"/>
              <a:gd name="connsiteY425" fmla="*/ 618810 h 6858000"/>
              <a:gd name="connsiteX426" fmla="*/ 443574 w 12192000"/>
              <a:gd name="connsiteY426" fmla="*/ 618648 h 6858000"/>
              <a:gd name="connsiteX427" fmla="*/ 442118 w 12192000"/>
              <a:gd name="connsiteY427" fmla="*/ 618487 h 6858000"/>
              <a:gd name="connsiteX428" fmla="*/ 440500 w 12192000"/>
              <a:gd name="connsiteY428" fmla="*/ 618325 h 6858000"/>
              <a:gd name="connsiteX429" fmla="*/ 438559 w 12192000"/>
              <a:gd name="connsiteY429" fmla="*/ 618163 h 6858000"/>
              <a:gd name="connsiteX430" fmla="*/ 1360871 w 12192000"/>
              <a:gd name="connsiteY430" fmla="*/ 404812 h 6858000"/>
              <a:gd name="connsiteX431" fmla="*/ 1359739 w 12192000"/>
              <a:gd name="connsiteY431" fmla="*/ 404974 h 6858000"/>
              <a:gd name="connsiteX432" fmla="*/ 1358445 w 12192000"/>
              <a:gd name="connsiteY432" fmla="*/ 405297 h 6858000"/>
              <a:gd name="connsiteX433" fmla="*/ 1357151 w 12192000"/>
              <a:gd name="connsiteY433" fmla="*/ 405621 h 6858000"/>
              <a:gd name="connsiteX434" fmla="*/ 1355857 w 12192000"/>
              <a:gd name="connsiteY434" fmla="*/ 406106 h 6858000"/>
              <a:gd name="connsiteX435" fmla="*/ 1354401 w 12192000"/>
              <a:gd name="connsiteY435" fmla="*/ 406753 h 6858000"/>
              <a:gd name="connsiteX436" fmla="*/ 1353107 w 12192000"/>
              <a:gd name="connsiteY436" fmla="*/ 407562 h 6858000"/>
              <a:gd name="connsiteX437" fmla="*/ 1351651 w 12192000"/>
              <a:gd name="connsiteY437" fmla="*/ 408371 h 6858000"/>
              <a:gd name="connsiteX438" fmla="*/ 1350357 w 12192000"/>
              <a:gd name="connsiteY438" fmla="*/ 409503 h 6858000"/>
              <a:gd name="connsiteX439" fmla="*/ 1348901 w 12192000"/>
              <a:gd name="connsiteY439" fmla="*/ 410635 h 6858000"/>
              <a:gd name="connsiteX440" fmla="*/ 1341946 w 12192000"/>
              <a:gd name="connsiteY440" fmla="*/ 416944 h 6858000"/>
              <a:gd name="connsiteX441" fmla="*/ 1333697 w 12192000"/>
              <a:gd name="connsiteY441" fmla="*/ 424546 h 6858000"/>
              <a:gd name="connsiteX442" fmla="*/ 1322859 w 12192000"/>
              <a:gd name="connsiteY442" fmla="*/ 434575 h 6858000"/>
              <a:gd name="connsiteX443" fmla="*/ 1316389 w 12192000"/>
              <a:gd name="connsiteY443" fmla="*/ 440559 h 6858000"/>
              <a:gd name="connsiteX444" fmla="*/ 1309596 w 12192000"/>
              <a:gd name="connsiteY444" fmla="*/ 447029 h 6858000"/>
              <a:gd name="connsiteX445" fmla="*/ 1294229 w 12192000"/>
              <a:gd name="connsiteY445" fmla="*/ 461425 h 6858000"/>
              <a:gd name="connsiteX446" fmla="*/ 1285980 w 12192000"/>
              <a:gd name="connsiteY446" fmla="*/ 469351 h 6858000"/>
              <a:gd name="connsiteX447" fmla="*/ 1277407 w 12192000"/>
              <a:gd name="connsiteY447" fmla="*/ 477601 h 6858000"/>
              <a:gd name="connsiteX448" fmla="*/ 1259291 w 12192000"/>
              <a:gd name="connsiteY448" fmla="*/ 495232 h 6858000"/>
              <a:gd name="connsiteX449" fmla="*/ 1240366 w 12192000"/>
              <a:gd name="connsiteY449" fmla="*/ 514157 h 6858000"/>
              <a:gd name="connsiteX450" fmla="*/ 1230499 w 12192000"/>
              <a:gd name="connsiteY450" fmla="*/ 523862 h 6858000"/>
              <a:gd name="connsiteX451" fmla="*/ 1220632 w 12192000"/>
              <a:gd name="connsiteY451" fmla="*/ 533891 h 6858000"/>
              <a:gd name="connsiteX452" fmla="*/ 1210603 w 12192000"/>
              <a:gd name="connsiteY452" fmla="*/ 544081 h 6858000"/>
              <a:gd name="connsiteX453" fmla="*/ 1200736 w 12192000"/>
              <a:gd name="connsiteY453" fmla="*/ 554595 h 6858000"/>
              <a:gd name="connsiteX454" fmla="*/ 1190869 w 12192000"/>
              <a:gd name="connsiteY454" fmla="*/ 565109 h 6858000"/>
              <a:gd name="connsiteX455" fmla="*/ 1181002 w 12192000"/>
              <a:gd name="connsiteY455" fmla="*/ 575623 h 6858000"/>
              <a:gd name="connsiteX456" fmla="*/ 1171136 w 12192000"/>
              <a:gd name="connsiteY456" fmla="*/ 586136 h 6858000"/>
              <a:gd name="connsiteX457" fmla="*/ 1161592 w 12192000"/>
              <a:gd name="connsiteY457" fmla="*/ 596812 h 6858000"/>
              <a:gd name="connsiteX458" fmla="*/ 1152372 w 12192000"/>
              <a:gd name="connsiteY458" fmla="*/ 607326 h 6858000"/>
              <a:gd name="connsiteX459" fmla="*/ 1143152 w 12192000"/>
              <a:gd name="connsiteY459" fmla="*/ 617840 h 6858000"/>
              <a:gd name="connsiteX460" fmla="*/ 1134418 w 12192000"/>
              <a:gd name="connsiteY460" fmla="*/ 628192 h 6858000"/>
              <a:gd name="connsiteX461" fmla="*/ 1126007 w 12192000"/>
              <a:gd name="connsiteY461" fmla="*/ 638544 h 6858000"/>
              <a:gd name="connsiteX462" fmla="*/ 1117919 w 12192000"/>
              <a:gd name="connsiteY462" fmla="*/ 648573 h 6858000"/>
              <a:gd name="connsiteX463" fmla="*/ 1113875 w 12192000"/>
              <a:gd name="connsiteY463" fmla="*/ 653587 h 6858000"/>
              <a:gd name="connsiteX464" fmla="*/ 1109993 w 12192000"/>
              <a:gd name="connsiteY464" fmla="*/ 658601 h 6858000"/>
              <a:gd name="connsiteX465" fmla="*/ 1101420 w 12192000"/>
              <a:gd name="connsiteY465" fmla="*/ 670086 h 6858000"/>
              <a:gd name="connsiteX466" fmla="*/ 1092524 w 12192000"/>
              <a:gd name="connsiteY466" fmla="*/ 682217 h 6858000"/>
              <a:gd name="connsiteX467" fmla="*/ 1083466 w 12192000"/>
              <a:gd name="connsiteY467" fmla="*/ 694996 h 6858000"/>
              <a:gd name="connsiteX468" fmla="*/ 1074246 w 12192000"/>
              <a:gd name="connsiteY468" fmla="*/ 708421 h 6858000"/>
              <a:gd name="connsiteX469" fmla="*/ 1064703 w 12192000"/>
              <a:gd name="connsiteY469" fmla="*/ 722008 h 6858000"/>
              <a:gd name="connsiteX470" fmla="*/ 1055321 w 12192000"/>
              <a:gd name="connsiteY470" fmla="*/ 736081 h 6858000"/>
              <a:gd name="connsiteX471" fmla="*/ 1045616 w 12192000"/>
              <a:gd name="connsiteY471" fmla="*/ 750315 h 6858000"/>
              <a:gd name="connsiteX472" fmla="*/ 1036234 w 12192000"/>
              <a:gd name="connsiteY472" fmla="*/ 764711 h 6858000"/>
              <a:gd name="connsiteX473" fmla="*/ 1026691 w 12192000"/>
              <a:gd name="connsiteY473" fmla="*/ 778945 h 6858000"/>
              <a:gd name="connsiteX474" fmla="*/ 1017471 w 12192000"/>
              <a:gd name="connsiteY474" fmla="*/ 793341 h 6858000"/>
              <a:gd name="connsiteX475" fmla="*/ 1008413 w 12192000"/>
              <a:gd name="connsiteY475" fmla="*/ 807414 h 6858000"/>
              <a:gd name="connsiteX476" fmla="*/ 999516 w 12192000"/>
              <a:gd name="connsiteY476" fmla="*/ 821324 h 6858000"/>
              <a:gd name="connsiteX477" fmla="*/ 990782 w 12192000"/>
              <a:gd name="connsiteY477" fmla="*/ 834911 h 6858000"/>
              <a:gd name="connsiteX478" fmla="*/ 982532 w 12192000"/>
              <a:gd name="connsiteY478" fmla="*/ 848175 h 6858000"/>
              <a:gd name="connsiteX479" fmla="*/ 967328 w 12192000"/>
              <a:gd name="connsiteY479" fmla="*/ 872600 h 6858000"/>
              <a:gd name="connsiteX480" fmla="*/ 967328 w 12192000"/>
              <a:gd name="connsiteY480" fmla="*/ 755006 h 6858000"/>
              <a:gd name="connsiteX481" fmla="*/ 967328 w 12192000"/>
              <a:gd name="connsiteY481" fmla="*/ 637574 h 6858000"/>
              <a:gd name="connsiteX482" fmla="*/ 967328 w 12192000"/>
              <a:gd name="connsiteY482" fmla="*/ 636765 h 6858000"/>
              <a:gd name="connsiteX483" fmla="*/ 967166 w 12192000"/>
              <a:gd name="connsiteY483" fmla="*/ 635794 h 6858000"/>
              <a:gd name="connsiteX484" fmla="*/ 967004 w 12192000"/>
              <a:gd name="connsiteY484" fmla="*/ 634500 h 6858000"/>
              <a:gd name="connsiteX485" fmla="*/ 966681 w 12192000"/>
              <a:gd name="connsiteY485" fmla="*/ 633045 h 6858000"/>
              <a:gd name="connsiteX486" fmla="*/ 966357 w 12192000"/>
              <a:gd name="connsiteY486" fmla="*/ 631427 h 6858000"/>
              <a:gd name="connsiteX487" fmla="*/ 965710 w 12192000"/>
              <a:gd name="connsiteY487" fmla="*/ 629648 h 6858000"/>
              <a:gd name="connsiteX488" fmla="*/ 964901 w 12192000"/>
              <a:gd name="connsiteY488" fmla="*/ 627869 h 6858000"/>
              <a:gd name="connsiteX489" fmla="*/ 963931 w 12192000"/>
              <a:gd name="connsiteY489" fmla="*/ 626089 h 6858000"/>
              <a:gd name="connsiteX490" fmla="*/ 963284 w 12192000"/>
              <a:gd name="connsiteY490" fmla="*/ 625280 h 6858000"/>
              <a:gd name="connsiteX491" fmla="*/ 962637 w 12192000"/>
              <a:gd name="connsiteY491" fmla="*/ 624310 h 6858000"/>
              <a:gd name="connsiteX492" fmla="*/ 961828 w 12192000"/>
              <a:gd name="connsiteY492" fmla="*/ 623501 h 6858000"/>
              <a:gd name="connsiteX493" fmla="*/ 961019 w 12192000"/>
              <a:gd name="connsiteY493" fmla="*/ 622692 h 6858000"/>
              <a:gd name="connsiteX494" fmla="*/ 960210 w 12192000"/>
              <a:gd name="connsiteY494" fmla="*/ 621884 h 6858000"/>
              <a:gd name="connsiteX495" fmla="*/ 959240 w 12192000"/>
              <a:gd name="connsiteY495" fmla="*/ 621237 h 6858000"/>
              <a:gd name="connsiteX496" fmla="*/ 958108 w 12192000"/>
              <a:gd name="connsiteY496" fmla="*/ 620590 h 6858000"/>
              <a:gd name="connsiteX497" fmla="*/ 956976 w 12192000"/>
              <a:gd name="connsiteY497" fmla="*/ 619943 h 6858000"/>
              <a:gd name="connsiteX498" fmla="*/ 955682 w 12192000"/>
              <a:gd name="connsiteY498" fmla="*/ 619457 h 6858000"/>
              <a:gd name="connsiteX499" fmla="*/ 954387 w 12192000"/>
              <a:gd name="connsiteY499" fmla="*/ 619134 h 6858000"/>
              <a:gd name="connsiteX500" fmla="*/ 953741 w 12192000"/>
              <a:gd name="connsiteY500" fmla="*/ 618810 h 6858000"/>
              <a:gd name="connsiteX501" fmla="*/ 952932 w 12192000"/>
              <a:gd name="connsiteY501" fmla="*/ 618649 h 6858000"/>
              <a:gd name="connsiteX502" fmla="*/ 951476 w 12192000"/>
              <a:gd name="connsiteY502" fmla="*/ 618487 h 6858000"/>
              <a:gd name="connsiteX503" fmla="*/ 949697 w 12192000"/>
              <a:gd name="connsiteY503" fmla="*/ 618325 h 6858000"/>
              <a:gd name="connsiteX504" fmla="*/ 948079 w 12192000"/>
              <a:gd name="connsiteY504" fmla="*/ 618163 h 6858000"/>
              <a:gd name="connsiteX505" fmla="*/ 936756 w 12192000"/>
              <a:gd name="connsiteY505" fmla="*/ 618163 h 6858000"/>
              <a:gd name="connsiteX506" fmla="*/ 935948 w 12192000"/>
              <a:gd name="connsiteY506" fmla="*/ 618325 h 6858000"/>
              <a:gd name="connsiteX507" fmla="*/ 934977 w 12192000"/>
              <a:gd name="connsiteY507" fmla="*/ 618325 h 6858000"/>
              <a:gd name="connsiteX508" fmla="*/ 933683 w 12192000"/>
              <a:gd name="connsiteY508" fmla="*/ 618487 h 6858000"/>
              <a:gd name="connsiteX509" fmla="*/ 932227 w 12192000"/>
              <a:gd name="connsiteY509" fmla="*/ 618810 h 6858000"/>
              <a:gd name="connsiteX510" fmla="*/ 930448 w 12192000"/>
              <a:gd name="connsiteY510" fmla="*/ 619296 h 6858000"/>
              <a:gd name="connsiteX511" fmla="*/ 928669 w 12192000"/>
              <a:gd name="connsiteY511" fmla="*/ 619781 h 6858000"/>
              <a:gd name="connsiteX512" fmla="*/ 926890 w 12192000"/>
              <a:gd name="connsiteY512" fmla="*/ 620590 h 6858000"/>
              <a:gd name="connsiteX513" fmla="*/ 925110 w 12192000"/>
              <a:gd name="connsiteY513" fmla="*/ 621722 h 6858000"/>
              <a:gd name="connsiteX514" fmla="*/ 924302 w 12192000"/>
              <a:gd name="connsiteY514" fmla="*/ 622207 h 6858000"/>
              <a:gd name="connsiteX515" fmla="*/ 923331 w 12192000"/>
              <a:gd name="connsiteY515" fmla="*/ 623016 h 6858000"/>
              <a:gd name="connsiteX516" fmla="*/ 922522 w 12192000"/>
              <a:gd name="connsiteY516" fmla="*/ 623663 h 6858000"/>
              <a:gd name="connsiteX517" fmla="*/ 921714 w 12192000"/>
              <a:gd name="connsiteY517" fmla="*/ 624472 h 6858000"/>
              <a:gd name="connsiteX518" fmla="*/ 921066 w 12192000"/>
              <a:gd name="connsiteY518" fmla="*/ 625442 h 6858000"/>
              <a:gd name="connsiteX519" fmla="*/ 920258 w 12192000"/>
              <a:gd name="connsiteY519" fmla="*/ 626413 h 6858000"/>
              <a:gd name="connsiteX520" fmla="*/ 919611 w 12192000"/>
              <a:gd name="connsiteY520" fmla="*/ 627383 h 6858000"/>
              <a:gd name="connsiteX521" fmla="*/ 919125 w 12192000"/>
              <a:gd name="connsiteY521" fmla="*/ 628516 h 6858000"/>
              <a:gd name="connsiteX522" fmla="*/ 918640 w 12192000"/>
              <a:gd name="connsiteY522" fmla="*/ 629810 h 6858000"/>
              <a:gd name="connsiteX523" fmla="*/ 918155 w 12192000"/>
              <a:gd name="connsiteY523" fmla="*/ 631104 h 6858000"/>
              <a:gd name="connsiteX524" fmla="*/ 917993 w 12192000"/>
              <a:gd name="connsiteY524" fmla="*/ 631912 h 6858000"/>
              <a:gd name="connsiteX525" fmla="*/ 917832 w 12192000"/>
              <a:gd name="connsiteY525" fmla="*/ 632559 h 6858000"/>
              <a:gd name="connsiteX526" fmla="*/ 917508 w 12192000"/>
              <a:gd name="connsiteY526" fmla="*/ 634177 h 6858000"/>
              <a:gd name="connsiteX527" fmla="*/ 917346 w 12192000"/>
              <a:gd name="connsiteY527" fmla="*/ 635794 h 6858000"/>
              <a:gd name="connsiteX528" fmla="*/ 917346 w 12192000"/>
              <a:gd name="connsiteY528" fmla="*/ 637574 h 6858000"/>
              <a:gd name="connsiteX529" fmla="*/ 917346 w 12192000"/>
              <a:gd name="connsiteY529" fmla="*/ 718450 h 6858000"/>
              <a:gd name="connsiteX530" fmla="*/ 917346 w 12192000"/>
              <a:gd name="connsiteY530" fmla="*/ 799488 h 6858000"/>
              <a:gd name="connsiteX531" fmla="*/ 917346 w 12192000"/>
              <a:gd name="connsiteY531" fmla="*/ 880526 h 6858000"/>
              <a:gd name="connsiteX532" fmla="*/ 917346 w 12192000"/>
              <a:gd name="connsiteY532" fmla="*/ 961564 h 6858000"/>
              <a:gd name="connsiteX533" fmla="*/ 917346 w 12192000"/>
              <a:gd name="connsiteY533" fmla="*/ 962372 h 6858000"/>
              <a:gd name="connsiteX534" fmla="*/ 917508 w 12192000"/>
              <a:gd name="connsiteY534" fmla="*/ 963343 h 6858000"/>
              <a:gd name="connsiteX535" fmla="*/ 917670 w 12192000"/>
              <a:gd name="connsiteY535" fmla="*/ 964475 h 6858000"/>
              <a:gd name="connsiteX536" fmla="*/ 917832 w 12192000"/>
              <a:gd name="connsiteY536" fmla="*/ 966093 h 6858000"/>
              <a:gd name="connsiteX537" fmla="*/ 918317 w 12192000"/>
              <a:gd name="connsiteY537" fmla="*/ 967710 h 6858000"/>
              <a:gd name="connsiteX538" fmla="*/ 918964 w 12192000"/>
              <a:gd name="connsiteY538" fmla="*/ 969328 h 6858000"/>
              <a:gd name="connsiteX539" fmla="*/ 919773 w 12192000"/>
              <a:gd name="connsiteY539" fmla="*/ 971107 h 6858000"/>
              <a:gd name="connsiteX540" fmla="*/ 920743 w 12192000"/>
              <a:gd name="connsiteY540" fmla="*/ 973048 h 6858000"/>
              <a:gd name="connsiteX541" fmla="*/ 921390 w 12192000"/>
              <a:gd name="connsiteY541" fmla="*/ 973857 h 6858000"/>
              <a:gd name="connsiteX542" fmla="*/ 922037 w 12192000"/>
              <a:gd name="connsiteY542" fmla="*/ 974666 h 6858000"/>
              <a:gd name="connsiteX543" fmla="*/ 922684 w 12192000"/>
              <a:gd name="connsiteY543" fmla="*/ 975636 h 6858000"/>
              <a:gd name="connsiteX544" fmla="*/ 923493 w 12192000"/>
              <a:gd name="connsiteY544" fmla="*/ 976283 h 6858000"/>
              <a:gd name="connsiteX545" fmla="*/ 924463 w 12192000"/>
              <a:gd name="connsiteY545" fmla="*/ 977092 h 6858000"/>
              <a:gd name="connsiteX546" fmla="*/ 925434 w 12192000"/>
              <a:gd name="connsiteY546" fmla="*/ 977739 h 6858000"/>
              <a:gd name="connsiteX547" fmla="*/ 926566 w 12192000"/>
              <a:gd name="connsiteY547" fmla="*/ 978386 h 6858000"/>
              <a:gd name="connsiteX548" fmla="*/ 927698 w 12192000"/>
              <a:gd name="connsiteY548" fmla="*/ 979033 h 6858000"/>
              <a:gd name="connsiteX549" fmla="*/ 928831 w 12192000"/>
              <a:gd name="connsiteY549" fmla="*/ 979518 h 6858000"/>
              <a:gd name="connsiteX550" fmla="*/ 930286 w 12192000"/>
              <a:gd name="connsiteY550" fmla="*/ 980003 h 6858000"/>
              <a:gd name="connsiteX551" fmla="*/ 930933 w 12192000"/>
              <a:gd name="connsiteY551" fmla="*/ 980165 h 6858000"/>
              <a:gd name="connsiteX552" fmla="*/ 931742 w 12192000"/>
              <a:gd name="connsiteY552" fmla="*/ 980327 h 6858000"/>
              <a:gd name="connsiteX553" fmla="*/ 933360 w 12192000"/>
              <a:gd name="connsiteY553" fmla="*/ 980650 h 6858000"/>
              <a:gd name="connsiteX554" fmla="*/ 934977 w 12192000"/>
              <a:gd name="connsiteY554" fmla="*/ 980812 h 6858000"/>
              <a:gd name="connsiteX555" fmla="*/ 936756 w 12192000"/>
              <a:gd name="connsiteY555" fmla="*/ 980812 h 6858000"/>
              <a:gd name="connsiteX556" fmla="*/ 948079 w 12192000"/>
              <a:gd name="connsiteY556" fmla="*/ 980812 h 6858000"/>
              <a:gd name="connsiteX557" fmla="*/ 948564 w 12192000"/>
              <a:gd name="connsiteY557" fmla="*/ 980812 h 6858000"/>
              <a:gd name="connsiteX558" fmla="*/ 950020 w 12192000"/>
              <a:gd name="connsiteY558" fmla="*/ 980650 h 6858000"/>
              <a:gd name="connsiteX559" fmla="*/ 952123 w 12192000"/>
              <a:gd name="connsiteY559" fmla="*/ 980327 h 6858000"/>
              <a:gd name="connsiteX560" fmla="*/ 953255 w 12192000"/>
              <a:gd name="connsiteY560" fmla="*/ 980003 h 6858000"/>
              <a:gd name="connsiteX561" fmla="*/ 954711 w 12192000"/>
              <a:gd name="connsiteY561" fmla="*/ 979518 h 6858000"/>
              <a:gd name="connsiteX562" fmla="*/ 956005 w 12192000"/>
              <a:gd name="connsiteY562" fmla="*/ 979033 h 6858000"/>
              <a:gd name="connsiteX563" fmla="*/ 957461 w 12192000"/>
              <a:gd name="connsiteY563" fmla="*/ 978386 h 6858000"/>
              <a:gd name="connsiteX564" fmla="*/ 958917 w 12192000"/>
              <a:gd name="connsiteY564" fmla="*/ 977577 h 6858000"/>
              <a:gd name="connsiteX565" fmla="*/ 960372 w 12192000"/>
              <a:gd name="connsiteY565" fmla="*/ 976607 h 6858000"/>
              <a:gd name="connsiteX566" fmla="*/ 961666 w 12192000"/>
              <a:gd name="connsiteY566" fmla="*/ 975474 h 6858000"/>
              <a:gd name="connsiteX567" fmla="*/ 962475 w 12192000"/>
              <a:gd name="connsiteY567" fmla="*/ 974827 h 6858000"/>
              <a:gd name="connsiteX568" fmla="*/ 963122 w 12192000"/>
              <a:gd name="connsiteY568" fmla="*/ 974180 h 6858000"/>
              <a:gd name="connsiteX569" fmla="*/ 964254 w 12192000"/>
              <a:gd name="connsiteY569" fmla="*/ 972725 h 6858000"/>
              <a:gd name="connsiteX570" fmla="*/ 964901 w 12192000"/>
              <a:gd name="connsiteY570" fmla="*/ 971754 h 6858000"/>
              <a:gd name="connsiteX571" fmla="*/ 965387 w 12192000"/>
              <a:gd name="connsiteY571" fmla="*/ 970945 h 6858000"/>
              <a:gd name="connsiteX572" fmla="*/ 969269 w 12192000"/>
              <a:gd name="connsiteY572" fmla="*/ 963828 h 6858000"/>
              <a:gd name="connsiteX573" fmla="*/ 980268 w 12192000"/>
              <a:gd name="connsiteY573" fmla="*/ 944094 h 6858000"/>
              <a:gd name="connsiteX574" fmla="*/ 988194 w 12192000"/>
              <a:gd name="connsiteY574" fmla="*/ 930184 h 6858000"/>
              <a:gd name="connsiteX575" fmla="*/ 997899 w 12192000"/>
              <a:gd name="connsiteY575" fmla="*/ 914008 h 6858000"/>
              <a:gd name="connsiteX576" fmla="*/ 1008736 w 12192000"/>
              <a:gd name="connsiteY576" fmla="*/ 895569 h 6858000"/>
              <a:gd name="connsiteX577" fmla="*/ 1020868 w 12192000"/>
              <a:gd name="connsiteY577" fmla="*/ 875511 h 6858000"/>
              <a:gd name="connsiteX578" fmla="*/ 1027338 w 12192000"/>
              <a:gd name="connsiteY578" fmla="*/ 864836 h 6858000"/>
              <a:gd name="connsiteX579" fmla="*/ 1034131 w 12192000"/>
              <a:gd name="connsiteY579" fmla="*/ 853837 h 6858000"/>
              <a:gd name="connsiteX580" fmla="*/ 1041248 w 12192000"/>
              <a:gd name="connsiteY580" fmla="*/ 842514 h 6858000"/>
              <a:gd name="connsiteX581" fmla="*/ 1048689 w 12192000"/>
              <a:gd name="connsiteY581" fmla="*/ 830706 h 6858000"/>
              <a:gd name="connsiteX582" fmla="*/ 1056453 w 12192000"/>
              <a:gd name="connsiteY582" fmla="*/ 818898 h 6858000"/>
              <a:gd name="connsiteX583" fmla="*/ 1064217 w 12192000"/>
              <a:gd name="connsiteY583" fmla="*/ 806928 h 6858000"/>
              <a:gd name="connsiteX584" fmla="*/ 1072305 w 12192000"/>
              <a:gd name="connsiteY584" fmla="*/ 794635 h 6858000"/>
              <a:gd name="connsiteX585" fmla="*/ 1080554 w 12192000"/>
              <a:gd name="connsiteY585" fmla="*/ 782342 h 6858000"/>
              <a:gd name="connsiteX586" fmla="*/ 1089127 w 12192000"/>
              <a:gd name="connsiteY586" fmla="*/ 769887 h 6858000"/>
              <a:gd name="connsiteX587" fmla="*/ 1097700 w 12192000"/>
              <a:gd name="connsiteY587" fmla="*/ 757432 h 6858000"/>
              <a:gd name="connsiteX588" fmla="*/ 1106597 w 12192000"/>
              <a:gd name="connsiteY588" fmla="*/ 744815 h 6858000"/>
              <a:gd name="connsiteX589" fmla="*/ 1115493 w 12192000"/>
              <a:gd name="connsiteY589" fmla="*/ 732199 h 6858000"/>
              <a:gd name="connsiteX590" fmla="*/ 1124875 w 12192000"/>
              <a:gd name="connsiteY590" fmla="*/ 719744 h 6858000"/>
              <a:gd name="connsiteX591" fmla="*/ 1129565 w 12192000"/>
              <a:gd name="connsiteY591" fmla="*/ 713436 h 6858000"/>
              <a:gd name="connsiteX592" fmla="*/ 1134256 w 12192000"/>
              <a:gd name="connsiteY592" fmla="*/ 707127 h 6858000"/>
              <a:gd name="connsiteX593" fmla="*/ 1143638 w 12192000"/>
              <a:gd name="connsiteY593" fmla="*/ 694834 h 6858000"/>
              <a:gd name="connsiteX594" fmla="*/ 1148328 w 12192000"/>
              <a:gd name="connsiteY594" fmla="*/ 688687 h 6858000"/>
              <a:gd name="connsiteX595" fmla="*/ 1153181 w 12192000"/>
              <a:gd name="connsiteY595" fmla="*/ 682541 h 6858000"/>
              <a:gd name="connsiteX596" fmla="*/ 1162725 w 12192000"/>
              <a:gd name="connsiteY596" fmla="*/ 670409 h 6858000"/>
              <a:gd name="connsiteX597" fmla="*/ 1172591 w 12192000"/>
              <a:gd name="connsiteY597" fmla="*/ 658440 h 6858000"/>
              <a:gd name="connsiteX598" fmla="*/ 1182620 w 12192000"/>
              <a:gd name="connsiteY598" fmla="*/ 646632 h 6858000"/>
              <a:gd name="connsiteX599" fmla="*/ 1192649 w 12192000"/>
              <a:gd name="connsiteY599" fmla="*/ 634986 h 6858000"/>
              <a:gd name="connsiteX600" fmla="*/ 1202677 w 12192000"/>
              <a:gd name="connsiteY600" fmla="*/ 623501 h 6858000"/>
              <a:gd name="connsiteX601" fmla="*/ 1207692 w 12192000"/>
              <a:gd name="connsiteY601" fmla="*/ 617840 h 6858000"/>
              <a:gd name="connsiteX602" fmla="*/ 1212706 w 12192000"/>
              <a:gd name="connsiteY602" fmla="*/ 612340 h 6858000"/>
              <a:gd name="connsiteX603" fmla="*/ 1222735 w 12192000"/>
              <a:gd name="connsiteY603" fmla="*/ 601179 h 6858000"/>
              <a:gd name="connsiteX604" fmla="*/ 1227749 w 12192000"/>
              <a:gd name="connsiteY604" fmla="*/ 595842 h 6858000"/>
              <a:gd name="connsiteX605" fmla="*/ 1232763 w 12192000"/>
              <a:gd name="connsiteY605" fmla="*/ 590342 h 6858000"/>
              <a:gd name="connsiteX606" fmla="*/ 1242792 w 12192000"/>
              <a:gd name="connsiteY606" fmla="*/ 579828 h 6858000"/>
              <a:gd name="connsiteX607" fmla="*/ 1252659 w 12192000"/>
              <a:gd name="connsiteY607" fmla="*/ 569476 h 6858000"/>
              <a:gd name="connsiteX608" fmla="*/ 1262364 w 12192000"/>
              <a:gd name="connsiteY608" fmla="*/ 559447 h 6858000"/>
              <a:gd name="connsiteX609" fmla="*/ 1271907 w 12192000"/>
              <a:gd name="connsiteY609" fmla="*/ 549742 h 6858000"/>
              <a:gd name="connsiteX610" fmla="*/ 1281289 w 12192000"/>
              <a:gd name="connsiteY610" fmla="*/ 540199 h 6858000"/>
              <a:gd name="connsiteX611" fmla="*/ 1290509 w 12192000"/>
              <a:gd name="connsiteY611" fmla="*/ 531141 h 6858000"/>
              <a:gd name="connsiteX612" fmla="*/ 1299405 w 12192000"/>
              <a:gd name="connsiteY612" fmla="*/ 522406 h 6858000"/>
              <a:gd name="connsiteX613" fmla="*/ 1308140 w 12192000"/>
              <a:gd name="connsiteY613" fmla="*/ 513995 h 6858000"/>
              <a:gd name="connsiteX614" fmla="*/ 1324477 w 12192000"/>
              <a:gd name="connsiteY614" fmla="*/ 498467 h 6858000"/>
              <a:gd name="connsiteX615" fmla="*/ 1339358 w 12192000"/>
              <a:gd name="connsiteY615" fmla="*/ 484556 h 6858000"/>
              <a:gd name="connsiteX616" fmla="*/ 1346313 w 12192000"/>
              <a:gd name="connsiteY616" fmla="*/ 478248 h 6858000"/>
              <a:gd name="connsiteX617" fmla="*/ 1352622 w 12192000"/>
              <a:gd name="connsiteY617" fmla="*/ 472263 h 6858000"/>
              <a:gd name="connsiteX618" fmla="*/ 1364268 w 12192000"/>
              <a:gd name="connsiteY618" fmla="*/ 462072 h 6858000"/>
              <a:gd name="connsiteX619" fmla="*/ 1373488 w 12192000"/>
              <a:gd name="connsiteY619" fmla="*/ 453985 h 6858000"/>
              <a:gd name="connsiteX620" fmla="*/ 1380281 w 12192000"/>
              <a:gd name="connsiteY620" fmla="*/ 447838 h 6858000"/>
              <a:gd name="connsiteX621" fmla="*/ 1386104 w 12192000"/>
              <a:gd name="connsiteY621" fmla="*/ 442986 h 6858000"/>
              <a:gd name="connsiteX622" fmla="*/ 1386590 w 12192000"/>
              <a:gd name="connsiteY622" fmla="*/ 442500 h 6858000"/>
              <a:gd name="connsiteX623" fmla="*/ 1387560 w 12192000"/>
              <a:gd name="connsiteY623" fmla="*/ 441045 h 6858000"/>
              <a:gd name="connsiteX624" fmla="*/ 1388207 w 12192000"/>
              <a:gd name="connsiteY624" fmla="*/ 440074 h 6858000"/>
              <a:gd name="connsiteX625" fmla="*/ 1388854 w 12192000"/>
              <a:gd name="connsiteY625" fmla="*/ 438942 h 6858000"/>
              <a:gd name="connsiteX626" fmla="*/ 1389339 w 12192000"/>
              <a:gd name="connsiteY626" fmla="*/ 437486 h 6858000"/>
              <a:gd name="connsiteX627" fmla="*/ 1389825 w 12192000"/>
              <a:gd name="connsiteY627" fmla="*/ 435869 h 6858000"/>
              <a:gd name="connsiteX628" fmla="*/ 1389986 w 12192000"/>
              <a:gd name="connsiteY628" fmla="*/ 435060 h 6858000"/>
              <a:gd name="connsiteX629" fmla="*/ 1389986 w 12192000"/>
              <a:gd name="connsiteY629" fmla="*/ 434251 h 6858000"/>
              <a:gd name="connsiteX630" fmla="*/ 1390148 w 12192000"/>
              <a:gd name="connsiteY630" fmla="*/ 433281 h 6858000"/>
              <a:gd name="connsiteX631" fmla="*/ 1390148 w 12192000"/>
              <a:gd name="connsiteY631" fmla="*/ 432310 h 6858000"/>
              <a:gd name="connsiteX632" fmla="*/ 1389986 w 12192000"/>
              <a:gd name="connsiteY632" fmla="*/ 431339 h 6858000"/>
              <a:gd name="connsiteX633" fmla="*/ 1389986 w 12192000"/>
              <a:gd name="connsiteY633" fmla="*/ 430207 h 6858000"/>
              <a:gd name="connsiteX634" fmla="*/ 1389663 w 12192000"/>
              <a:gd name="connsiteY634" fmla="*/ 429237 h 6858000"/>
              <a:gd name="connsiteX635" fmla="*/ 1389339 w 12192000"/>
              <a:gd name="connsiteY635" fmla="*/ 428104 h 6858000"/>
              <a:gd name="connsiteX636" fmla="*/ 1389016 w 12192000"/>
              <a:gd name="connsiteY636" fmla="*/ 426972 h 6858000"/>
              <a:gd name="connsiteX637" fmla="*/ 1388531 w 12192000"/>
              <a:gd name="connsiteY637" fmla="*/ 425678 h 6858000"/>
              <a:gd name="connsiteX638" fmla="*/ 1387884 w 12192000"/>
              <a:gd name="connsiteY638" fmla="*/ 424546 h 6858000"/>
              <a:gd name="connsiteX639" fmla="*/ 1387237 w 12192000"/>
              <a:gd name="connsiteY639" fmla="*/ 423252 h 6858000"/>
              <a:gd name="connsiteX640" fmla="*/ 1386428 w 12192000"/>
              <a:gd name="connsiteY640" fmla="*/ 422120 h 6858000"/>
              <a:gd name="connsiteX641" fmla="*/ 1385457 w 12192000"/>
              <a:gd name="connsiteY641" fmla="*/ 420826 h 6858000"/>
              <a:gd name="connsiteX642" fmla="*/ 1384325 w 12192000"/>
              <a:gd name="connsiteY642" fmla="*/ 419370 h 6858000"/>
              <a:gd name="connsiteX643" fmla="*/ 1383031 w 12192000"/>
              <a:gd name="connsiteY643" fmla="*/ 418076 h 6858000"/>
              <a:gd name="connsiteX644" fmla="*/ 1377046 w 12192000"/>
              <a:gd name="connsiteY644" fmla="*/ 411282 h 6858000"/>
              <a:gd name="connsiteX645" fmla="*/ 1376399 w 12192000"/>
              <a:gd name="connsiteY645" fmla="*/ 410797 h 6858000"/>
              <a:gd name="connsiteX646" fmla="*/ 1374782 w 12192000"/>
              <a:gd name="connsiteY646" fmla="*/ 409341 h 6858000"/>
              <a:gd name="connsiteX647" fmla="*/ 1373650 w 12192000"/>
              <a:gd name="connsiteY647" fmla="*/ 408371 h 6858000"/>
              <a:gd name="connsiteX648" fmla="*/ 1372194 w 12192000"/>
              <a:gd name="connsiteY648" fmla="*/ 407562 h 6858000"/>
              <a:gd name="connsiteX649" fmla="*/ 1370576 w 12192000"/>
              <a:gd name="connsiteY649" fmla="*/ 406753 h 6858000"/>
              <a:gd name="connsiteX650" fmla="*/ 1368797 w 12192000"/>
              <a:gd name="connsiteY650" fmla="*/ 405944 h 6858000"/>
              <a:gd name="connsiteX651" fmla="*/ 1367826 w 12192000"/>
              <a:gd name="connsiteY651" fmla="*/ 405621 h 6858000"/>
              <a:gd name="connsiteX652" fmla="*/ 1366694 w 12192000"/>
              <a:gd name="connsiteY652" fmla="*/ 405297 h 6858000"/>
              <a:gd name="connsiteX653" fmla="*/ 1365724 w 12192000"/>
              <a:gd name="connsiteY653" fmla="*/ 405136 h 6858000"/>
              <a:gd name="connsiteX654" fmla="*/ 1364591 w 12192000"/>
              <a:gd name="connsiteY654" fmla="*/ 404974 h 6858000"/>
              <a:gd name="connsiteX655" fmla="*/ 1363459 w 12192000"/>
              <a:gd name="connsiteY655" fmla="*/ 404812 h 6858000"/>
              <a:gd name="connsiteX656" fmla="*/ 1362327 w 12192000"/>
              <a:gd name="connsiteY656" fmla="*/ 404812 h 6858000"/>
              <a:gd name="connsiteX657" fmla="*/ 0 w 12192000"/>
              <a:gd name="connsiteY657" fmla="*/ 0 h 6858000"/>
              <a:gd name="connsiteX658" fmla="*/ 12192000 w 12192000"/>
              <a:gd name="connsiteY658" fmla="*/ 0 h 6858000"/>
              <a:gd name="connsiteX659" fmla="*/ 12192000 w 12192000"/>
              <a:gd name="connsiteY659" fmla="*/ 2924943 h 6858000"/>
              <a:gd name="connsiteX660" fmla="*/ 12192000 w 12192000"/>
              <a:gd name="connsiteY660" fmla="*/ 5027852 h 6858000"/>
              <a:gd name="connsiteX661" fmla="*/ 12125644 w 12192000"/>
              <a:gd name="connsiteY661" fmla="*/ 5019005 h 6858000"/>
              <a:gd name="connsiteX662" fmla="*/ 12022604 w 12192000"/>
              <a:gd name="connsiteY662" fmla="*/ 5005876 h 6858000"/>
              <a:gd name="connsiteX663" fmla="*/ 11902456 w 12192000"/>
              <a:gd name="connsiteY663" fmla="*/ 4993145 h 6858000"/>
              <a:gd name="connsiteX664" fmla="*/ 11767589 w 12192000"/>
              <a:gd name="connsiteY664" fmla="*/ 4980812 h 6858000"/>
              <a:gd name="connsiteX665" fmla="*/ 11635108 w 12192000"/>
              <a:gd name="connsiteY665" fmla="*/ 4970070 h 6858000"/>
              <a:gd name="connsiteX666" fmla="*/ 11556734 w 12192000"/>
              <a:gd name="connsiteY666" fmla="*/ 4964899 h 6858000"/>
              <a:gd name="connsiteX667" fmla="*/ 11471198 w 12192000"/>
              <a:gd name="connsiteY667" fmla="*/ 4960522 h 6858000"/>
              <a:gd name="connsiteX668" fmla="*/ 11278644 w 12192000"/>
              <a:gd name="connsiteY668" fmla="*/ 4952168 h 6858000"/>
              <a:gd name="connsiteX669" fmla="*/ 11172023 w 12192000"/>
              <a:gd name="connsiteY669" fmla="*/ 4948985 h 6858000"/>
              <a:gd name="connsiteX670" fmla="*/ 11059434 w 12192000"/>
              <a:gd name="connsiteY670" fmla="*/ 4948189 h 6858000"/>
              <a:gd name="connsiteX671" fmla="*/ 10939685 w 12192000"/>
              <a:gd name="connsiteY671" fmla="*/ 4948189 h 6858000"/>
              <a:gd name="connsiteX672" fmla="*/ 10815559 w 12192000"/>
              <a:gd name="connsiteY672" fmla="*/ 4950576 h 6858000"/>
              <a:gd name="connsiteX673" fmla="*/ 10684670 w 12192000"/>
              <a:gd name="connsiteY673" fmla="*/ 4954157 h 6858000"/>
              <a:gd name="connsiteX674" fmla="*/ 10549006 w 12192000"/>
              <a:gd name="connsiteY674" fmla="*/ 4961318 h 6858000"/>
              <a:gd name="connsiteX675" fmla="*/ 10408967 w 12192000"/>
              <a:gd name="connsiteY675" fmla="*/ 4970070 h 6858000"/>
              <a:gd name="connsiteX676" fmla="*/ 10263358 w 12192000"/>
              <a:gd name="connsiteY676" fmla="*/ 4983199 h 6858000"/>
              <a:gd name="connsiteX677" fmla="*/ 10114168 w 12192000"/>
              <a:gd name="connsiteY677" fmla="*/ 4998317 h 6858000"/>
              <a:gd name="connsiteX678" fmla="*/ 9960204 w 12192000"/>
              <a:gd name="connsiteY678" fmla="*/ 5017413 h 6858000"/>
              <a:gd name="connsiteX679" fmla="*/ 9802659 w 12192000"/>
              <a:gd name="connsiteY679" fmla="*/ 5039295 h 6858000"/>
              <a:gd name="connsiteX680" fmla="*/ 9722694 w 12192000"/>
              <a:gd name="connsiteY680" fmla="*/ 5052423 h 6858000"/>
              <a:gd name="connsiteX681" fmla="*/ 9641932 w 12192000"/>
              <a:gd name="connsiteY681" fmla="*/ 5065950 h 6858000"/>
              <a:gd name="connsiteX682" fmla="*/ 9477624 w 12192000"/>
              <a:gd name="connsiteY682" fmla="*/ 5096981 h 6858000"/>
              <a:gd name="connsiteX683" fmla="*/ 9394476 w 12192000"/>
              <a:gd name="connsiteY683" fmla="*/ 5113691 h 6858000"/>
              <a:gd name="connsiteX684" fmla="*/ 9310930 w 12192000"/>
              <a:gd name="connsiteY684" fmla="*/ 5131991 h 6858000"/>
              <a:gd name="connsiteX685" fmla="*/ 9226190 w 12192000"/>
              <a:gd name="connsiteY685" fmla="*/ 5151883 h 6858000"/>
              <a:gd name="connsiteX686" fmla="*/ 9141052 w 12192000"/>
              <a:gd name="connsiteY686" fmla="*/ 5172173 h 6858000"/>
              <a:gd name="connsiteX687" fmla="*/ 9054721 w 12192000"/>
              <a:gd name="connsiteY687" fmla="*/ 5194452 h 6858000"/>
              <a:gd name="connsiteX688" fmla="*/ 8968788 w 12192000"/>
              <a:gd name="connsiteY688" fmla="*/ 5217129 h 6858000"/>
              <a:gd name="connsiteX689" fmla="*/ 8794534 w 12192000"/>
              <a:gd name="connsiteY689" fmla="*/ 5268052 h 6858000"/>
              <a:gd name="connsiteX690" fmla="*/ 8707009 w 12192000"/>
              <a:gd name="connsiteY690" fmla="*/ 5294708 h 6858000"/>
              <a:gd name="connsiteX691" fmla="*/ 8618689 w 12192000"/>
              <a:gd name="connsiteY691" fmla="*/ 5323352 h 6858000"/>
              <a:gd name="connsiteX692" fmla="*/ 8529573 w 12192000"/>
              <a:gd name="connsiteY692" fmla="*/ 5353986 h 6858000"/>
              <a:gd name="connsiteX693" fmla="*/ 8441252 w 12192000"/>
              <a:gd name="connsiteY693" fmla="*/ 5385813 h 6858000"/>
              <a:gd name="connsiteX694" fmla="*/ 8351341 w 12192000"/>
              <a:gd name="connsiteY694" fmla="*/ 5418436 h 6858000"/>
              <a:gd name="connsiteX695" fmla="*/ 8262225 w 12192000"/>
              <a:gd name="connsiteY695" fmla="*/ 5453446 h 6858000"/>
              <a:gd name="connsiteX696" fmla="*/ 8172313 w 12192000"/>
              <a:gd name="connsiteY696" fmla="*/ 5490047 h 6858000"/>
              <a:gd name="connsiteX697" fmla="*/ 8082401 w 12192000"/>
              <a:gd name="connsiteY697" fmla="*/ 5527842 h 6858000"/>
              <a:gd name="connsiteX698" fmla="*/ 7991694 w 12192000"/>
              <a:gd name="connsiteY698" fmla="*/ 5567228 h 6858000"/>
              <a:gd name="connsiteX699" fmla="*/ 7901782 w 12192000"/>
              <a:gd name="connsiteY699" fmla="*/ 5608205 h 6858000"/>
              <a:gd name="connsiteX700" fmla="*/ 7811075 w 12192000"/>
              <a:gd name="connsiteY700" fmla="*/ 5651570 h 6858000"/>
              <a:gd name="connsiteX701" fmla="*/ 7720765 w 12192000"/>
              <a:gd name="connsiteY701" fmla="*/ 5696526 h 6858000"/>
              <a:gd name="connsiteX702" fmla="*/ 7630853 w 12192000"/>
              <a:gd name="connsiteY702" fmla="*/ 5742675 h 6858000"/>
              <a:gd name="connsiteX703" fmla="*/ 7540146 w 12192000"/>
              <a:gd name="connsiteY703" fmla="*/ 5791609 h 6858000"/>
              <a:gd name="connsiteX704" fmla="*/ 7449438 w 12192000"/>
              <a:gd name="connsiteY704" fmla="*/ 5841737 h 6858000"/>
              <a:gd name="connsiteX705" fmla="*/ 7359527 w 12192000"/>
              <a:gd name="connsiteY705" fmla="*/ 5893854 h 6858000"/>
              <a:gd name="connsiteX706" fmla="*/ 7268819 w 12192000"/>
              <a:gd name="connsiteY706" fmla="*/ 5947960 h 6858000"/>
              <a:gd name="connsiteX707" fmla="*/ 7179305 w 12192000"/>
              <a:gd name="connsiteY707" fmla="*/ 6003260 h 6858000"/>
              <a:gd name="connsiteX708" fmla="*/ 7071093 w 12192000"/>
              <a:gd name="connsiteY708" fmla="*/ 6074075 h 6858000"/>
              <a:gd name="connsiteX709" fmla="*/ 6952935 w 12192000"/>
              <a:gd name="connsiteY709" fmla="*/ 6154041 h 6858000"/>
              <a:gd name="connsiteX710" fmla="*/ 6826422 w 12192000"/>
              <a:gd name="connsiteY710" fmla="*/ 6244351 h 6858000"/>
              <a:gd name="connsiteX711" fmla="*/ 6761176 w 12192000"/>
              <a:gd name="connsiteY711" fmla="*/ 6293683 h 6858000"/>
              <a:gd name="connsiteX712" fmla="*/ 6692350 w 12192000"/>
              <a:gd name="connsiteY712" fmla="*/ 6345402 h 6858000"/>
              <a:gd name="connsiteX713" fmla="*/ 6623126 w 12192000"/>
              <a:gd name="connsiteY713" fmla="*/ 6399906 h 6858000"/>
              <a:gd name="connsiteX714" fmla="*/ 6552310 w 12192000"/>
              <a:gd name="connsiteY714" fmla="*/ 6456797 h 6858000"/>
              <a:gd name="connsiteX715" fmla="*/ 6479903 w 12192000"/>
              <a:gd name="connsiteY715" fmla="*/ 6517667 h 6858000"/>
              <a:gd name="connsiteX716" fmla="*/ 6406303 w 12192000"/>
              <a:gd name="connsiteY716" fmla="*/ 6580923 h 6858000"/>
              <a:gd name="connsiteX717" fmla="*/ 6331509 w 12192000"/>
              <a:gd name="connsiteY717" fmla="*/ 6646964 h 6858000"/>
              <a:gd name="connsiteX718" fmla="*/ 6255522 w 12192000"/>
              <a:gd name="connsiteY718" fmla="*/ 6716189 h 6858000"/>
              <a:gd name="connsiteX719" fmla="*/ 6178341 w 12192000"/>
              <a:gd name="connsiteY719" fmla="*/ 6788197 h 6858000"/>
              <a:gd name="connsiteX720" fmla="*/ 6106323 w 12192000"/>
              <a:gd name="connsiteY720" fmla="*/ 6858000 h 6858000"/>
              <a:gd name="connsiteX721" fmla="*/ 0 w 12192000"/>
              <a:gd name="connsiteY7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12192000" h="6858000">
                <a:moveTo>
                  <a:pt x="1286466" y="618163"/>
                </a:moveTo>
                <a:lnTo>
                  <a:pt x="1285495" y="618325"/>
                </a:lnTo>
                <a:lnTo>
                  <a:pt x="1284686" y="618325"/>
                </a:lnTo>
                <a:lnTo>
                  <a:pt x="1283392" y="618487"/>
                </a:lnTo>
                <a:lnTo>
                  <a:pt x="1281937" y="618810"/>
                </a:lnTo>
                <a:lnTo>
                  <a:pt x="1280319" y="619295"/>
                </a:lnTo>
                <a:lnTo>
                  <a:pt x="1278540" y="619781"/>
                </a:lnTo>
                <a:lnTo>
                  <a:pt x="1276760" y="620589"/>
                </a:lnTo>
                <a:lnTo>
                  <a:pt x="1275790" y="621075"/>
                </a:lnTo>
                <a:lnTo>
                  <a:pt x="1274981" y="621722"/>
                </a:lnTo>
                <a:lnTo>
                  <a:pt x="1274011" y="622207"/>
                </a:lnTo>
                <a:lnTo>
                  <a:pt x="1273202" y="623016"/>
                </a:lnTo>
                <a:lnTo>
                  <a:pt x="1272393" y="623663"/>
                </a:lnTo>
                <a:lnTo>
                  <a:pt x="1271584" y="624472"/>
                </a:lnTo>
                <a:lnTo>
                  <a:pt x="1270776" y="625442"/>
                </a:lnTo>
                <a:lnTo>
                  <a:pt x="1270129" y="626412"/>
                </a:lnTo>
                <a:lnTo>
                  <a:pt x="1269481" y="627383"/>
                </a:lnTo>
                <a:lnTo>
                  <a:pt x="1268834" y="628515"/>
                </a:lnTo>
                <a:lnTo>
                  <a:pt x="1268349" y="629809"/>
                </a:lnTo>
                <a:lnTo>
                  <a:pt x="1267864" y="631103"/>
                </a:lnTo>
                <a:lnTo>
                  <a:pt x="1267702" y="631912"/>
                </a:lnTo>
                <a:lnTo>
                  <a:pt x="1267540" y="632559"/>
                </a:lnTo>
                <a:lnTo>
                  <a:pt x="1267379" y="634177"/>
                </a:lnTo>
                <a:lnTo>
                  <a:pt x="1267217" y="635794"/>
                </a:lnTo>
                <a:lnTo>
                  <a:pt x="1267055" y="637573"/>
                </a:lnTo>
                <a:lnTo>
                  <a:pt x="1267055" y="718450"/>
                </a:lnTo>
                <a:lnTo>
                  <a:pt x="1267055" y="799488"/>
                </a:lnTo>
                <a:lnTo>
                  <a:pt x="1267055" y="880526"/>
                </a:lnTo>
                <a:lnTo>
                  <a:pt x="1267055" y="961564"/>
                </a:lnTo>
                <a:lnTo>
                  <a:pt x="1267217" y="962372"/>
                </a:lnTo>
                <a:lnTo>
                  <a:pt x="1267217" y="963343"/>
                </a:lnTo>
                <a:lnTo>
                  <a:pt x="1267379" y="964475"/>
                </a:lnTo>
                <a:lnTo>
                  <a:pt x="1267702" y="966093"/>
                </a:lnTo>
                <a:lnTo>
                  <a:pt x="1268188" y="967710"/>
                </a:lnTo>
                <a:lnTo>
                  <a:pt x="1268673" y="969328"/>
                </a:lnTo>
                <a:lnTo>
                  <a:pt x="1269481" y="971107"/>
                </a:lnTo>
                <a:lnTo>
                  <a:pt x="1270614" y="973048"/>
                </a:lnTo>
                <a:lnTo>
                  <a:pt x="1271099" y="973857"/>
                </a:lnTo>
                <a:lnTo>
                  <a:pt x="1271746" y="974665"/>
                </a:lnTo>
                <a:lnTo>
                  <a:pt x="1272555" y="975636"/>
                </a:lnTo>
                <a:lnTo>
                  <a:pt x="1273364" y="976283"/>
                </a:lnTo>
                <a:lnTo>
                  <a:pt x="1274334" y="977092"/>
                </a:lnTo>
                <a:lnTo>
                  <a:pt x="1275305" y="977739"/>
                </a:lnTo>
                <a:lnTo>
                  <a:pt x="1276275" y="978386"/>
                </a:lnTo>
                <a:lnTo>
                  <a:pt x="1277407" y="979033"/>
                </a:lnTo>
                <a:lnTo>
                  <a:pt x="1278701" y="979518"/>
                </a:lnTo>
                <a:lnTo>
                  <a:pt x="1279995" y="980003"/>
                </a:lnTo>
                <a:lnTo>
                  <a:pt x="1280804" y="980165"/>
                </a:lnTo>
                <a:lnTo>
                  <a:pt x="1281451" y="980327"/>
                </a:lnTo>
                <a:lnTo>
                  <a:pt x="1283069" y="980650"/>
                </a:lnTo>
                <a:lnTo>
                  <a:pt x="1284686" y="980812"/>
                </a:lnTo>
                <a:lnTo>
                  <a:pt x="1286466" y="980812"/>
                </a:lnTo>
                <a:lnTo>
                  <a:pt x="1293583" y="980812"/>
                </a:lnTo>
                <a:lnTo>
                  <a:pt x="1297626" y="980812"/>
                </a:lnTo>
                <a:lnTo>
                  <a:pt x="1397751" y="980812"/>
                </a:lnTo>
                <a:lnTo>
                  <a:pt x="1498037" y="980812"/>
                </a:lnTo>
                <a:lnTo>
                  <a:pt x="1498846" y="980812"/>
                </a:lnTo>
                <a:lnTo>
                  <a:pt x="1500787" y="980489"/>
                </a:lnTo>
                <a:lnTo>
                  <a:pt x="1502081" y="980327"/>
                </a:lnTo>
                <a:lnTo>
                  <a:pt x="1503699" y="979842"/>
                </a:lnTo>
                <a:lnTo>
                  <a:pt x="1505154" y="979356"/>
                </a:lnTo>
                <a:lnTo>
                  <a:pt x="1506934" y="978548"/>
                </a:lnTo>
                <a:lnTo>
                  <a:pt x="1507742" y="978224"/>
                </a:lnTo>
                <a:lnTo>
                  <a:pt x="1508551" y="977739"/>
                </a:lnTo>
                <a:lnTo>
                  <a:pt x="1510169" y="976445"/>
                </a:lnTo>
                <a:lnTo>
                  <a:pt x="1510816" y="975798"/>
                </a:lnTo>
                <a:lnTo>
                  <a:pt x="1511625" y="975151"/>
                </a:lnTo>
                <a:lnTo>
                  <a:pt x="1512271" y="974342"/>
                </a:lnTo>
                <a:lnTo>
                  <a:pt x="1512918" y="973372"/>
                </a:lnTo>
                <a:lnTo>
                  <a:pt x="1513566" y="972401"/>
                </a:lnTo>
                <a:lnTo>
                  <a:pt x="1514051" y="971269"/>
                </a:lnTo>
                <a:lnTo>
                  <a:pt x="1514536" y="970137"/>
                </a:lnTo>
                <a:lnTo>
                  <a:pt x="1515021" y="969004"/>
                </a:lnTo>
                <a:lnTo>
                  <a:pt x="1515345" y="967710"/>
                </a:lnTo>
                <a:lnTo>
                  <a:pt x="1515507" y="966254"/>
                </a:lnTo>
                <a:lnTo>
                  <a:pt x="1515668" y="964799"/>
                </a:lnTo>
                <a:lnTo>
                  <a:pt x="1515668" y="963181"/>
                </a:lnTo>
                <a:lnTo>
                  <a:pt x="1515668" y="953799"/>
                </a:lnTo>
                <a:lnTo>
                  <a:pt x="1515668" y="952991"/>
                </a:lnTo>
                <a:lnTo>
                  <a:pt x="1515507" y="951050"/>
                </a:lnTo>
                <a:lnTo>
                  <a:pt x="1515183" y="949756"/>
                </a:lnTo>
                <a:lnTo>
                  <a:pt x="1514859" y="948138"/>
                </a:lnTo>
                <a:lnTo>
                  <a:pt x="1514213" y="946521"/>
                </a:lnTo>
                <a:lnTo>
                  <a:pt x="1513566" y="944903"/>
                </a:lnTo>
                <a:lnTo>
                  <a:pt x="1513080" y="944094"/>
                </a:lnTo>
                <a:lnTo>
                  <a:pt x="1512595" y="943286"/>
                </a:lnTo>
                <a:lnTo>
                  <a:pt x="1511463" y="941668"/>
                </a:lnTo>
                <a:lnTo>
                  <a:pt x="1510654" y="940859"/>
                </a:lnTo>
                <a:lnTo>
                  <a:pt x="1510007" y="940212"/>
                </a:lnTo>
                <a:lnTo>
                  <a:pt x="1509198" y="939565"/>
                </a:lnTo>
                <a:lnTo>
                  <a:pt x="1508228" y="938918"/>
                </a:lnTo>
                <a:lnTo>
                  <a:pt x="1507257" y="938271"/>
                </a:lnTo>
                <a:lnTo>
                  <a:pt x="1506287" y="937786"/>
                </a:lnTo>
                <a:lnTo>
                  <a:pt x="1505154" y="937301"/>
                </a:lnTo>
                <a:lnTo>
                  <a:pt x="1503860" y="936816"/>
                </a:lnTo>
                <a:lnTo>
                  <a:pt x="1502566" y="936492"/>
                </a:lnTo>
                <a:lnTo>
                  <a:pt x="1501110" y="936330"/>
                </a:lnTo>
                <a:lnTo>
                  <a:pt x="1499655" y="936168"/>
                </a:lnTo>
                <a:lnTo>
                  <a:pt x="1498037" y="936168"/>
                </a:lnTo>
                <a:lnTo>
                  <a:pt x="1407456" y="936168"/>
                </a:lnTo>
                <a:lnTo>
                  <a:pt x="1317037" y="936168"/>
                </a:lnTo>
                <a:lnTo>
                  <a:pt x="1317037" y="821810"/>
                </a:lnTo>
                <a:lnTo>
                  <a:pt x="1445468" y="821810"/>
                </a:lnTo>
                <a:lnTo>
                  <a:pt x="1446277" y="821810"/>
                </a:lnTo>
                <a:lnTo>
                  <a:pt x="1448218" y="821486"/>
                </a:lnTo>
                <a:lnTo>
                  <a:pt x="1449512" y="821324"/>
                </a:lnTo>
                <a:lnTo>
                  <a:pt x="1451129" y="820839"/>
                </a:lnTo>
                <a:lnTo>
                  <a:pt x="1452747" y="820354"/>
                </a:lnTo>
                <a:lnTo>
                  <a:pt x="1454364" y="819545"/>
                </a:lnTo>
                <a:lnTo>
                  <a:pt x="1455173" y="819221"/>
                </a:lnTo>
                <a:lnTo>
                  <a:pt x="1455982" y="818736"/>
                </a:lnTo>
                <a:lnTo>
                  <a:pt x="1456791" y="818089"/>
                </a:lnTo>
                <a:lnTo>
                  <a:pt x="1457599" y="817442"/>
                </a:lnTo>
                <a:lnTo>
                  <a:pt x="1458246" y="816795"/>
                </a:lnTo>
                <a:lnTo>
                  <a:pt x="1459055" y="816148"/>
                </a:lnTo>
                <a:lnTo>
                  <a:pt x="1459702" y="815178"/>
                </a:lnTo>
                <a:lnTo>
                  <a:pt x="1460349" y="814369"/>
                </a:lnTo>
                <a:lnTo>
                  <a:pt x="1460996" y="813398"/>
                </a:lnTo>
                <a:lnTo>
                  <a:pt x="1461481" y="812266"/>
                </a:lnTo>
                <a:lnTo>
                  <a:pt x="1461966" y="811134"/>
                </a:lnTo>
                <a:lnTo>
                  <a:pt x="1462452" y="810002"/>
                </a:lnTo>
                <a:lnTo>
                  <a:pt x="1462775" y="808708"/>
                </a:lnTo>
                <a:lnTo>
                  <a:pt x="1462937" y="807252"/>
                </a:lnTo>
                <a:lnTo>
                  <a:pt x="1463099" y="805796"/>
                </a:lnTo>
                <a:lnTo>
                  <a:pt x="1463099" y="804178"/>
                </a:lnTo>
                <a:lnTo>
                  <a:pt x="1463099" y="794797"/>
                </a:lnTo>
                <a:lnTo>
                  <a:pt x="1463099" y="793988"/>
                </a:lnTo>
                <a:lnTo>
                  <a:pt x="1462937" y="792047"/>
                </a:lnTo>
                <a:lnTo>
                  <a:pt x="1462614" y="790591"/>
                </a:lnTo>
                <a:lnTo>
                  <a:pt x="1462290" y="789136"/>
                </a:lnTo>
                <a:lnTo>
                  <a:pt x="1461643" y="787518"/>
                </a:lnTo>
                <a:lnTo>
                  <a:pt x="1460996" y="785900"/>
                </a:lnTo>
                <a:lnTo>
                  <a:pt x="1460511" y="785092"/>
                </a:lnTo>
                <a:lnTo>
                  <a:pt x="1460025" y="784283"/>
                </a:lnTo>
                <a:lnTo>
                  <a:pt x="1458893" y="782665"/>
                </a:lnTo>
                <a:lnTo>
                  <a:pt x="1458085" y="781857"/>
                </a:lnTo>
                <a:lnTo>
                  <a:pt x="1457437" y="781210"/>
                </a:lnTo>
                <a:lnTo>
                  <a:pt x="1456629" y="780563"/>
                </a:lnTo>
                <a:lnTo>
                  <a:pt x="1455658" y="779916"/>
                </a:lnTo>
                <a:lnTo>
                  <a:pt x="1454688" y="779269"/>
                </a:lnTo>
                <a:lnTo>
                  <a:pt x="1453717" y="778783"/>
                </a:lnTo>
                <a:lnTo>
                  <a:pt x="1452585" y="778298"/>
                </a:lnTo>
                <a:lnTo>
                  <a:pt x="1451291" y="777813"/>
                </a:lnTo>
                <a:lnTo>
                  <a:pt x="1449997" y="777489"/>
                </a:lnTo>
                <a:lnTo>
                  <a:pt x="1448541" y="777328"/>
                </a:lnTo>
                <a:lnTo>
                  <a:pt x="1447085" y="777166"/>
                </a:lnTo>
                <a:lnTo>
                  <a:pt x="1445468" y="777166"/>
                </a:lnTo>
                <a:lnTo>
                  <a:pt x="1317037" y="777166"/>
                </a:lnTo>
                <a:lnTo>
                  <a:pt x="1317037" y="663130"/>
                </a:lnTo>
                <a:lnTo>
                  <a:pt x="1407456" y="663130"/>
                </a:lnTo>
                <a:lnTo>
                  <a:pt x="1498037" y="663130"/>
                </a:lnTo>
                <a:lnTo>
                  <a:pt x="1498846" y="663130"/>
                </a:lnTo>
                <a:lnTo>
                  <a:pt x="1500787" y="662807"/>
                </a:lnTo>
                <a:lnTo>
                  <a:pt x="1502081" y="662645"/>
                </a:lnTo>
                <a:lnTo>
                  <a:pt x="1503699" y="662160"/>
                </a:lnTo>
                <a:lnTo>
                  <a:pt x="1505154" y="661675"/>
                </a:lnTo>
                <a:lnTo>
                  <a:pt x="1506934" y="660866"/>
                </a:lnTo>
                <a:lnTo>
                  <a:pt x="1507742" y="660381"/>
                </a:lnTo>
                <a:lnTo>
                  <a:pt x="1508551" y="659895"/>
                </a:lnTo>
                <a:lnTo>
                  <a:pt x="1510169" y="658763"/>
                </a:lnTo>
                <a:lnTo>
                  <a:pt x="1510816" y="658116"/>
                </a:lnTo>
                <a:lnTo>
                  <a:pt x="1511625" y="657307"/>
                </a:lnTo>
                <a:lnTo>
                  <a:pt x="1512271" y="656498"/>
                </a:lnTo>
                <a:lnTo>
                  <a:pt x="1512918" y="655690"/>
                </a:lnTo>
                <a:lnTo>
                  <a:pt x="1513566" y="654719"/>
                </a:lnTo>
                <a:lnTo>
                  <a:pt x="1514051" y="653587"/>
                </a:lnTo>
                <a:lnTo>
                  <a:pt x="1514536" y="652455"/>
                </a:lnTo>
                <a:lnTo>
                  <a:pt x="1515021" y="651322"/>
                </a:lnTo>
                <a:lnTo>
                  <a:pt x="1515345" y="649867"/>
                </a:lnTo>
                <a:lnTo>
                  <a:pt x="1515507" y="648573"/>
                </a:lnTo>
                <a:lnTo>
                  <a:pt x="1515668" y="646955"/>
                </a:lnTo>
                <a:lnTo>
                  <a:pt x="1515668" y="645499"/>
                </a:lnTo>
                <a:lnTo>
                  <a:pt x="1515668" y="636118"/>
                </a:lnTo>
                <a:lnTo>
                  <a:pt x="1515668" y="635309"/>
                </a:lnTo>
                <a:lnTo>
                  <a:pt x="1515507" y="633368"/>
                </a:lnTo>
                <a:lnTo>
                  <a:pt x="1515183" y="631912"/>
                </a:lnTo>
                <a:lnTo>
                  <a:pt x="1514859" y="630456"/>
                </a:lnTo>
                <a:lnTo>
                  <a:pt x="1514213" y="628839"/>
                </a:lnTo>
                <a:lnTo>
                  <a:pt x="1513566" y="627221"/>
                </a:lnTo>
                <a:lnTo>
                  <a:pt x="1513080" y="626412"/>
                </a:lnTo>
                <a:lnTo>
                  <a:pt x="1512595" y="625604"/>
                </a:lnTo>
                <a:lnTo>
                  <a:pt x="1511948" y="624795"/>
                </a:lnTo>
                <a:lnTo>
                  <a:pt x="1511463" y="623986"/>
                </a:lnTo>
                <a:lnTo>
                  <a:pt x="1510654" y="623177"/>
                </a:lnTo>
                <a:lnTo>
                  <a:pt x="1510007" y="622530"/>
                </a:lnTo>
                <a:lnTo>
                  <a:pt x="1509198" y="621722"/>
                </a:lnTo>
                <a:lnTo>
                  <a:pt x="1508228" y="621075"/>
                </a:lnTo>
                <a:lnTo>
                  <a:pt x="1507257" y="620589"/>
                </a:lnTo>
                <a:lnTo>
                  <a:pt x="1506287" y="619942"/>
                </a:lnTo>
                <a:lnTo>
                  <a:pt x="1505154" y="619457"/>
                </a:lnTo>
                <a:lnTo>
                  <a:pt x="1503860" y="619134"/>
                </a:lnTo>
                <a:lnTo>
                  <a:pt x="1502566" y="618810"/>
                </a:lnTo>
                <a:lnTo>
                  <a:pt x="1501110" y="618648"/>
                </a:lnTo>
                <a:lnTo>
                  <a:pt x="1499655" y="618487"/>
                </a:lnTo>
                <a:lnTo>
                  <a:pt x="1498037" y="618325"/>
                </a:lnTo>
                <a:lnTo>
                  <a:pt x="1398883" y="618325"/>
                </a:lnTo>
                <a:lnTo>
                  <a:pt x="1299891" y="618325"/>
                </a:lnTo>
                <a:lnTo>
                  <a:pt x="1298759" y="618325"/>
                </a:lnTo>
                <a:lnTo>
                  <a:pt x="1297626" y="618163"/>
                </a:lnTo>
                <a:close/>
                <a:moveTo>
                  <a:pt x="745727" y="618163"/>
                </a:moveTo>
                <a:lnTo>
                  <a:pt x="744919" y="618325"/>
                </a:lnTo>
                <a:lnTo>
                  <a:pt x="743948" y="618325"/>
                </a:lnTo>
                <a:lnTo>
                  <a:pt x="742654" y="618487"/>
                </a:lnTo>
                <a:lnTo>
                  <a:pt x="741198" y="618810"/>
                </a:lnTo>
                <a:lnTo>
                  <a:pt x="739581" y="619295"/>
                </a:lnTo>
                <a:lnTo>
                  <a:pt x="737802" y="619781"/>
                </a:lnTo>
                <a:lnTo>
                  <a:pt x="736022" y="620589"/>
                </a:lnTo>
                <a:lnTo>
                  <a:pt x="734243" y="621722"/>
                </a:lnTo>
                <a:lnTo>
                  <a:pt x="733272" y="622207"/>
                </a:lnTo>
                <a:lnTo>
                  <a:pt x="732464" y="623016"/>
                </a:lnTo>
                <a:lnTo>
                  <a:pt x="731655" y="623663"/>
                </a:lnTo>
                <a:lnTo>
                  <a:pt x="730846" y="624472"/>
                </a:lnTo>
                <a:lnTo>
                  <a:pt x="730038" y="625442"/>
                </a:lnTo>
                <a:lnTo>
                  <a:pt x="729390" y="626412"/>
                </a:lnTo>
                <a:lnTo>
                  <a:pt x="728744" y="627383"/>
                </a:lnTo>
                <a:lnTo>
                  <a:pt x="728096" y="628515"/>
                </a:lnTo>
                <a:lnTo>
                  <a:pt x="727611" y="629809"/>
                </a:lnTo>
                <a:lnTo>
                  <a:pt x="727288" y="631103"/>
                </a:lnTo>
                <a:lnTo>
                  <a:pt x="726964" y="631912"/>
                </a:lnTo>
                <a:lnTo>
                  <a:pt x="726803" y="632559"/>
                </a:lnTo>
                <a:lnTo>
                  <a:pt x="726641" y="634177"/>
                </a:lnTo>
                <a:lnTo>
                  <a:pt x="726479" y="635794"/>
                </a:lnTo>
                <a:lnTo>
                  <a:pt x="726317" y="637573"/>
                </a:lnTo>
                <a:lnTo>
                  <a:pt x="726317" y="718450"/>
                </a:lnTo>
                <a:lnTo>
                  <a:pt x="726317" y="799488"/>
                </a:lnTo>
                <a:lnTo>
                  <a:pt x="726317" y="880526"/>
                </a:lnTo>
                <a:lnTo>
                  <a:pt x="726317" y="961564"/>
                </a:lnTo>
                <a:lnTo>
                  <a:pt x="726479" y="962372"/>
                </a:lnTo>
                <a:lnTo>
                  <a:pt x="726479" y="963343"/>
                </a:lnTo>
                <a:lnTo>
                  <a:pt x="726641" y="964475"/>
                </a:lnTo>
                <a:lnTo>
                  <a:pt x="726964" y="966093"/>
                </a:lnTo>
                <a:lnTo>
                  <a:pt x="727449" y="967710"/>
                </a:lnTo>
                <a:lnTo>
                  <a:pt x="727935" y="969328"/>
                </a:lnTo>
                <a:lnTo>
                  <a:pt x="728744" y="971107"/>
                </a:lnTo>
                <a:lnTo>
                  <a:pt x="729876" y="973048"/>
                </a:lnTo>
                <a:lnTo>
                  <a:pt x="730361" y="973857"/>
                </a:lnTo>
                <a:lnTo>
                  <a:pt x="731170" y="974665"/>
                </a:lnTo>
                <a:lnTo>
                  <a:pt x="731817" y="975636"/>
                </a:lnTo>
                <a:lnTo>
                  <a:pt x="732626" y="976283"/>
                </a:lnTo>
                <a:lnTo>
                  <a:pt x="733596" y="977092"/>
                </a:lnTo>
                <a:lnTo>
                  <a:pt x="734567" y="977739"/>
                </a:lnTo>
                <a:lnTo>
                  <a:pt x="735537" y="978548"/>
                </a:lnTo>
                <a:lnTo>
                  <a:pt x="736669" y="979033"/>
                </a:lnTo>
                <a:lnTo>
                  <a:pt x="737963" y="979518"/>
                </a:lnTo>
                <a:lnTo>
                  <a:pt x="739257" y="980003"/>
                </a:lnTo>
                <a:lnTo>
                  <a:pt x="740066" y="980165"/>
                </a:lnTo>
                <a:lnTo>
                  <a:pt x="740713" y="980327"/>
                </a:lnTo>
                <a:lnTo>
                  <a:pt x="742331" y="980650"/>
                </a:lnTo>
                <a:lnTo>
                  <a:pt x="743948" y="980812"/>
                </a:lnTo>
                <a:lnTo>
                  <a:pt x="745727" y="980812"/>
                </a:lnTo>
                <a:lnTo>
                  <a:pt x="757050" y="980812"/>
                </a:lnTo>
                <a:lnTo>
                  <a:pt x="757859" y="980812"/>
                </a:lnTo>
                <a:lnTo>
                  <a:pt x="758829" y="980650"/>
                </a:lnTo>
                <a:lnTo>
                  <a:pt x="760123" y="980489"/>
                </a:lnTo>
                <a:lnTo>
                  <a:pt x="761579" y="980165"/>
                </a:lnTo>
                <a:lnTo>
                  <a:pt x="763197" y="979842"/>
                </a:lnTo>
                <a:lnTo>
                  <a:pt x="764976" y="979195"/>
                </a:lnTo>
                <a:lnTo>
                  <a:pt x="766755" y="978386"/>
                </a:lnTo>
                <a:lnTo>
                  <a:pt x="767564" y="977901"/>
                </a:lnTo>
                <a:lnTo>
                  <a:pt x="768534" y="977415"/>
                </a:lnTo>
                <a:lnTo>
                  <a:pt x="769343" y="976768"/>
                </a:lnTo>
                <a:lnTo>
                  <a:pt x="770314" y="976121"/>
                </a:lnTo>
                <a:lnTo>
                  <a:pt x="771122" y="975313"/>
                </a:lnTo>
                <a:lnTo>
                  <a:pt x="771931" y="974504"/>
                </a:lnTo>
                <a:lnTo>
                  <a:pt x="772740" y="973695"/>
                </a:lnTo>
                <a:lnTo>
                  <a:pt x="773387" y="972725"/>
                </a:lnTo>
                <a:lnTo>
                  <a:pt x="774034" y="971592"/>
                </a:lnTo>
                <a:lnTo>
                  <a:pt x="774681" y="970460"/>
                </a:lnTo>
                <a:lnTo>
                  <a:pt x="775166" y="969166"/>
                </a:lnTo>
                <a:lnTo>
                  <a:pt x="775490" y="967872"/>
                </a:lnTo>
                <a:lnTo>
                  <a:pt x="775813" y="967225"/>
                </a:lnTo>
                <a:lnTo>
                  <a:pt x="775975" y="966416"/>
                </a:lnTo>
                <a:lnTo>
                  <a:pt x="776137" y="964960"/>
                </a:lnTo>
                <a:lnTo>
                  <a:pt x="776298" y="963343"/>
                </a:lnTo>
                <a:lnTo>
                  <a:pt x="776460" y="961564"/>
                </a:lnTo>
                <a:lnTo>
                  <a:pt x="776460" y="880526"/>
                </a:lnTo>
                <a:lnTo>
                  <a:pt x="776460" y="799488"/>
                </a:lnTo>
                <a:lnTo>
                  <a:pt x="776460" y="718450"/>
                </a:lnTo>
                <a:lnTo>
                  <a:pt x="776460" y="637573"/>
                </a:lnTo>
                <a:lnTo>
                  <a:pt x="776298" y="636765"/>
                </a:lnTo>
                <a:lnTo>
                  <a:pt x="776298" y="635794"/>
                </a:lnTo>
                <a:lnTo>
                  <a:pt x="776137" y="634500"/>
                </a:lnTo>
                <a:lnTo>
                  <a:pt x="775813" y="633044"/>
                </a:lnTo>
                <a:lnTo>
                  <a:pt x="775328" y="631427"/>
                </a:lnTo>
                <a:lnTo>
                  <a:pt x="774843" y="629648"/>
                </a:lnTo>
                <a:lnTo>
                  <a:pt x="774034" y="627868"/>
                </a:lnTo>
                <a:lnTo>
                  <a:pt x="772902" y="626089"/>
                </a:lnTo>
                <a:lnTo>
                  <a:pt x="772416" y="625280"/>
                </a:lnTo>
                <a:lnTo>
                  <a:pt x="771608" y="624310"/>
                </a:lnTo>
                <a:lnTo>
                  <a:pt x="770961" y="623501"/>
                </a:lnTo>
                <a:lnTo>
                  <a:pt x="770152" y="622692"/>
                </a:lnTo>
                <a:lnTo>
                  <a:pt x="769181" y="621883"/>
                </a:lnTo>
                <a:lnTo>
                  <a:pt x="768211" y="621236"/>
                </a:lnTo>
                <a:lnTo>
                  <a:pt x="767240" y="620589"/>
                </a:lnTo>
                <a:lnTo>
                  <a:pt x="766108" y="619942"/>
                </a:lnTo>
                <a:lnTo>
                  <a:pt x="764814" y="619457"/>
                </a:lnTo>
                <a:lnTo>
                  <a:pt x="763520" y="619134"/>
                </a:lnTo>
                <a:lnTo>
                  <a:pt x="762711" y="618810"/>
                </a:lnTo>
                <a:lnTo>
                  <a:pt x="762064" y="618648"/>
                </a:lnTo>
                <a:lnTo>
                  <a:pt x="760447" y="618487"/>
                </a:lnTo>
                <a:lnTo>
                  <a:pt x="758829" y="618325"/>
                </a:lnTo>
                <a:lnTo>
                  <a:pt x="757050" y="618163"/>
                </a:lnTo>
                <a:close/>
                <a:moveTo>
                  <a:pt x="427237" y="618163"/>
                </a:moveTo>
                <a:lnTo>
                  <a:pt x="426428" y="618325"/>
                </a:lnTo>
                <a:lnTo>
                  <a:pt x="425458" y="618325"/>
                </a:lnTo>
                <a:lnTo>
                  <a:pt x="424325" y="618487"/>
                </a:lnTo>
                <a:lnTo>
                  <a:pt x="422869" y="618810"/>
                </a:lnTo>
                <a:lnTo>
                  <a:pt x="421252" y="619295"/>
                </a:lnTo>
                <a:lnTo>
                  <a:pt x="419473" y="619781"/>
                </a:lnTo>
                <a:lnTo>
                  <a:pt x="417693" y="620589"/>
                </a:lnTo>
                <a:lnTo>
                  <a:pt x="415914" y="621722"/>
                </a:lnTo>
                <a:lnTo>
                  <a:pt x="414944" y="622207"/>
                </a:lnTo>
                <a:lnTo>
                  <a:pt x="414135" y="623016"/>
                </a:lnTo>
                <a:lnTo>
                  <a:pt x="413326" y="623663"/>
                </a:lnTo>
                <a:lnTo>
                  <a:pt x="412517" y="624472"/>
                </a:lnTo>
                <a:lnTo>
                  <a:pt x="411709" y="625442"/>
                </a:lnTo>
                <a:lnTo>
                  <a:pt x="411062" y="626412"/>
                </a:lnTo>
                <a:lnTo>
                  <a:pt x="410414" y="627383"/>
                </a:lnTo>
                <a:lnTo>
                  <a:pt x="409768" y="628515"/>
                </a:lnTo>
                <a:lnTo>
                  <a:pt x="409282" y="629809"/>
                </a:lnTo>
                <a:lnTo>
                  <a:pt x="408797" y="631103"/>
                </a:lnTo>
                <a:lnTo>
                  <a:pt x="408635" y="631912"/>
                </a:lnTo>
                <a:lnTo>
                  <a:pt x="408473" y="632559"/>
                </a:lnTo>
                <a:lnTo>
                  <a:pt x="408150" y="634177"/>
                </a:lnTo>
                <a:lnTo>
                  <a:pt x="407988" y="635794"/>
                </a:lnTo>
                <a:lnTo>
                  <a:pt x="407988" y="637573"/>
                </a:lnTo>
                <a:lnTo>
                  <a:pt x="407988" y="718450"/>
                </a:lnTo>
                <a:lnTo>
                  <a:pt x="407988" y="799488"/>
                </a:lnTo>
                <a:lnTo>
                  <a:pt x="407988" y="880526"/>
                </a:lnTo>
                <a:lnTo>
                  <a:pt x="407988" y="961564"/>
                </a:lnTo>
                <a:lnTo>
                  <a:pt x="407988" y="962372"/>
                </a:lnTo>
                <a:lnTo>
                  <a:pt x="408150" y="963343"/>
                </a:lnTo>
                <a:lnTo>
                  <a:pt x="408312" y="964475"/>
                </a:lnTo>
                <a:lnTo>
                  <a:pt x="408635" y="966093"/>
                </a:lnTo>
                <a:lnTo>
                  <a:pt x="408959" y="967710"/>
                </a:lnTo>
                <a:lnTo>
                  <a:pt x="409606" y="969328"/>
                </a:lnTo>
                <a:lnTo>
                  <a:pt x="410414" y="971107"/>
                </a:lnTo>
                <a:lnTo>
                  <a:pt x="411385" y="973048"/>
                </a:lnTo>
                <a:lnTo>
                  <a:pt x="412032" y="973857"/>
                </a:lnTo>
                <a:lnTo>
                  <a:pt x="412679" y="974665"/>
                </a:lnTo>
                <a:lnTo>
                  <a:pt x="413488" y="975636"/>
                </a:lnTo>
                <a:lnTo>
                  <a:pt x="414296" y="976283"/>
                </a:lnTo>
                <a:lnTo>
                  <a:pt x="415105" y="977092"/>
                </a:lnTo>
                <a:lnTo>
                  <a:pt x="416076" y="977739"/>
                </a:lnTo>
                <a:lnTo>
                  <a:pt x="417208" y="978386"/>
                </a:lnTo>
                <a:lnTo>
                  <a:pt x="418340" y="979033"/>
                </a:lnTo>
                <a:lnTo>
                  <a:pt x="419634" y="979518"/>
                </a:lnTo>
                <a:lnTo>
                  <a:pt x="420928" y="980003"/>
                </a:lnTo>
                <a:lnTo>
                  <a:pt x="421575" y="980165"/>
                </a:lnTo>
                <a:lnTo>
                  <a:pt x="422384" y="980327"/>
                </a:lnTo>
                <a:lnTo>
                  <a:pt x="423840" y="980650"/>
                </a:lnTo>
                <a:lnTo>
                  <a:pt x="425619" y="980812"/>
                </a:lnTo>
                <a:lnTo>
                  <a:pt x="427237" y="980812"/>
                </a:lnTo>
                <a:lnTo>
                  <a:pt x="438559" y="980812"/>
                </a:lnTo>
                <a:lnTo>
                  <a:pt x="534964" y="980812"/>
                </a:lnTo>
                <a:lnTo>
                  <a:pt x="631530" y="980812"/>
                </a:lnTo>
                <a:lnTo>
                  <a:pt x="632177" y="980812"/>
                </a:lnTo>
                <a:lnTo>
                  <a:pt x="634280" y="980489"/>
                </a:lnTo>
                <a:lnTo>
                  <a:pt x="635574" y="980327"/>
                </a:lnTo>
                <a:lnTo>
                  <a:pt x="637030" y="979842"/>
                </a:lnTo>
                <a:lnTo>
                  <a:pt x="638647" y="979356"/>
                </a:lnTo>
                <a:lnTo>
                  <a:pt x="640265" y="978548"/>
                </a:lnTo>
                <a:lnTo>
                  <a:pt x="641235" y="978224"/>
                </a:lnTo>
                <a:lnTo>
                  <a:pt x="642044" y="977739"/>
                </a:lnTo>
                <a:lnTo>
                  <a:pt x="642853" y="977092"/>
                </a:lnTo>
                <a:lnTo>
                  <a:pt x="643662" y="976445"/>
                </a:lnTo>
                <a:lnTo>
                  <a:pt x="644309" y="975798"/>
                </a:lnTo>
                <a:lnTo>
                  <a:pt x="645117" y="975151"/>
                </a:lnTo>
                <a:lnTo>
                  <a:pt x="645764" y="974342"/>
                </a:lnTo>
                <a:lnTo>
                  <a:pt x="646411" y="973372"/>
                </a:lnTo>
                <a:lnTo>
                  <a:pt x="647058" y="972401"/>
                </a:lnTo>
                <a:lnTo>
                  <a:pt x="647544" y="971269"/>
                </a:lnTo>
                <a:lnTo>
                  <a:pt x="648029" y="970137"/>
                </a:lnTo>
                <a:lnTo>
                  <a:pt x="648353" y="969004"/>
                </a:lnTo>
                <a:lnTo>
                  <a:pt x="648676" y="967710"/>
                </a:lnTo>
                <a:lnTo>
                  <a:pt x="648999" y="966254"/>
                </a:lnTo>
                <a:lnTo>
                  <a:pt x="649161" y="964799"/>
                </a:lnTo>
                <a:lnTo>
                  <a:pt x="649161" y="963181"/>
                </a:lnTo>
                <a:lnTo>
                  <a:pt x="649161" y="953799"/>
                </a:lnTo>
                <a:lnTo>
                  <a:pt x="649161" y="952991"/>
                </a:lnTo>
                <a:lnTo>
                  <a:pt x="648838" y="951050"/>
                </a:lnTo>
                <a:lnTo>
                  <a:pt x="648676" y="949756"/>
                </a:lnTo>
                <a:lnTo>
                  <a:pt x="648191" y="948138"/>
                </a:lnTo>
                <a:lnTo>
                  <a:pt x="647705" y="946521"/>
                </a:lnTo>
                <a:lnTo>
                  <a:pt x="646897" y="944903"/>
                </a:lnTo>
                <a:lnTo>
                  <a:pt x="646573" y="944094"/>
                </a:lnTo>
                <a:lnTo>
                  <a:pt x="646088" y="943286"/>
                </a:lnTo>
                <a:lnTo>
                  <a:pt x="644794" y="941668"/>
                </a:lnTo>
                <a:lnTo>
                  <a:pt x="644147" y="940859"/>
                </a:lnTo>
                <a:lnTo>
                  <a:pt x="643500" y="940212"/>
                </a:lnTo>
                <a:lnTo>
                  <a:pt x="642691" y="939565"/>
                </a:lnTo>
                <a:lnTo>
                  <a:pt x="641721" y="938918"/>
                </a:lnTo>
                <a:lnTo>
                  <a:pt x="640750" y="938271"/>
                </a:lnTo>
                <a:lnTo>
                  <a:pt x="639618" y="937786"/>
                </a:lnTo>
                <a:lnTo>
                  <a:pt x="638486" y="937301"/>
                </a:lnTo>
                <a:lnTo>
                  <a:pt x="637353" y="936816"/>
                </a:lnTo>
                <a:lnTo>
                  <a:pt x="636059" y="936492"/>
                </a:lnTo>
                <a:lnTo>
                  <a:pt x="634603" y="936330"/>
                </a:lnTo>
                <a:lnTo>
                  <a:pt x="633148" y="936168"/>
                </a:lnTo>
                <a:lnTo>
                  <a:pt x="631530" y="936168"/>
                </a:lnTo>
                <a:lnTo>
                  <a:pt x="544669" y="936168"/>
                </a:lnTo>
                <a:lnTo>
                  <a:pt x="457970" y="936168"/>
                </a:lnTo>
                <a:lnTo>
                  <a:pt x="457970" y="861439"/>
                </a:lnTo>
                <a:lnTo>
                  <a:pt x="457970" y="786709"/>
                </a:lnTo>
                <a:lnTo>
                  <a:pt x="457970" y="712141"/>
                </a:lnTo>
                <a:lnTo>
                  <a:pt x="457970" y="637573"/>
                </a:lnTo>
                <a:lnTo>
                  <a:pt x="457970" y="636765"/>
                </a:lnTo>
                <a:lnTo>
                  <a:pt x="457808" y="635794"/>
                </a:lnTo>
                <a:lnTo>
                  <a:pt x="457646" y="634500"/>
                </a:lnTo>
                <a:lnTo>
                  <a:pt x="457484" y="633044"/>
                </a:lnTo>
                <a:lnTo>
                  <a:pt x="456999" y="631427"/>
                </a:lnTo>
                <a:lnTo>
                  <a:pt x="456352" y="629648"/>
                </a:lnTo>
                <a:lnTo>
                  <a:pt x="455543" y="627868"/>
                </a:lnTo>
                <a:lnTo>
                  <a:pt x="455058" y="627060"/>
                </a:lnTo>
                <a:lnTo>
                  <a:pt x="454573" y="626089"/>
                </a:lnTo>
                <a:lnTo>
                  <a:pt x="453926" y="625280"/>
                </a:lnTo>
                <a:lnTo>
                  <a:pt x="453279" y="624310"/>
                </a:lnTo>
                <a:lnTo>
                  <a:pt x="452632" y="623501"/>
                </a:lnTo>
                <a:lnTo>
                  <a:pt x="451661" y="622692"/>
                </a:lnTo>
                <a:lnTo>
                  <a:pt x="450853" y="621883"/>
                </a:lnTo>
                <a:lnTo>
                  <a:pt x="449882" y="621236"/>
                </a:lnTo>
                <a:lnTo>
                  <a:pt x="448750" y="620589"/>
                </a:lnTo>
                <a:lnTo>
                  <a:pt x="447617" y="619942"/>
                </a:lnTo>
                <a:lnTo>
                  <a:pt x="446485" y="619457"/>
                </a:lnTo>
                <a:lnTo>
                  <a:pt x="445030" y="619134"/>
                </a:lnTo>
                <a:lnTo>
                  <a:pt x="444383" y="618810"/>
                </a:lnTo>
                <a:lnTo>
                  <a:pt x="443574" y="618648"/>
                </a:lnTo>
                <a:lnTo>
                  <a:pt x="442118" y="618487"/>
                </a:lnTo>
                <a:lnTo>
                  <a:pt x="440500" y="618325"/>
                </a:lnTo>
                <a:lnTo>
                  <a:pt x="438559" y="618163"/>
                </a:lnTo>
                <a:close/>
                <a:moveTo>
                  <a:pt x="1360871" y="404812"/>
                </a:moveTo>
                <a:lnTo>
                  <a:pt x="1359739" y="404974"/>
                </a:lnTo>
                <a:lnTo>
                  <a:pt x="1358445" y="405297"/>
                </a:lnTo>
                <a:lnTo>
                  <a:pt x="1357151" y="405621"/>
                </a:lnTo>
                <a:lnTo>
                  <a:pt x="1355857" y="406106"/>
                </a:lnTo>
                <a:lnTo>
                  <a:pt x="1354401" y="406753"/>
                </a:lnTo>
                <a:lnTo>
                  <a:pt x="1353107" y="407562"/>
                </a:lnTo>
                <a:lnTo>
                  <a:pt x="1351651" y="408371"/>
                </a:lnTo>
                <a:lnTo>
                  <a:pt x="1350357" y="409503"/>
                </a:lnTo>
                <a:lnTo>
                  <a:pt x="1348901" y="410635"/>
                </a:lnTo>
                <a:lnTo>
                  <a:pt x="1341946" y="416944"/>
                </a:lnTo>
                <a:lnTo>
                  <a:pt x="1333697" y="424546"/>
                </a:lnTo>
                <a:lnTo>
                  <a:pt x="1322859" y="434575"/>
                </a:lnTo>
                <a:lnTo>
                  <a:pt x="1316389" y="440559"/>
                </a:lnTo>
                <a:lnTo>
                  <a:pt x="1309596" y="447029"/>
                </a:lnTo>
                <a:lnTo>
                  <a:pt x="1294229" y="461425"/>
                </a:lnTo>
                <a:lnTo>
                  <a:pt x="1285980" y="469351"/>
                </a:lnTo>
                <a:lnTo>
                  <a:pt x="1277407" y="477601"/>
                </a:lnTo>
                <a:lnTo>
                  <a:pt x="1259291" y="495232"/>
                </a:lnTo>
                <a:lnTo>
                  <a:pt x="1240366" y="514157"/>
                </a:lnTo>
                <a:lnTo>
                  <a:pt x="1230499" y="523862"/>
                </a:lnTo>
                <a:lnTo>
                  <a:pt x="1220632" y="533891"/>
                </a:lnTo>
                <a:lnTo>
                  <a:pt x="1210603" y="544081"/>
                </a:lnTo>
                <a:lnTo>
                  <a:pt x="1200736" y="554595"/>
                </a:lnTo>
                <a:lnTo>
                  <a:pt x="1190869" y="565109"/>
                </a:lnTo>
                <a:lnTo>
                  <a:pt x="1181002" y="575623"/>
                </a:lnTo>
                <a:lnTo>
                  <a:pt x="1171136" y="586136"/>
                </a:lnTo>
                <a:lnTo>
                  <a:pt x="1161592" y="596812"/>
                </a:lnTo>
                <a:lnTo>
                  <a:pt x="1152372" y="607326"/>
                </a:lnTo>
                <a:lnTo>
                  <a:pt x="1143152" y="617840"/>
                </a:lnTo>
                <a:lnTo>
                  <a:pt x="1134418" y="628192"/>
                </a:lnTo>
                <a:lnTo>
                  <a:pt x="1126007" y="638544"/>
                </a:lnTo>
                <a:lnTo>
                  <a:pt x="1117919" y="648573"/>
                </a:lnTo>
                <a:lnTo>
                  <a:pt x="1113875" y="653587"/>
                </a:lnTo>
                <a:lnTo>
                  <a:pt x="1109993" y="658601"/>
                </a:lnTo>
                <a:lnTo>
                  <a:pt x="1101420" y="670086"/>
                </a:lnTo>
                <a:lnTo>
                  <a:pt x="1092524" y="682217"/>
                </a:lnTo>
                <a:lnTo>
                  <a:pt x="1083466" y="694996"/>
                </a:lnTo>
                <a:lnTo>
                  <a:pt x="1074246" y="708421"/>
                </a:lnTo>
                <a:lnTo>
                  <a:pt x="1064703" y="722008"/>
                </a:lnTo>
                <a:lnTo>
                  <a:pt x="1055321" y="736081"/>
                </a:lnTo>
                <a:lnTo>
                  <a:pt x="1045616" y="750315"/>
                </a:lnTo>
                <a:lnTo>
                  <a:pt x="1036234" y="764711"/>
                </a:lnTo>
                <a:lnTo>
                  <a:pt x="1026691" y="778945"/>
                </a:lnTo>
                <a:lnTo>
                  <a:pt x="1017471" y="793341"/>
                </a:lnTo>
                <a:lnTo>
                  <a:pt x="1008413" y="807414"/>
                </a:lnTo>
                <a:lnTo>
                  <a:pt x="999516" y="821324"/>
                </a:lnTo>
                <a:lnTo>
                  <a:pt x="990782" y="834911"/>
                </a:lnTo>
                <a:lnTo>
                  <a:pt x="982532" y="848175"/>
                </a:lnTo>
                <a:lnTo>
                  <a:pt x="967328" y="872600"/>
                </a:lnTo>
                <a:lnTo>
                  <a:pt x="967328" y="755006"/>
                </a:lnTo>
                <a:lnTo>
                  <a:pt x="967328" y="637574"/>
                </a:lnTo>
                <a:lnTo>
                  <a:pt x="967328" y="636765"/>
                </a:lnTo>
                <a:lnTo>
                  <a:pt x="967166" y="635794"/>
                </a:lnTo>
                <a:lnTo>
                  <a:pt x="967004" y="634500"/>
                </a:lnTo>
                <a:lnTo>
                  <a:pt x="966681" y="633045"/>
                </a:lnTo>
                <a:lnTo>
                  <a:pt x="966357" y="631427"/>
                </a:lnTo>
                <a:lnTo>
                  <a:pt x="965710" y="629648"/>
                </a:lnTo>
                <a:lnTo>
                  <a:pt x="964901" y="627869"/>
                </a:lnTo>
                <a:lnTo>
                  <a:pt x="963931" y="626089"/>
                </a:lnTo>
                <a:lnTo>
                  <a:pt x="963284" y="625280"/>
                </a:lnTo>
                <a:lnTo>
                  <a:pt x="962637" y="624310"/>
                </a:lnTo>
                <a:lnTo>
                  <a:pt x="961828" y="623501"/>
                </a:lnTo>
                <a:lnTo>
                  <a:pt x="961019" y="622692"/>
                </a:lnTo>
                <a:lnTo>
                  <a:pt x="960210" y="621884"/>
                </a:lnTo>
                <a:lnTo>
                  <a:pt x="959240" y="621237"/>
                </a:lnTo>
                <a:lnTo>
                  <a:pt x="958108" y="620590"/>
                </a:lnTo>
                <a:lnTo>
                  <a:pt x="956976" y="619943"/>
                </a:lnTo>
                <a:lnTo>
                  <a:pt x="955682" y="619457"/>
                </a:lnTo>
                <a:lnTo>
                  <a:pt x="954387" y="619134"/>
                </a:lnTo>
                <a:lnTo>
                  <a:pt x="953741" y="618810"/>
                </a:lnTo>
                <a:lnTo>
                  <a:pt x="952932" y="618649"/>
                </a:lnTo>
                <a:lnTo>
                  <a:pt x="951476" y="618487"/>
                </a:lnTo>
                <a:lnTo>
                  <a:pt x="949697" y="618325"/>
                </a:lnTo>
                <a:lnTo>
                  <a:pt x="948079" y="618163"/>
                </a:lnTo>
                <a:lnTo>
                  <a:pt x="936756" y="618163"/>
                </a:lnTo>
                <a:lnTo>
                  <a:pt x="935948" y="618325"/>
                </a:lnTo>
                <a:lnTo>
                  <a:pt x="934977" y="618325"/>
                </a:lnTo>
                <a:lnTo>
                  <a:pt x="933683" y="618487"/>
                </a:lnTo>
                <a:lnTo>
                  <a:pt x="932227" y="618810"/>
                </a:lnTo>
                <a:lnTo>
                  <a:pt x="930448" y="619296"/>
                </a:lnTo>
                <a:lnTo>
                  <a:pt x="928669" y="619781"/>
                </a:lnTo>
                <a:lnTo>
                  <a:pt x="926890" y="620590"/>
                </a:lnTo>
                <a:lnTo>
                  <a:pt x="925110" y="621722"/>
                </a:lnTo>
                <a:lnTo>
                  <a:pt x="924302" y="622207"/>
                </a:lnTo>
                <a:lnTo>
                  <a:pt x="923331" y="623016"/>
                </a:lnTo>
                <a:lnTo>
                  <a:pt x="922522" y="623663"/>
                </a:lnTo>
                <a:lnTo>
                  <a:pt x="921714" y="624472"/>
                </a:lnTo>
                <a:lnTo>
                  <a:pt x="921066" y="625442"/>
                </a:lnTo>
                <a:lnTo>
                  <a:pt x="920258" y="626413"/>
                </a:lnTo>
                <a:lnTo>
                  <a:pt x="919611" y="627383"/>
                </a:lnTo>
                <a:lnTo>
                  <a:pt x="919125" y="628516"/>
                </a:lnTo>
                <a:lnTo>
                  <a:pt x="918640" y="629810"/>
                </a:lnTo>
                <a:lnTo>
                  <a:pt x="918155" y="631104"/>
                </a:lnTo>
                <a:lnTo>
                  <a:pt x="917993" y="631912"/>
                </a:lnTo>
                <a:lnTo>
                  <a:pt x="917832" y="632559"/>
                </a:lnTo>
                <a:lnTo>
                  <a:pt x="917508" y="634177"/>
                </a:lnTo>
                <a:lnTo>
                  <a:pt x="917346" y="635794"/>
                </a:lnTo>
                <a:lnTo>
                  <a:pt x="917346" y="637574"/>
                </a:lnTo>
                <a:lnTo>
                  <a:pt x="917346" y="718450"/>
                </a:lnTo>
                <a:lnTo>
                  <a:pt x="917346" y="799488"/>
                </a:lnTo>
                <a:lnTo>
                  <a:pt x="917346" y="880526"/>
                </a:lnTo>
                <a:lnTo>
                  <a:pt x="917346" y="961564"/>
                </a:lnTo>
                <a:lnTo>
                  <a:pt x="917346" y="962372"/>
                </a:lnTo>
                <a:lnTo>
                  <a:pt x="917508" y="963343"/>
                </a:lnTo>
                <a:lnTo>
                  <a:pt x="917670" y="964475"/>
                </a:lnTo>
                <a:lnTo>
                  <a:pt x="917832" y="966093"/>
                </a:lnTo>
                <a:lnTo>
                  <a:pt x="918317" y="967710"/>
                </a:lnTo>
                <a:lnTo>
                  <a:pt x="918964" y="969328"/>
                </a:lnTo>
                <a:lnTo>
                  <a:pt x="919773" y="971107"/>
                </a:lnTo>
                <a:lnTo>
                  <a:pt x="920743" y="973048"/>
                </a:lnTo>
                <a:lnTo>
                  <a:pt x="921390" y="973857"/>
                </a:lnTo>
                <a:lnTo>
                  <a:pt x="922037" y="974666"/>
                </a:lnTo>
                <a:lnTo>
                  <a:pt x="922684" y="975636"/>
                </a:lnTo>
                <a:lnTo>
                  <a:pt x="923493" y="976283"/>
                </a:lnTo>
                <a:lnTo>
                  <a:pt x="924463" y="977092"/>
                </a:lnTo>
                <a:lnTo>
                  <a:pt x="925434" y="977739"/>
                </a:lnTo>
                <a:lnTo>
                  <a:pt x="926566" y="978386"/>
                </a:lnTo>
                <a:lnTo>
                  <a:pt x="927698" y="979033"/>
                </a:lnTo>
                <a:lnTo>
                  <a:pt x="928831" y="979518"/>
                </a:lnTo>
                <a:lnTo>
                  <a:pt x="930286" y="980003"/>
                </a:lnTo>
                <a:lnTo>
                  <a:pt x="930933" y="980165"/>
                </a:lnTo>
                <a:lnTo>
                  <a:pt x="931742" y="980327"/>
                </a:lnTo>
                <a:lnTo>
                  <a:pt x="933360" y="980650"/>
                </a:lnTo>
                <a:lnTo>
                  <a:pt x="934977" y="980812"/>
                </a:lnTo>
                <a:lnTo>
                  <a:pt x="936756" y="980812"/>
                </a:lnTo>
                <a:lnTo>
                  <a:pt x="948079" y="980812"/>
                </a:lnTo>
                <a:lnTo>
                  <a:pt x="948564" y="980812"/>
                </a:lnTo>
                <a:lnTo>
                  <a:pt x="950020" y="980650"/>
                </a:lnTo>
                <a:lnTo>
                  <a:pt x="952123" y="980327"/>
                </a:lnTo>
                <a:lnTo>
                  <a:pt x="953255" y="980003"/>
                </a:lnTo>
                <a:lnTo>
                  <a:pt x="954711" y="979518"/>
                </a:lnTo>
                <a:lnTo>
                  <a:pt x="956005" y="979033"/>
                </a:lnTo>
                <a:lnTo>
                  <a:pt x="957461" y="978386"/>
                </a:lnTo>
                <a:lnTo>
                  <a:pt x="958917" y="977577"/>
                </a:lnTo>
                <a:lnTo>
                  <a:pt x="960372" y="976607"/>
                </a:lnTo>
                <a:lnTo>
                  <a:pt x="961666" y="975474"/>
                </a:lnTo>
                <a:lnTo>
                  <a:pt x="962475" y="974827"/>
                </a:lnTo>
                <a:lnTo>
                  <a:pt x="963122" y="974180"/>
                </a:lnTo>
                <a:lnTo>
                  <a:pt x="964254" y="972725"/>
                </a:lnTo>
                <a:lnTo>
                  <a:pt x="964901" y="971754"/>
                </a:lnTo>
                <a:lnTo>
                  <a:pt x="965387" y="970945"/>
                </a:lnTo>
                <a:lnTo>
                  <a:pt x="969269" y="963828"/>
                </a:lnTo>
                <a:lnTo>
                  <a:pt x="980268" y="944094"/>
                </a:lnTo>
                <a:lnTo>
                  <a:pt x="988194" y="930184"/>
                </a:lnTo>
                <a:lnTo>
                  <a:pt x="997899" y="914008"/>
                </a:lnTo>
                <a:lnTo>
                  <a:pt x="1008736" y="895569"/>
                </a:lnTo>
                <a:lnTo>
                  <a:pt x="1020868" y="875511"/>
                </a:lnTo>
                <a:lnTo>
                  <a:pt x="1027338" y="864836"/>
                </a:lnTo>
                <a:lnTo>
                  <a:pt x="1034131" y="853837"/>
                </a:lnTo>
                <a:lnTo>
                  <a:pt x="1041248" y="842514"/>
                </a:lnTo>
                <a:lnTo>
                  <a:pt x="1048689" y="830706"/>
                </a:lnTo>
                <a:lnTo>
                  <a:pt x="1056453" y="818898"/>
                </a:lnTo>
                <a:lnTo>
                  <a:pt x="1064217" y="806928"/>
                </a:lnTo>
                <a:lnTo>
                  <a:pt x="1072305" y="794635"/>
                </a:lnTo>
                <a:lnTo>
                  <a:pt x="1080554" y="782342"/>
                </a:lnTo>
                <a:lnTo>
                  <a:pt x="1089127" y="769887"/>
                </a:lnTo>
                <a:lnTo>
                  <a:pt x="1097700" y="757432"/>
                </a:lnTo>
                <a:lnTo>
                  <a:pt x="1106597" y="744815"/>
                </a:lnTo>
                <a:lnTo>
                  <a:pt x="1115493" y="732199"/>
                </a:lnTo>
                <a:lnTo>
                  <a:pt x="1124875" y="719744"/>
                </a:lnTo>
                <a:lnTo>
                  <a:pt x="1129565" y="713436"/>
                </a:lnTo>
                <a:lnTo>
                  <a:pt x="1134256" y="707127"/>
                </a:lnTo>
                <a:lnTo>
                  <a:pt x="1143638" y="694834"/>
                </a:lnTo>
                <a:lnTo>
                  <a:pt x="1148328" y="688687"/>
                </a:lnTo>
                <a:lnTo>
                  <a:pt x="1153181" y="682541"/>
                </a:lnTo>
                <a:lnTo>
                  <a:pt x="1162725" y="670409"/>
                </a:lnTo>
                <a:lnTo>
                  <a:pt x="1172591" y="658440"/>
                </a:lnTo>
                <a:lnTo>
                  <a:pt x="1182620" y="646632"/>
                </a:lnTo>
                <a:lnTo>
                  <a:pt x="1192649" y="634986"/>
                </a:lnTo>
                <a:lnTo>
                  <a:pt x="1202677" y="623501"/>
                </a:lnTo>
                <a:lnTo>
                  <a:pt x="1207692" y="617840"/>
                </a:lnTo>
                <a:lnTo>
                  <a:pt x="1212706" y="612340"/>
                </a:lnTo>
                <a:lnTo>
                  <a:pt x="1222735" y="601179"/>
                </a:lnTo>
                <a:lnTo>
                  <a:pt x="1227749" y="595842"/>
                </a:lnTo>
                <a:lnTo>
                  <a:pt x="1232763" y="590342"/>
                </a:lnTo>
                <a:lnTo>
                  <a:pt x="1242792" y="579828"/>
                </a:lnTo>
                <a:lnTo>
                  <a:pt x="1252659" y="569476"/>
                </a:lnTo>
                <a:lnTo>
                  <a:pt x="1262364" y="559447"/>
                </a:lnTo>
                <a:lnTo>
                  <a:pt x="1271907" y="549742"/>
                </a:lnTo>
                <a:lnTo>
                  <a:pt x="1281289" y="540199"/>
                </a:lnTo>
                <a:lnTo>
                  <a:pt x="1290509" y="531141"/>
                </a:lnTo>
                <a:lnTo>
                  <a:pt x="1299405" y="522406"/>
                </a:lnTo>
                <a:lnTo>
                  <a:pt x="1308140" y="513995"/>
                </a:lnTo>
                <a:lnTo>
                  <a:pt x="1324477" y="498467"/>
                </a:lnTo>
                <a:lnTo>
                  <a:pt x="1339358" y="484556"/>
                </a:lnTo>
                <a:lnTo>
                  <a:pt x="1346313" y="478248"/>
                </a:lnTo>
                <a:lnTo>
                  <a:pt x="1352622" y="472263"/>
                </a:lnTo>
                <a:lnTo>
                  <a:pt x="1364268" y="462072"/>
                </a:lnTo>
                <a:lnTo>
                  <a:pt x="1373488" y="453985"/>
                </a:lnTo>
                <a:lnTo>
                  <a:pt x="1380281" y="447838"/>
                </a:lnTo>
                <a:lnTo>
                  <a:pt x="1386104" y="442986"/>
                </a:lnTo>
                <a:lnTo>
                  <a:pt x="1386590" y="442500"/>
                </a:lnTo>
                <a:lnTo>
                  <a:pt x="1387560" y="441045"/>
                </a:lnTo>
                <a:lnTo>
                  <a:pt x="1388207" y="440074"/>
                </a:lnTo>
                <a:lnTo>
                  <a:pt x="1388854" y="438942"/>
                </a:lnTo>
                <a:lnTo>
                  <a:pt x="1389339" y="437486"/>
                </a:lnTo>
                <a:lnTo>
                  <a:pt x="1389825" y="435869"/>
                </a:lnTo>
                <a:lnTo>
                  <a:pt x="1389986" y="435060"/>
                </a:lnTo>
                <a:lnTo>
                  <a:pt x="1389986" y="434251"/>
                </a:lnTo>
                <a:lnTo>
                  <a:pt x="1390148" y="433281"/>
                </a:lnTo>
                <a:lnTo>
                  <a:pt x="1390148" y="432310"/>
                </a:lnTo>
                <a:lnTo>
                  <a:pt x="1389986" y="431339"/>
                </a:lnTo>
                <a:lnTo>
                  <a:pt x="1389986" y="430207"/>
                </a:lnTo>
                <a:lnTo>
                  <a:pt x="1389663" y="429237"/>
                </a:lnTo>
                <a:lnTo>
                  <a:pt x="1389339" y="428104"/>
                </a:lnTo>
                <a:lnTo>
                  <a:pt x="1389016" y="426972"/>
                </a:lnTo>
                <a:lnTo>
                  <a:pt x="1388531" y="425678"/>
                </a:lnTo>
                <a:lnTo>
                  <a:pt x="1387884" y="424546"/>
                </a:lnTo>
                <a:lnTo>
                  <a:pt x="1387237" y="423252"/>
                </a:lnTo>
                <a:lnTo>
                  <a:pt x="1386428" y="422120"/>
                </a:lnTo>
                <a:lnTo>
                  <a:pt x="1385457" y="420826"/>
                </a:lnTo>
                <a:lnTo>
                  <a:pt x="1384325" y="419370"/>
                </a:lnTo>
                <a:lnTo>
                  <a:pt x="1383031" y="418076"/>
                </a:lnTo>
                <a:lnTo>
                  <a:pt x="1377046" y="411282"/>
                </a:lnTo>
                <a:lnTo>
                  <a:pt x="1376399" y="410797"/>
                </a:lnTo>
                <a:lnTo>
                  <a:pt x="1374782" y="409341"/>
                </a:lnTo>
                <a:lnTo>
                  <a:pt x="1373650" y="408371"/>
                </a:lnTo>
                <a:lnTo>
                  <a:pt x="1372194" y="407562"/>
                </a:lnTo>
                <a:lnTo>
                  <a:pt x="1370576" y="406753"/>
                </a:lnTo>
                <a:lnTo>
                  <a:pt x="1368797" y="405944"/>
                </a:lnTo>
                <a:lnTo>
                  <a:pt x="1367826" y="405621"/>
                </a:lnTo>
                <a:lnTo>
                  <a:pt x="1366694" y="405297"/>
                </a:lnTo>
                <a:lnTo>
                  <a:pt x="1365724" y="405136"/>
                </a:lnTo>
                <a:lnTo>
                  <a:pt x="1364591" y="404974"/>
                </a:lnTo>
                <a:lnTo>
                  <a:pt x="1363459" y="404812"/>
                </a:lnTo>
                <a:lnTo>
                  <a:pt x="1362327" y="4048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924943"/>
                </a:lnTo>
                <a:lnTo>
                  <a:pt x="12192000" y="5027852"/>
                </a:lnTo>
                <a:lnTo>
                  <a:pt x="12125644" y="5019005"/>
                </a:lnTo>
                <a:lnTo>
                  <a:pt x="12022604" y="5005876"/>
                </a:lnTo>
                <a:lnTo>
                  <a:pt x="11902456" y="4993145"/>
                </a:lnTo>
                <a:lnTo>
                  <a:pt x="11767589" y="4980812"/>
                </a:lnTo>
                <a:lnTo>
                  <a:pt x="11635108" y="4970070"/>
                </a:lnTo>
                <a:lnTo>
                  <a:pt x="11556734" y="4964899"/>
                </a:lnTo>
                <a:lnTo>
                  <a:pt x="11471198" y="4960522"/>
                </a:lnTo>
                <a:lnTo>
                  <a:pt x="11278644" y="4952168"/>
                </a:lnTo>
                <a:lnTo>
                  <a:pt x="11172023" y="4948985"/>
                </a:lnTo>
                <a:lnTo>
                  <a:pt x="11059434" y="4948189"/>
                </a:lnTo>
                <a:lnTo>
                  <a:pt x="10939685" y="4948189"/>
                </a:lnTo>
                <a:lnTo>
                  <a:pt x="10815559" y="4950576"/>
                </a:lnTo>
                <a:lnTo>
                  <a:pt x="10684670" y="4954157"/>
                </a:lnTo>
                <a:lnTo>
                  <a:pt x="10549006" y="4961318"/>
                </a:lnTo>
                <a:lnTo>
                  <a:pt x="10408967" y="4970070"/>
                </a:lnTo>
                <a:lnTo>
                  <a:pt x="10263358" y="4983199"/>
                </a:lnTo>
                <a:lnTo>
                  <a:pt x="10114168" y="4998317"/>
                </a:lnTo>
                <a:lnTo>
                  <a:pt x="9960204" y="5017413"/>
                </a:lnTo>
                <a:lnTo>
                  <a:pt x="9802659" y="5039295"/>
                </a:lnTo>
                <a:lnTo>
                  <a:pt x="9722694" y="5052423"/>
                </a:lnTo>
                <a:lnTo>
                  <a:pt x="9641932" y="5065950"/>
                </a:lnTo>
                <a:lnTo>
                  <a:pt x="9477624" y="5096981"/>
                </a:lnTo>
                <a:lnTo>
                  <a:pt x="9394476" y="5113691"/>
                </a:lnTo>
                <a:lnTo>
                  <a:pt x="9310930" y="5131991"/>
                </a:lnTo>
                <a:lnTo>
                  <a:pt x="9226190" y="5151883"/>
                </a:lnTo>
                <a:lnTo>
                  <a:pt x="9141052" y="5172173"/>
                </a:lnTo>
                <a:lnTo>
                  <a:pt x="9054721" y="5194452"/>
                </a:lnTo>
                <a:lnTo>
                  <a:pt x="8968788" y="5217129"/>
                </a:lnTo>
                <a:lnTo>
                  <a:pt x="8794534" y="5268052"/>
                </a:lnTo>
                <a:lnTo>
                  <a:pt x="8707009" y="5294708"/>
                </a:lnTo>
                <a:lnTo>
                  <a:pt x="8618689" y="5323352"/>
                </a:lnTo>
                <a:lnTo>
                  <a:pt x="8529573" y="5353986"/>
                </a:lnTo>
                <a:lnTo>
                  <a:pt x="8441252" y="5385813"/>
                </a:lnTo>
                <a:lnTo>
                  <a:pt x="8351341" y="5418436"/>
                </a:lnTo>
                <a:lnTo>
                  <a:pt x="8262225" y="5453446"/>
                </a:lnTo>
                <a:lnTo>
                  <a:pt x="8172313" y="5490047"/>
                </a:lnTo>
                <a:lnTo>
                  <a:pt x="8082401" y="5527842"/>
                </a:lnTo>
                <a:lnTo>
                  <a:pt x="7991694" y="5567228"/>
                </a:lnTo>
                <a:lnTo>
                  <a:pt x="7901782" y="5608205"/>
                </a:lnTo>
                <a:lnTo>
                  <a:pt x="7811075" y="5651570"/>
                </a:lnTo>
                <a:lnTo>
                  <a:pt x="7720765" y="5696526"/>
                </a:lnTo>
                <a:lnTo>
                  <a:pt x="7630853" y="5742675"/>
                </a:lnTo>
                <a:lnTo>
                  <a:pt x="7540146" y="5791609"/>
                </a:lnTo>
                <a:lnTo>
                  <a:pt x="7449438" y="5841737"/>
                </a:lnTo>
                <a:lnTo>
                  <a:pt x="7359527" y="5893854"/>
                </a:lnTo>
                <a:lnTo>
                  <a:pt x="7268819" y="5947960"/>
                </a:lnTo>
                <a:lnTo>
                  <a:pt x="7179305" y="6003260"/>
                </a:lnTo>
                <a:lnTo>
                  <a:pt x="7071093" y="6074075"/>
                </a:lnTo>
                <a:lnTo>
                  <a:pt x="6952935" y="6154041"/>
                </a:lnTo>
                <a:lnTo>
                  <a:pt x="6826422" y="6244351"/>
                </a:lnTo>
                <a:lnTo>
                  <a:pt x="6761176" y="6293683"/>
                </a:lnTo>
                <a:lnTo>
                  <a:pt x="6692350" y="6345402"/>
                </a:lnTo>
                <a:lnTo>
                  <a:pt x="6623126" y="6399906"/>
                </a:lnTo>
                <a:lnTo>
                  <a:pt x="6552310" y="6456797"/>
                </a:lnTo>
                <a:lnTo>
                  <a:pt x="6479903" y="6517667"/>
                </a:lnTo>
                <a:lnTo>
                  <a:pt x="6406303" y="6580923"/>
                </a:lnTo>
                <a:lnTo>
                  <a:pt x="6331509" y="6646964"/>
                </a:lnTo>
                <a:lnTo>
                  <a:pt x="6255522" y="6716189"/>
                </a:lnTo>
                <a:lnTo>
                  <a:pt x="6178341" y="6788197"/>
                </a:lnTo>
                <a:lnTo>
                  <a:pt x="6106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bIns="720000" anchor="ctr" anchorCtr="0">
            <a:noAutofit/>
          </a:bodyPr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DDE033A-115C-4F2A-AF45-FE2F0FBC71D3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025EC9-E76F-6F11-D3A7-85D2F698E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2413337"/>
            <a:ext cx="10152063" cy="677108"/>
          </a:xfrm>
        </p:spPr>
        <p:txBody>
          <a:bodyPr wrap="square">
            <a:spAutoFit/>
          </a:bodyPr>
          <a:lstStyle>
            <a:lvl1pPr>
              <a:defRPr sz="4400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27D99A-C042-9392-1C90-22E31A99D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725144"/>
            <a:ext cx="7704138" cy="792088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21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404813"/>
            <a:ext cx="10152507" cy="64792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07988" y="1052736"/>
            <a:ext cx="10152508" cy="43204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9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404813"/>
            <a:ext cx="10152507" cy="107997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0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036F59-C785-4312-839B-1FD5EC89678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A935AA-3771-269C-760D-AA0FF246E37E}"/>
              </a:ext>
            </a:extLst>
          </p:cNvPr>
          <p:cNvGrpSpPr/>
          <p:nvPr userDrawn="1"/>
        </p:nvGrpSpPr>
        <p:grpSpPr>
          <a:xfrm>
            <a:off x="1" y="0"/>
            <a:ext cx="4076921" cy="1268760"/>
            <a:chOff x="1" y="0"/>
            <a:chExt cx="4076921" cy="126876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19BD9B6-D4DF-AAB4-0D72-AD2E10AF1DBF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33FC98-206C-D713-C95E-D26376C4C59F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2F11F55-7DED-8CEC-B9FE-77566267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2413337"/>
            <a:ext cx="5688013" cy="2031325"/>
          </a:xfrm>
        </p:spPr>
        <p:txBody>
          <a:bodyPr wrap="square">
            <a:noAutofit/>
          </a:bodyPr>
          <a:lstStyle>
            <a:lvl1pPr>
              <a:defRPr sz="4400" spc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D67D5339-9230-8DF4-4617-6586520EAC2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4951" y="6035154"/>
            <a:ext cx="829062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6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9BA5922-92BF-4E6D-96E9-EA3ACF6AB03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79A008-2CD8-C967-85D7-C3EBCDDCFE61}"/>
              </a:ext>
            </a:extLst>
          </p:cNvPr>
          <p:cNvGrpSpPr/>
          <p:nvPr userDrawn="1"/>
        </p:nvGrpSpPr>
        <p:grpSpPr>
          <a:xfrm>
            <a:off x="1" y="0"/>
            <a:ext cx="4076921" cy="1268760"/>
            <a:chOff x="1" y="0"/>
            <a:chExt cx="4076921" cy="1268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9EED11-2142-DC37-721F-A322931600BE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01C9D2-04A0-F44C-C170-EC83FE767AF6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64EC05C-C3BD-241A-2D79-41CE3C02A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2413337"/>
            <a:ext cx="10152063" cy="2031325"/>
          </a:xfrm>
        </p:spPr>
        <p:txBody>
          <a:bodyPr wrap="square">
            <a:noAutofit/>
          </a:bodyPr>
          <a:lstStyle>
            <a:lvl1pPr>
              <a:defRPr sz="4400" spc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1E5E474-DA9B-DD54-E95F-993E84EE401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4951" y="6035154"/>
            <a:ext cx="829062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8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9BA5922-92BF-4E6D-96E9-EA3ACF6AB035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79A008-2CD8-C967-85D7-C3EBCDDCFE61}"/>
              </a:ext>
            </a:extLst>
          </p:cNvPr>
          <p:cNvGrpSpPr/>
          <p:nvPr userDrawn="1"/>
        </p:nvGrpSpPr>
        <p:grpSpPr>
          <a:xfrm>
            <a:off x="1" y="0"/>
            <a:ext cx="4076921" cy="1268760"/>
            <a:chOff x="1" y="0"/>
            <a:chExt cx="4076921" cy="1268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9EED11-2142-DC37-721F-A322931600BE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4076921" cy="1268760"/>
            </a:xfrm>
            <a:custGeom>
              <a:avLst/>
              <a:gdLst>
                <a:gd name="connsiteX0" fmla="*/ 4076921 w 4076921"/>
                <a:gd name="connsiteY0" fmla="*/ 1268760 h 1268760"/>
                <a:gd name="connsiteX1" fmla="*/ 0 w 4076921"/>
                <a:gd name="connsiteY1" fmla="*/ 1268760 h 1268760"/>
                <a:gd name="connsiteX2" fmla="*/ 20826 w 4076921"/>
                <a:gd name="connsiteY2" fmla="*/ 1248732 h 1268760"/>
                <a:gd name="connsiteX3" fmla="*/ 72834 w 4076921"/>
                <a:gd name="connsiteY3" fmla="*/ 1199557 h 1268760"/>
                <a:gd name="connsiteX4" fmla="*/ 124439 w 4076921"/>
                <a:gd name="connsiteY4" fmla="*/ 1152397 h 1268760"/>
                <a:gd name="connsiteX5" fmla="*/ 175238 w 4076921"/>
                <a:gd name="connsiteY5" fmla="*/ 1107252 h 1268760"/>
                <a:gd name="connsiteX6" fmla="*/ 225230 w 4076921"/>
                <a:gd name="connsiteY6" fmla="*/ 1064526 h 1268760"/>
                <a:gd name="connsiteX7" fmla="*/ 274415 w 4076921"/>
                <a:gd name="connsiteY7" fmla="*/ 1023815 h 1268760"/>
                <a:gd name="connsiteX8" fmla="*/ 322795 w 4076921"/>
                <a:gd name="connsiteY8" fmla="*/ 984717 h 1268760"/>
                <a:gd name="connsiteX9" fmla="*/ 369965 w 4076921"/>
                <a:gd name="connsiteY9" fmla="*/ 947634 h 1268760"/>
                <a:gd name="connsiteX10" fmla="*/ 415925 w 4076921"/>
                <a:gd name="connsiteY10" fmla="*/ 912566 h 1268760"/>
                <a:gd name="connsiteX11" fmla="*/ 460676 w 4076921"/>
                <a:gd name="connsiteY11" fmla="*/ 879111 h 1268760"/>
                <a:gd name="connsiteX12" fmla="*/ 504218 w 4076921"/>
                <a:gd name="connsiteY12" fmla="*/ 847671 h 1268760"/>
                <a:gd name="connsiteX13" fmla="*/ 546550 w 4076921"/>
                <a:gd name="connsiteY13" fmla="*/ 817843 h 1268760"/>
                <a:gd name="connsiteX14" fmla="*/ 626376 w 4076921"/>
                <a:gd name="connsiteY14" fmla="*/ 763831 h 1268760"/>
                <a:gd name="connsiteX15" fmla="*/ 699752 w 4076921"/>
                <a:gd name="connsiteY15" fmla="*/ 715865 h 1268760"/>
                <a:gd name="connsiteX16" fmla="*/ 761032 w 4076921"/>
                <a:gd name="connsiteY16" fmla="*/ 677975 h 1268760"/>
                <a:gd name="connsiteX17" fmla="*/ 821910 w 4076921"/>
                <a:gd name="connsiteY17" fmla="*/ 641698 h 1268760"/>
                <a:gd name="connsiteX18" fmla="*/ 883190 w 4076921"/>
                <a:gd name="connsiteY18" fmla="*/ 605825 h 1268760"/>
                <a:gd name="connsiteX19" fmla="*/ 944874 w 4076921"/>
                <a:gd name="connsiteY19" fmla="*/ 571966 h 1268760"/>
                <a:gd name="connsiteX20" fmla="*/ 1005752 w 4076921"/>
                <a:gd name="connsiteY20" fmla="*/ 538914 h 1268760"/>
                <a:gd name="connsiteX21" fmla="*/ 1067032 w 4076921"/>
                <a:gd name="connsiteY21" fmla="*/ 507474 h 1268760"/>
                <a:gd name="connsiteX22" fmla="*/ 1128716 w 4076921"/>
                <a:gd name="connsiteY22" fmla="*/ 477243 h 1268760"/>
                <a:gd name="connsiteX23" fmla="*/ 1189997 w 4076921"/>
                <a:gd name="connsiteY23" fmla="*/ 447819 h 1268760"/>
                <a:gd name="connsiteX24" fmla="*/ 1250874 w 4076921"/>
                <a:gd name="connsiteY24" fmla="*/ 420006 h 1268760"/>
                <a:gd name="connsiteX25" fmla="*/ 1312558 w 4076921"/>
                <a:gd name="connsiteY25" fmla="*/ 393000 h 1268760"/>
                <a:gd name="connsiteX26" fmla="*/ 1373436 w 4076921"/>
                <a:gd name="connsiteY26" fmla="*/ 367203 h 1268760"/>
                <a:gd name="connsiteX27" fmla="*/ 1434313 w 4076921"/>
                <a:gd name="connsiteY27" fmla="*/ 342615 h 1268760"/>
                <a:gd name="connsiteX28" fmla="*/ 1494787 w 4076921"/>
                <a:gd name="connsiteY28" fmla="*/ 318834 h 1268760"/>
                <a:gd name="connsiteX29" fmla="*/ 1555262 w 4076921"/>
                <a:gd name="connsiteY29" fmla="*/ 296665 h 1268760"/>
                <a:gd name="connsiteX30" fmla="*/ 1615736 w 4076921"/>
                <a:gd name="connsiteY30" fmla="*/ 275302 h 1268760"/>
                <a:gd name="connsiteX31" fmla="*/ 1676210 w 4076921"/>
                <a:gd name="connsiteY31" fmla="*/ 254342 h 1268760"/>
                <a:gd name="connsiteX32" fmla="*/ 1735878 w 4076921"/>
                <a:gd name="connsiteY32" fmla="*/ 234994 h 1268760"/>
                <a:gd name="connsiteX33" fmla="*/ 1795546 w 4076921"/>
                <a:gd name="connsiteY33" fmla="*/ 216855 h 1268760"/>
                <a:gd name="connsiteX34" fmla="*/ 1913673 w 4076921"/>
                <a:gd name="connsiteY34" fmla="*/ 182191 h 1268760"/>
                <a:gd name="connsiteX35" fmla="*/ 1972132 w 4076921"/>
                <a:gd name="connsiteY35" fmla="*/ 166874 h 1268760"/>
                <a:gd name="connsiteX36" fmla="*/ 2030590 w 4076921"/>
                <a:gd name="connsiteY36" fmla="*/ 151960 h 1268760"/>
                <a:gd name="connsiteX37" fmla="*/ 2088242 w 4076921"/>
                <a:gd name="connsiteY37" fmla="*/ 138255 h 1268760"/>
                <a:gd name="connsiteX38" fmla="*/ 2145491 w 4076921"/>
                <a:gd name="connsiteY38" fmla="*/ 124551 h 1268760"/>
                <a:gd name="connsiteX39" fmla="*/ 2202337 w 4076921"/>
                <a:gd name="connsiteY39" fmla="*/ 112459 h 1268760"/>
                <a:gd name="connsiteX40" fmla="*/ 2258780 w 4076921"/>
                <a:gd name="connsiteY40" fmla="*/ 100769 h 1268760"/>
                <a:gd name="connsiteX41" fmla="*/ 2370456 w 4076921"/>
                <a:gd name="connsiteY41" fmla="*/ 79809 h 1268760"/>
                <a:gd name="connsiteX42" fmla="*/ 2424882 w 4076921"/>
                <a:gd name="connsiteY42" fmla="*/ 70539 h 1268760"/>
                <a:gd name="connsiteX43" fmla="*/ 2479309 w 4076921"/>
                <a:gd name="connsiteY43" fmla="*/ 61671 h 1268760"/>
                <a:gd name="connsiteX44" fmla="*/ 2586147 w 4076921"/>
                <a:gd name="connsiteY44" fmla="*/ 46757 h 1268760"/>
                <a:gd name="connsiteX45" fmla="*/ 2690566 w 4076921"/>
                <a:gd name="connsiteY45" fmla="*/ 33859 h 1268760"/>
                <a:gd name="connsiteX46" fmla="*/ 2791760 w 4076921"/>
                <a:gd name="connsiteY46" fmla="*/ 23782 h 1268760"/>
                <a:gd name="connsiteX47" fmla="*/ 2890535 w 4076921"/>
                <a:gd name="connsiteY47" fmla="*/ 14914 h 1268760"/>
                <a:gd name="connsiteX48" fmla="*/ 2985681 w 4076921"/>
                <a:gd name="connsiteY48" fmla="*/ 8868 h 1268760"/>
                <a:gd name="connsiteX49" fmla="*/ 3077602 w 4076921"/>
                <a:gd name="connsiteY49" fmla="*/ 4031 h 1268760"/>
                <a:gd name="connsiteX50" fmla="*/ 3165894 w 4076921"/>
                <a:gd name="connsiteY50" fmla="*/ 1612 h 1268760"/>
                <a:gd name="connsiteX51" fmla="*/ 3250559 w 4076921"/>
                <a:gd name="connsiteY51" fmla="*/ 0 h 1268760"/>
                <a:gd name="connsiteX52" fmla="*/ 3331594 w 4076921"/>
                <a:gd name="connsiteY52" fmla="*/ 0 h 1268760"/>
                <a:gd name="connsiteX53" fmla="*/ 3408195 w 4076921"/>
                <a:gd name="connsiteY53" fmla="*/ 403 h 1268760"/>
                <a:gd name="connsiteX54" fmla="*/ 3480361 w 4076921"/>
                <a:gd name="connsiteY54" fmla="*/ 2419 h 1268760"/>
                <a:gd name="connsiteX55" fmla="*/ 3610986 w 4076921"/>
                <a:gd name="connsiteY55" fmla="*/ 8062 h 1268760"/>
                <a:gd name="connsiteX56" fmla="*/ 3668638 w 4076921"/>
                <a:gd name="connsiteY56" fmla="*/ 11286 h 1268760"/>
                <a:gd name="connsiteX57" fmla="*/ 3721855 w 4076921"/>
                <a:gd name="connsiteY57" fmla="*/ 14914 h 1268760"/>
                <a:gd name="connsiteX58" fmla="*/ 3811760 w 4076921"/>
                <a:gd name="connsiteY58" fmla="*/ 22169 h 1268760"/>
                <a:gd name="connsiteX59" fmla="*/ 3903278 w 4076921"/>
                <a:gd name="connsiteY59" fmla="*/ 30231 h 1268760"/>
                <a:gd name="connsiteX60" fmla="*/ 3985120 w 4076921"/>
                <a:gd name="connsiteY60" fmla="*/ 39099 h 1268760"/>
                <a:gd name="connsiteX61" fmla="*/ 4054867 w 4076921"/>
                <a:gd name="connsiteY61" fmla="*/ 47966 h 1268760"/>
                <a:gd name="connsiteX62" fmla="*/ 4076921 w 4076921"/>
                <a:gd name="connsiteY62" fmla="*/ 50959 h 12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76921" h="1268760">
                  <a:moveTo>
                    <a:pt x="4076921" y="1268760"/>
                  </a:moveTo>
                  <a:lnTo>
                    <a:pt x="0" y="1268760"/>
                  </a:lnTo>
                  <a:lnTo>
                    <a:pt x="20826" y="1248732"/>
                  </a:lnTo>
                  <a:lnTo>
                    <a:pt x="72834" y="1199557"/>
                  </a:lnTo>
                  <a:lnTo>
                    <a:pt x="124439" y="1152397"/>
                  </a:lnTo>
                  <a:lnTo>
                    <a:pt x="175238" y="1107252"/>
                  </a:lnTo>
                  <a:lnTo>
                    <a:pt x="225230" y="1064526"/>
                  </a:lnTo>
                  <a:lnTo>
                    <a:pt x="274415" y="1023815"/>
                  </a:lnTo>
                  <a:lnTo>
                    <a:pt x="322795" y="984717"/>
                  </a:lnTo>
                  <a:lnTo>
                    <a:pt x="369965" y="947634"/>
                  </a:lnTo>
                  <a:lnTo>
                    <a:pt x="415925" y="912566"/>
                  </a:lnTo>
                  <a:lnTo>
                    <a:pt x="460676" y="879111"/>
                  </a:lnTo>
                  <a:lnTo>
                    <a:pt x="504218" y="847671"/>
                  </a:lnTo>
                  <a:lnTo>
                    <a:pt x="546550" y="817843"/>
                  </a:lnTo>
                  <a:lnTo>
                    <a:pt x="626376" y="763831"/>
                  </a:lnTo>
                  <a:lnTo>
                    <a:pt x="699752" y="715865"/>
                  </a:lnTo>
                  <a:lnTo>
                    <a:pt x="761032" y="677975"/>
                  </a:lnTo>
                  <a:lnTo>
                    <a:pt x="821910" y="641698"/>
                  </a:lnTo>
                  <a:lnTo>
                    <a:pt x="883190" y="605825"/>
                  </a:lnTo>
                  <a:lnTo>
                    <a:pt x="944874" y="571966"/>
                  </a:lnTo>
                  <a:lnTo>
                    <a:pt x="1005752" y="538914"/>
                  </a:lnTo>
                  <a:lnTo>
                    <a:pt x="1067032" y="507474"/>
                  </a:lnTo>
                  <a:lnTo>
                    <a:pt x="1128716" y="477243"/>
                  </a:lnTo>
                  <a:lnTo>
                    <a:pt x="1189997" y="447819"/>
                  </a:lnTo>
                  <a:lnTo>
                    <a:pt x="1250874" y="420006"/>
                  </a:lnTo>
                  <a:lnTo>
                    <a:pt x="1312558" y="393000"/>
                  </a:lnTo>
                  <a:lnTo>
                    <a:pt x="1373436" y="367203"/>
                  </a:lnTo>
                  <a:lnTo>
                    <a:pt x="1434313" y="342615"/>
                  </a:lnTo>
                  <a:lnTo>
                    <a:pt x="1494787" y="318834"/>
                  </a:lnTo>
                  <a:lnTo>
                    <a:pt x="1555262" y="296665"/>
                  </a:lnTo>
                  <a:lnTo>
                    <a:pt x="1615736" y="275302"/>
                  </a:lnTo>
                  <a:lnTo>
                    <a:pt x="1676210" y="254342"/>
                  </a:lnTo>
                  <a:lnTo>
                    <a:pt x="1735878" y="234994"/>
                  </a:lnTo>
                  <a:lnTo>
                    <a:pt x="1795546" y="216855"/>
                  </a:lnTo>
                  <a:lnTo>
                    <a:pt x="1913673" y="182191"/>
                  </a:lnTo>
                  <a:lnTo>
                    <a:pt x="1972132" y="166874"/>
                  </a:lnTo>
                  <a:lnTo>
                    <a:pt x="2030590" y="151960"/>
                  </a:lnTo>
                  <a:lnTo>
                    <a:pt x="2088242" y="138255"/>
                  </a:lnTo>
                  <a:lnTo>
                    <a:pt x="2145491" y="124551"/>
                  </a:lnTo>
                  <a:lnTo>
                    <a:pt x="2202337" y="112459"/>
                  </a:lnTo>
                  <a:lnTo>
                    <a:pt x="2258780" y="100769"/>
                  </a:lnTo>
                  <a:lnTo>
                    <a:pt x="2370456" y="79809"/>
                  </a:lnTo>
                  <a:lnTo>
                    <a:pt x="2424882" y="70539"/>
                  </a:lnTo>
                  <a:lnTo>
                    <a:pt x="2479309" y="61671"/>
                  </a:lnTo>
                  <a:lnTo>
                    <a:pt x="2586147" y="46757"/>
                  </a:lnTo>
                  <a:lnTo>
                    <a:pt x="2690566" y="33859"/>
                  </a:lnTo>
                  <a:lnTo>
                    <a:pt x="2791760" y="23782"/>
                  </a:lnTo>
                  <a:lnTo>
                    <a:pt x="2890535" y="14914"/>
                  </a:lnTo>
                  <a:lnTo>
                    <a:pt x="2985681" y="8868"/>
                  </a:lnTo>
                  <a:lnTo>
                    <a:pt x="3077602" y="4031"/>
                  </a:lnTo>
                  <a:lnTo>
                    <a:pt x="3165894" y="1612"/>
                  </a:lnTo>
                  <a:lnTo>
                    <a:pt x="3250559" y="0"/>
                  </a:lnTo>
                  <a:lnTo>
                    <a:pt x="3331594" y="0"/>
                  </a:lnTo>
                  <a:lnTo>
                    <a:pt x="3408195" y="403"/>
                  </a:lnTo>
                  <a:lnTo>
                    <a:pt x="3480361" y="2419"/>
                  </a:lnTo>
                  <a:lnTo>
                    <a:pt x="3610986" y="8062"/>
                  </a:lnTo>
                  <a:lnTo>
                    <a:pt x="3668638" y="11286"/>
                  </a:lnTo>
                  <a:lnTo>
                    <a:pt x="3721855" y="14914"/>
                  </a:lnTo>
                  <a:lnTo>
                    <a:pt x="3811760" y="22169"/>
                  </a:lnTo>
                  <a:lnTo>
                    <a:pt x="3903278" y="30231"/>
                  </a:lnTo>
                  <a:lnTo>
                    <a:pt x="3985120" y="39099"/>
                  </a:lnTo>
                  <a:lnTo>
                    <a:pt x="4054867" y="47966"/>
                  </a:lnTo>
                  <a:lnTo>
                    <a:pt x="4076921" y="50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01C9D2-04A0-F44C-C170-EC83FE767AF6}"/>
                </a:ext>
              </a:extLst>
            </p:cNvPr>
            <p:cNvSpPr>
              <a:spLocks/>
            </p:cNvSpPr>
            <p:nvPr userDrawn="1"/>
          </p:nvSpPr>
          <p:spPr bwMode="auto">
            <a:xfrm flipH="1" flipV="1">
              <a:off x="1" y="0"/>
              <a:ext cx="3864505" cy="1217150"/>
            </a:xfrm>
            <a:custGeom>
              <a:avLst/>
              <a:gdLst>
                <a:gd name="connsiteX0" fmla="*/ 3864505 w 3864505"/>
                <a:gd name="connsiteY0" fmla="*/ 1217150 h 1217150"/>
                <a:gd name="connsiteX1" fmla="*/ 0 w 3864505"/>
                <a:gd name="connsiteY1" fmla="*/ 1217150 h 1217150"/>
                <a:gd name="connsiteX2" fmla="*/ 24927 w 3864505"/>
                <a:gd name="connsiteY2" fmla="*/ 1198315 h 1217150"/>
                <a:gd name="connsiteX3" fmla="*/ 103140 w 3864505"/>
                <a:gd name="connsiteY3" fmla="*/ 1142270 h 1217150"/>
                <a:gd name="connsiteX4" fmla="*/ 185385 w 3864505"/>
                <a:gd name="connsiteY4" fmla="*/ 1084612 h 1217150"/>
                <a:gd name="connsiteX5" fmla="*/ 272467 w 3864505"/>
                <a:gd name="connsiteY5" fmla="*/ 1025744 h 1217150"/>
                <a:gd name="connsiteX6" fmla="*/ 364791 w 3864505"/>
                <a:gd name="connsiteY6" fmla="*/ 966071 h 1217150"/>
                <a:gd name="connsiteX7" fmla="*/ 412364 w 3864505"/>
                <a:gd name="connsiteY7" fmla="*/ 935427 h 1217150"/>
                <a:gd name="connsiteX8" fmla="*/ 461549 w 3864505"/>
                <a:gd name="connsiteY8" fmla="*/ 905187 h 1217150"/>
                <a:gd name="connsiteX9" fmla="*/ 563146 w 3864505"/>
                <a:gd name="connsiteY9" fmla="*/ 844304 h 1217150"/>
                <a:gd name="connsiteX10" fmla="*/ 669580 w 3864505"/>
                <a:gd name="connsiteY10" fmla="*/ 783420 h 1217150"/>
                <a:gd name="connsiteX11" fmla="*/ 780852 w 3864505"/>
                <a:gd name="connsiteY11" fmla="*/ 723343 h 1217150"/>
                <a:gd name="connsiteX12" fmla="*/ 896559 w 3864505"/>
                <a:gd name="connsiteY12" fmla="*/ 662863 h 1217150"/>
                <a:gd name="connsiteX13" fmla="*/ 956227 w 3864505"/>
                <a:gd name="connsiteY13" fmla="*/ 633026 h 1217150"/>
                <a:gd name="connsiteX14" fmla="*/ 1017507 w 3864505"/>
                <a:gd name="connsiteY14" fmla="*/ 603593 h 1217150"/>
                <a:gd name="connsiteX15" fmla="*/ 1079191 w 3864505"/>
                <a:gd name="connsiteY15" fmla="*/ 574159 h 1217150"/>
                <a:gd name="connsiteX16" fmla="*/ 1142890 w 3864505"/>
                <a:gd name="connsiteY16" fmla="*/ 545532 h 1217150"/>
                <a:gd name="connsiteX17" fmla="*/ 1206993 w 3864505"/>
                <a:gd name="connsiteY17" fmla="*/ 516501 h 1217150"/>
                <a:gd name="connsiteX18" fmla="*/ 1272305 w 3864505"/>
                <a:gd name="connsiteY18" fmla="*/ 488277 h 1217150"/>
                <a:gd name="connsiteX19" fmla="*/ 1339632 w 3864505"/>
                <a:gd name="connsiteY19" fmla="*/ 460456 h 1217150"/>
                <a:gd name="connsiteX20" fmla="*/ 1407363 w 3864505"/>
                <a:gd name="connsiteY20" fmla="*/ 433038 h 1217150"/>
                <a:gd name="connsiteX21" fmla="*/ 1476707 w 3864505"/>
                <a:gd name="connsiteY21" fmla="*/ 406024 h 1217150"/>
                <a:gd name="connsiteX22" fmla="*/ 1546857 w 3864505"/>
                <a:gd name="connsiteY22" fmla="*/ 379816 h 1217150"/>
                <a:gd name="connsiteX23" fmla="*/ 1618619 w 3864505"/>
                <a:gd name="connsiteY23" fmla="*/ 354011 h 1217150"/>
                <a:gd name="connsiteX24" fmla="*/ 1691188 w 3864505"/>
                <a:gd name="connsiteY24" fmla="*/ 329012 h 1217150"/>
                <a:gd name="connsiteX25" fmla="*/ 1776255 w 3864505"/>
                <a:gd name="connsiteY25" fmla="*/ 300385 h 1217150"/>
                <a:gd name="connsiteX26" fmla="*/ 1859709 w 3864505"/>
                <a:gd name="connsiteY26" fmla="*/ 274177 h 1217150"/>
                <a:gd name="connsiteX27" fmla="*/ 1943566 w 3864505"/>
                <a:gd name="connsiteY27" fmla="*/ 248775 h 1217150"/>
                <a:gd name="connsiteX28" fmla="*/ 2026214 w 3864505"/>
                <a:gd name="connsiteY28" fmla="*/ 225390 h 1217150"/>
                <a:gd name="connsiteX29" fmla="*/ 2107652 w 3864505"/>
                <a:gd name="connsiteY29" fmla="*/ 203214 h 1217150"/>
                <a:gd name="connsiteX30" fmla="*/ 2188688 w 3864505"/>
                <a:gd name="connsiteY30" fmla="*/ 182650 h 1217150"/>
                <a:gd name="connsiteX31" fmla="*/ 2268917 w 3864505"/>
                <a:gd name="connsiteY31" fmla="*/ 163297 h 1217150"/>
                <a:gd name="connsiteX32" fmla="*/ 2347936 w 3864505"/>
                <a:gd name="connsiteY32" fmla="*/ 145153 h 1217150"/>
                <a:gd name="connsiteX33" fmla="*/ 2503959 w 3864505"/>
                <a:gd name="connsiteY33" fmla="*/ 112896 h 1217150"/>
                <a:gd name="connsiteX34" fmla="*/ 2580156 w 3864505"/>
                <a:gd name="connsiteY34" fmla="*/ 98784 h 1217150"/>
                <a:gd name="connsiteX35" fmla="*/ 2655547 w 3864505"/>
                <a:gd name="connsiteY35" fmla="*/ 85479 h 1217150"/>
                <a:gd name="connsiteX36" fmla="*/ 2803104 w 3864505"/>
                <a:gd name="connsiteY36" fmla="*/ 62496 h 1217150"/>
                <a:gd name="connsiteX37" fmla="*/ 2875269 w 3864505"/>
                <a:gd name="connsiteY37" fmla="*/ 52416 h 1217150"/>
                <a:gd name="connsiteX38" fmla="*/ 2946629 w 3864505"/>
                <a:gd name="connsiteY38" fmla="*/ 43949 h 1217150"/>
                <a:gd name="connsiteX39" fmla="*/ 3016376 w 3864505"/>
                <a:gd name="connsiteY39" fmla="*/ 35885 h 1217150"/>
                <a:gd name="connsiteX40" fmla="*/ 3084913 w 3864505"/>
                <a:gd name="connsiteY40" fmla="*/ 29031 h 1217150"/>
                <a:gd name="connsiteX41" fmla="*/ 3152241 w 3864505"/>
                <a:gd name="connsiteY41" fmla="*/ 22579 h 1217150"/>
                <a:gd name="connsiteX42" fmla="*/ 3218359 w 3864505"/>
                <a:gd name="connsiteY42" fmla="*/ 17338 h 1217150"/>
                <a:gd name="connsiteX43" fmla="*/ 3283268 w 3864505"/>
                <a:gd name="connsiteY43" fmla="*/ 12903 h 1217150"/>
                <a:gd name="connsiteX44" fmla="*/ 3346161 w 3864505"/>
                <a:gd name="connsiteY44" fmla="*/ 8870 h 1217150"/>
                <a:gd name="connsiteX45" fmla="*/ 3469124 w 3864505"/>
                <a:gd name="connsiteY45" fmla="*/ 3629 h 1217150"/>
                <a:gd name="connsiteX46" fmla="*/ 3586444 w 3864505"/>
                <a:gd name="connsiteY46" fmla="*/ 403 h 1217150"/>
                <a:gd name="connsiteX47" fmla="*/ 3697716 w 3864505"/>
                <a:gd name="connsiteY47" fmla="*/ 0 h 1217150"/>
                <a:gd name="connsiteX48" fmla="*/ 3802538 w 3864505"/>
                <a:gd name="connsiteY48" fmla="*/ 1210 h 1217150"/>
                <a:gd name="connsiteX49" fmla="*/ 3864505 w 3864505"/>
                <a:gd name="connsiteY49" fmla="*/ 2740 h 12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4505" h="1217150">
                  <a:moveTo>
                    <a:pt x="3864505" y="1217150"/>
                  </a:moveTo>
                  <a:lnTo>
                    <a:pt x="0" y="1217150"/>
                  </a:lnTo>
                  <a:lnTo>
                    <a:pt x="24927" y="1198315"/>
                  </a:lnTo>
                  <a:lnTo>
                    <a:pt x="103140" y="1142270"/>
                  </a:lnTo>
                  <a:lnTo>
                    <a:pt x="185385" y="1084612"/>
                  </a:lnTo>
                  <a:lnTo>
                    <a:pt x="272467" y="1025744"/>
                  </a:lnTo>
                  <a:lnTo>
                    <a:pt x="364791" y="966071"/>
                  </a:lnTo>
                  <a:lnTo>
                    <a:pt x="412364" y="935427"/>
                  </a:lnTo>
                  <a:lnTo>
                    <a:pt x="461549" y="905187"/>
                  </a:lnTo>
                  <a:lnTo>
                    <a:pt x="563146" y="844304"/>
                  </a:lnTo>
                  <a:lnTo>
                    <a:pt x="669580" y="783420"/>
                  </a:lnTo>
                  <a:lnTo>
                    <a:pt x="780852" y="723343"/>
                  </a:lnTo>
                  <a:lnTo>
                    <a:pt x="896559" y="662863"/>
                  </a:lnTo>
                  <a:lnTo>
                    <a:pt x="956227" y="633026"/>
                  </a:lnTo>
                  <a:lnTo>
                    <a:pt x="1017507" y="603593"/>
                  </a:lnTo>
                  <a:lnTo>
                    <a:pt x="1079191" y="574159"/>
                  </a:lnTo>
                  <a:lnTo>
                    <a:pt x="1142890" y="545532"/>
                  </a:lnTo>
                  <a:lnTo>
                    <a:pt x="1206993" y="516501"/>
                  </a:lnTo>
                  <a:lnTo>
                    <a:pt x="1272305" y="488277"/>
                  </a:lnTo>
                  <a:lnTo>
                    <a:pt x="1339632" y="460456"/>
                  </a:lnTo>
                  <a:lnTo>
                    <a:pt x="1407363" y="433038"/>
                  </a:lnTo>
                  <a:lnTo>
                    <a:pt x="1476707" y="406024"/>
                  </a:lnTo>
                  <a:lnTo>
                    <a:pt x="1546857" y="379816"/>
                  </a:lnTo>
                  <a:lnTo>
                    <a:pt x="1618619" y="354011"/>
                  </a:lnTo>
                  <a:lnTo>
                    <a:pt x="1691188" y="329012"/>
                  </a:lnTo>
                  <a:lnTo>
                    <a:pt x="1776255" y="300385"/>
                  </a:lnTo>
                  <a:lnTo>
                    <a:pt x="1859709" y="274177"/>
                  </a:lnTo>
                  <a:lnTo>
                    <a:pt x="1943566" y="248775"/>
                  </a:lnTo>
                  <a:lnTo>
                    <a:pt x="2026214" y="225390"/>
                  </a:lnTo>
                  <a:lnTo>
                    <a:pt x="2107652" y="203214"/>
                  </a:lnTo>
                  <a:lnTo>
                    <a:pt x="2188688" y="182650"/>
                  </a:lnTo>
                  <a:lnTo>
                    <a:pt x="2268917" y="163297"/>
                  </a:lnTo>
                  <a:lnTo>
                    <a:pt x="2347936" y="145153"/>
                  </a:lnTo>
                  <a:lnTo>
                    <a:pt x="2503959" y="112896"/>
                  </a:lnTo>
                  <a:lnTo>
                    <a:pt x="2580156" y="98784"/>
                  </a:lnTo>
                  <a:lnTo>
                    <a:pt x="2655547" y="85479"/>
                  </a:lnTo>
                  <a:lnTo>
                    <a:pt x="2803104" y="62496"/>
                  </a:lnTo>
                  <a:lnTo>
                    <a:pt x="2875269" y="52416"/>
                  </a:lnTo>
                  <a:lnTo>
                    <a:pt x="2946629" y="43949"/>
                  </a:lnTo>
                  <a:lnTo>
                    <a:pt x="3016376" y="35885"/>
                  </a:lnTo>
                  <a:lnTo>
                    <a:pt x="3084913" y="29031"/>
                  </a:lnTo>
                  <a:lnTo>
                    <a:pt x="3152241" y="22579"/>
                  </a:lnTo>
                  <a:lnTo>
                    <a:pt x="3218359" y="17338"/>
                  </a:lnTo>
                  <a:lnTo>
                    <a:pt x="3283268" y="12903"/>
                  </a:lnTo>
                  <a:lnTo>
                    <a:pt x="3346161" y="8870"/>
                  </a:lnTo>
                  <a:lnTo>
                    <a:pt x="3469124" y="3629"/>
                  </a:lnTo>
                  <a:lnTo>
                    <a:pt x="3586444" y="403"/>
                  </a:lnTo>
                  <a:lnTo>
                    <a:pt x="3697716" y="0"/>
                  </a:lnTo>
                  <a:lnTo>
                    <a:pt x="3802538" y="1210"/>
                  </a:lnTo>
                  <a:lnTo>
                    <a:pt x="3864505" y="27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64EC05C-C3BD-241A-2D79-41CE3C02A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2413337"/>
            <a:ext cx="10152063" cy="2031325"/>
          </a:xfrm>
        </p:spPr>
        <p:txBody>
          <a:bodyPr wrap="square">
            <a:noAutofit/>
          </a:bodyPr>
          <a:lstStyle>
            <a:lvl1pPr>
              <a:defRPr sz="4400" spc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1E5E474-DA9B-DD54-E95F-993E84EE401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4951" y="6035154"/>
            <a:ext cx="829062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6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9" y="404813"/>
            <a:ext cx="10152508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700213"/>
            <a:ext cx="11376025" cy="4465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3432" y="6309320"/>
            <a:ext cx="1584175" cy="143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150" baseline="0">
                <a:solidFill>
                  <a:schemeClr val="accent1"/>
                </a:solidFill>
              </a:defRPr>
            </a:lvl1pPr>
          </a:lstStyle>
          <a:p>
            <a:fld id="{327B09D5-F4C2-4A66-A50A-2A3B229DBB96}" type="datetime1">
              <a:rPr lang="fi-FI" smtClean="0"/>
              <a:pPr/>
              <a:t>10.10.2023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7607" y="6309320"/>
            <a:ext cx="7992443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09889"/>
            <a:ext cx="576015" cy="143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150" baseline="0">
                <a:solidFill>
                  <a:schemeClr val="accent1"/>
                </a:solidFill>
              </a:defRPr>
            </a:lvl1pPr>
          </a:lstStyle>
          <a:p>
            <a:fld id="{415A4781-03EE-4B8B-80F0-4A838F30730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(c)" hidden="1"/>
          <p:cNvSpPr txBox="1"/>
          <p:nvPr userDrawn="1"/>
        </p:nvSpPr>
        <p:spPr>
          <a:xfrm>
            <a:off x="12004659" y="6891795"/>
            <a:ext cx="19877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live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000"/>
            <a:ext cx="80348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10954951" y="404813"/>
            <a:ext cx="829062" cy="432000"/>
          </a:xfrm>
          <a:custGeom>
            <a:avLst/>
            <a:gdLst>
              <a:gd name="T0" fmla="*/ 6788 w 6834"/>
              <a:gd name="T1" fmla="*/ 3302 h 3561"/>
              <a:gd name="T2" fmla="*/ 6833 w 6834"/>
              <a:gd name="T3" fmla="*/ 3377 h 3561"/>
              <a:gd name="T4" fmla="*/ 6817 w 6834"/>
              <a:gd name="T5" fmla="*/ 3515 h 3561"/>
              <a:gd name="T6" fmla="*/ 6742 w 6834"/>
              <a:gd name="T7" fmla="*/ 3559 h 3561"/>
              <a:gd name="T8" fmla="*/ 5380 w 6834"/>
              <a:gd name="T9" fmla="*/ 3556 h 3561"/>
              <a:gd name="T10" fmla="*/ 5315 w 6834"/>
              <a:gd name="T11" fmla="*/ 3501 h 3561"/>
              <a:gd name="T12" fmla="*/ 5300 w 6834"/>
              <a:gd name="T13" fmla="*/ 1439 h 3561"/>
              <a:gd name="T14" fmla="*/ 5328 w 6834"/>
              <a:gd name="T15" fmla="*/ 1358 h 3561"/>
              <a:gd name="T16" fmla="*/ 5409 w 6834"/>
              <a:gd name="T17" fmla="*/ 1320 h 3561"/>
              <a:gd name="T18" fmla="*/ 6761 w 6834"/>
              <a:gd name="T19" fmla="*/ 1325 h 3561"/>
              <a:gd name="T20" fmla="*/ 6818 w 6834"/>
              <a:gd name="T21" fmla="*/ 1370 h 3561"/>
              <a:gd name="T22" fmla="*/ 6832 w 6834"/>
              <a:gd name="T23" fmla="*/ 1515 h 3561"/>
              <a:gd name="T24" fmla="*/ 6785 w 6834"/>
              <a:gd name="T25" fmla="*/ 1580 h 3561"/>
              <a:gd name="T26" fmla="*/ 6401 w 6834"/>
              <a:gd name="T27" fmla="*/ 2302 h 3561"/>
              <a:gd name="T28" fmla="*/ 6479 w 6834"/>
              <a:gd name="T29" fmla="*/ 2331 h 3561"/>
              <a:gd name="T30" fmla="*/ 6510 w 6834"/>
              <a:gd name="T31" fmla="*/ 2469 h 3561"/>
              <a:gd name="T32" fmla="*/ 6480 w 6834"/>
              <a:gd name="T33" fmla="*/ 2547 h 3561"/>
              <a:gd name="T34" fmla="*/ 6401 w 6834"/>
              <a:gd name="T35" fmla="*/ 2578 h 3561"/>
              <a:gd name="T36" fmla="*/ 1471 w 6834"/>
              <a:gd name="T37" fmla="*/ 3515 h 3561"/>
              <a:gd name="T38" fmla="*/ 1404 w 6834"/>
              <a:gd name="T39" fmla="*/ 3558 h 3561"/>
              <a:gd name="T40" fmla="*/ 80 w 6834"/>
              <a:gd name="T41" fmla="*/ 3556 h 3561"/>
              <a:gd name="T42" fmla="*/ 15 w 6834"/>
              <a:gd name="T43" fmla="*/ 3501 h 3561"/>
              <a:gd name="T44" fmla="*/ 0 w 6834"/>
              <a:gd name="T45" fmla="*/ 1439 h 3561"/>
              <a:gd name="T46" fmla="*/ 28 w 6834"/>
              <a:gd name="T47" fmla="*/ 1358 h 3561"/>
              <a:gd name="T48" fmla="*/ 114 w 6834"/>
              <a:gd name="T49" fmla="*/ 1320 h 3561"/>
              <a:gd name="T50" fmla="*/ 258 w 6834"/>
              <a:gd name="T51" fmla="*/ 1338 h 3561"/>
              <a:gd name="T52" fmla="*/ 305 w 6834"/>
              <a:gd name="T53" fmla="*/ 1411 h 3561"/>
              <a:gd name="T54" fmla="*/ 1389 w 6834"/>
              <a:gd name="T55" fmla="*/ 3285 h 3561"/>
              <a:gd name="T56" fmla="*/ 1461 w 6834"/>
              <a:gd name="T57" fmla="*/ 3319 h 3561"/>
              <a:gd name="T58" fmla="*/ 2273 w 6834"/>
              <a:gd name="T59" fmla="*/ 3442 h 3561"/>
              <a:gd name="T60" fmla="*/ 2245 w 6834"/>
              <a:gd name="T61" fmla="*/ 3522 h 3561"/>
              <a:gd name="T62" fmla="*/ 2164 w 6834"/>
              <a:gd name="T63" fmla="*/ 3560 h 3561"/>
              <a:gd name="T64" fmla="*/ 2021 w 6834"/>
              <a:gd name="T65" fmla="*/ 3547 h 3561"/>
              <a:gd name="T66" fmla="*/ 1968 w 6834"/>
              <a:gd name="T67" fmla="*/ 3470 h 3561"/>
              <a:gd name="T68" fmla="*/ 1967 w 6834"/>
              <a:gd name="T69" fmla="*/ 1408 h 3561"/>
              <a:gd name="T70" fmla="*/ 2007 w 6834"/>
              <a:gd name="T71" fmla="*/ 1344 h 3561"/>
              <a:gd name="T72" fmla="*/ 2164 w 6834"/>
              <a:gd name="T73" fmla="*/ 1320 h 3561"/>
              <a:gd name="T74" fmla="*/ 2239 w 6834"/>
              <a:gd name="T75" fmla="*/ 1352 h 3561"/>
              <a:gd name="T76" fmla="*/ 2273 w 6834"/>
              <a:gd name="T77" fmla="*/ 1439 h 3561"/>
              <a:gd name="T78" fmla="*/ 5746 w 6834"/>
              <a:gd name="T79" fmla="*/ 493 h 3561"/>
              <a:gd name="T80" fmla="*/ 5058 w 6834"/>
              <a:gd name="T81" fmla="*/ 1181 h 3561"/>
              <a:gd name="T82" fmla="*/ 4539 w 6834"/>
              <a:gd name="T83" fmla="*/ 1793 h 3561"/>
              <a:gd name="T84" fmla="*/ 4000 w 6834"/>
              <a:gd name="T85" fmla="*/ 2560 h 3561"/>
              <a:gd name="T86" fmla="*/ 3439 w 6834"/>
              <a:gd name="T87" fmla="*/ 3500 h 3561"/>
              <a:gd name="T88" fmla="*/ 3364 w 6834"/>
              <a:gd name="T89" fmla="*/ 3556 h 3561"/>
              <a:gd name="T90" fmla="*/ 3214 w 6834"/>
              <a:gd name="T91" fmla="*/ 3553 h 3561"/>
              <a:gd name="T92" fmla="*/ 3153 w 6834"/>
              <a:gd name="T93" fmla="*/ 3490 h 3561"/>
              <a:gd name="T94" fmla="*/ 3143 w 6834"/>
              <a:gd name="T95" fmla="*/ 1428 h 3561"/>
              <a:gd name="T96" fmla="*/ 3175 w 6834"/>
              <a:gd name="T97" fmla="*/ 1353 h 3561"/>
              <a:gd name="T98" fmla="*/ 3262 w 6834"/>
              <a:gd name="T99" fmla="*/ 1319 h 3561"/>
              <a:gd name="T100" fmla="*/ 3407 w 6834"/>
              <a:gd name="T101" fmla="*/ 1342 h 3561"/>
              <a:gd name="T102" fmla="*/ 3450 w 6834"/>
              <a:gd name="T103" fmla="*/ 1428 h 3561"/>
              <a:gd name="T104" fmla="*/ 3876 w 6834"/>
              <a:gd name="T105" fmla="*/ 2225 h 3561"/>
              <a:gd name="T106" fmla="*/ 4430 w 6834"/>
              <a:gd name="T107" fmla="*/ 1445 h 3561"/>
              <a:gd name="T108" fmla="*/ 5075 w 6834"/>
              <a:gd name="T109" fmla="*/ 736 h 3561"/>
              <a:gd name="T110" fmla="*/ 5805 w 6834"/>
              <a:gd name="T111" fmla="*/ 36 h 3561"/>
              <a:gd name="T112" fmla="*/ 5894 w 6834"/>
              <a:gd name="T113" fmla="*/ 0 h 3561"/>
              <a:gd name="T114" fmla="*/ 5978 w 6834"/>
              <a:gd name="T115" fmla="*/ 40 h 3561"/>
              <a:gd name="T116" fmla="*/ 6059 w 6834"/>
              <a:gd name="T117" fmla="*/ 157 h 3561"/>
              <a:gd name="T118" fmla="*/ 6038 w 6834"/>
              <a:gd name="T119" fmla="*/ 233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34" h="3561">
                <a:moveTo>
                  <a:pt x="5608" y="3285"/>
                </a:moveTo>
                <a:lnTo>
                  <a:pt x="6167" y="3285"/>
                </a:lnTo>
                <a:lnTo>
                  <a:pt x="6725" y="3285"/>
                </a:lnTo>
                <a:lnTo>
                  <a:pt x="6735" y="3285"/>
                </a:lnTo>
                <a:lnTo>
                  <a:pt x="6744" y="3286"/>
                </a:lnTo>
                <a:lnTo>
                  <a:pt x="6753" y="3287"/>
                </a:lnTo>
                <a:lnTo>
                  <a:pt x="6761" y="3289"/>
                </a:lnTo>
                <a:lnTo>
                  <a:pt x="6769" y="3292"/>
                </a:lnTo>
                <a:lnTo>
                  <a:pt x="6776" y="3295"/>
                </a:lnTo>
                <a:lnTo>
                  <a:pt x="6782" y="3298"/>
                </a:lnTo>
                <a:lnTo>
                  <a:pt x="6788" y="3302"/>
                </a:lnTo>
                <a:lnTo>
                  <a:pt x="6794" y="3306"/>
                </a:lnTo>
                <a:lnTo>
                  <a:pt x="6799" y="3310"/>
                </a:lnTo>
                <a:lnTo>
                  <a:pt x="6803" y="3314"/>
                </a:lnTo>
                <a:lnTo>
                  <a:pt x="6808" y="3319"/>
                </a:lnTo>
                <a:lnTo>
                  <a:pt x="6815" y="3329"/>
                </a:lnTo>
                <a:lnTo>
                  <a:pt x="6818" y="3334"/>
                </a:lnTo>
                <a:lnTo>
                  <a:pt x="6821" y="3339"/>
                </a:lnTo>
                <a:lnTo>
                  <a:pt x="6825" y="3349"/>
                </a:lnTo>
                <a:lnTo>
                  <a:pt x="6829" y="3359"/>
                </a:lnTo>
                <a:lnTo>
                  <a:pt x="6831" y="3369"/>
                </a:lnTo>
                <a:lnTo>
                  <a:pt x="6833" y="3377"/>
                </a:lnTo>
                <a:lnTo>
                  <a:pt x="6834" y="3389"/>
                </a:lnTo>
                <a:lnTo>
                  <a:pt x="6834" y="3394"/>
                </a:lnTo>
                <a:lnTo>
                  <a:pt x="6834" y="3452"/>
                </a:lnTo>
                <a:lnTo>
                  <a:pt x="6834" y="3462"/>
                </a:lnTo>
                <a:lnTo>
                  <a:pt x="6833" y="3471"/>
                </a:lnTo>
                <a:lnTo>
                  <a:pt x="6832" y="3480"/>
                </a:lnTo>
                <a:lnTo>
                  <a:pt x="6830" y="3488"/>
                </a:lnTo>
                <a:lnTo>
                  <a:pt x="6827" y="3495"/>
                </a:lnTo>
                <a:lnTo>
                  <a:pt x="6824" y="3502"/>
                </a:lnTo>
                <a:lnTo>
                  <a:pt x="6821" y="3509"/>
                </a:lnTo>
                <a:lnTo>
                  <a:pt x="6817" y="3515"/>
                </a:lnTo>
                <a:lnTo>
                  <a:pt x="6813" y="3521"/>
                </a:lnTo>
                <a:lnTo>
                  <a:pt x="6809" y="3526"/>
                </a:lnTo>
                <a:lnTo>
                  <a:pt x="6804" y="3530"/>
                </a:lnTo>
                <a:lnTo>
                  <a:pt x="6800" y="3534"/>
                </a:lnTo>
                <a:lnTo>
                  <a:pt x="6790" y="3542"/>
                </a:lnTo>
                <a:lnTo>
                  <a:pt x="6785" y="3545"/>
                </a:lnTo>
                <a:lnTo>
                  <a:pt x="6780" y="3547"/>
                </a:lnTo>
                <a:lnTo>
                  <a:pt x="6769" y="3552"/>
                </a:lnTo>
                <a:lnTo>
                  <a:pt x="6760" y="3555"/>
                </a:lnTo>
                <a:lnTo>
                  <a:pt x="6750" y="3558"/>
                </a:lnTo>
                <a:lnTo>
                  <a:pt x="6742" y="3559"/>
                </a:lnTo>
                <a:lnTo>
                  <a:pt x="6730" y="3561"/>
                </a:lnTo>
                <a:lnTo>
                  <a:pt x="6725" y="3561"/>
                </a:lnTo>
                <a:lnTo>
                  <a:pt x="6107" y="3561"/>
                </a:lnTo>
                <a:lnTo>
                  <a:pt x="5489" y="3561"/>
                </a:lnTo>
                <a:lnTo>
                  <a:pt x="5464" y="3561"/>
                </a:lnTo>
                <a:lnTo>
                  <a:pt x="5420" y="3561"/>
                </a:lnTo>
                <a:lnTo>
                  <a:pt x="5409" y="3561"/>
                </a:lnTo>
                <a:lnTo>
                  <a:pt x="5399" y="3560"/>
                </a:lnTo>
                <a:lnTo>
                  <a:pt x="5389" y="3558"/>
                </a:lnTo>
                <a:lnTo>
                  <a:pt x="5385" y="3557"/>
                </a:lnTo>
                <a:lnTo>
                  <a:pt x="5380" y="3556"/>
                </a:lnTo>
                <a:lnTo>
                  <a:pt x="5372" y="3553"/>
                </a:lnTo>
                <a:lnTo>
                  <a:pt x="5364" y="3550"/>
                </a:lnTo>
                <a:lnTo>
                  <a:pt x="5357" y="3546"/>
                </a:lnTo>
                <a:lnTo>
                  <a:pt x="5351" y="3542"/>
                </a:lnTo>
                <a:lnTo>
                  <a:pt x="5345" y="3538"/>
                </a:lnTo>
                <a:lnTo>
                  <a:pt x="5339" y="3533"/>
                </a:lnTo>
                <a:lnTo>
                  <a:pt x="5334" y="3529"/>
                </a:lnTo>
                <a:lnTo>
                  <a:pt x="5329" y="3523"/>
                </a:lnTo>
                <a:lnTo>
                  <a:pt x="5325" y="3518"/>
                </a:lnTo>
                <a:lnTo>
                  <a:pt x="5322" y="3513"/>
                </a:lnTo>
                <a:lnTo>
                  <a:pt x="5315" y="3501"/>
                </a:lnTo>
                <a:lnTo>
                  <a:pt x="5310" y="3490"/>
                </a:lnTo>
                <a:lnTo>
                  <a:pt x="5307" y="3480"/>
                </a:lnTo>
                <a:lnTo>
                  <a:pt x="5304" y="3470"/>
                </a:lnTo>
                <a:lnTo>
                  <a:pt x="5302" y="3460"/>
                </a:lnTo>
                <a:lnTo>
                  <a:pt x="5301" y="3453"/>
                </a:lnTo>
                <a:lnTo>
                  <a:pt x="5301" y="3447"/>
                </a:lnTo>
                <a:lnTo>
                  <a:pt x="5300" y="3442"/>
                </a:lnTo>
                <a:lnTo>
                  <a:pt x="5300" y="2941"/>
                </a:lnTo>
                <a:lnTo>
                  <a:pt x="5300" y="2440"/>
                </a:lnTo>
                <a:lnTo>
                  <a:pt x="5300" y="1939"/>
                </a:lnTo>
                <a:lnTo>
                  <a:pt x="5300" y="1439"/>
                </a:lnTo>
                <a:lnTo>
                  <a:pt x="5301" y="1428"/>
                </a:lnTo>
                <a:lnTo>
                  <a:pt x="5302" y="1418"/>
                </a:lnTo>
                <a:lnTo>
                  <a:pt x="5303" y="1408"/>
                </a:lnTo>
                <a:lnTo>
                  <a:pt x="5304" y="1404"/>
                </a:lnTo>
                <a:lnTo>
                  <a:pt x="5305" y="1399"/>
                </a:lnTo>
                <a:lnTo>
                  <a:pt x="5308" y="1391"/>
                </a:lnTo>
                <a:lnTo>
                  <a:pt x="5311" y="1383"/>
                </a:lnTo>
                <a:lnTo>
                  <a:pt x="5315" y="1376"/>
                </a:lnTo>
                <a:lnTo>
                  <a:pt x="5319" y="1370"/>
                </a:lnTo>
                <a:lnTo>
                  <a:pt x="5323" y="1364"/>
                </a:lnTo>
                <a:lnTo>
                  <a:pt x="5328" y="1358"/>
                </a:lnTo>
                <a:lnTo>
                  <a:pt x="5333" y="1353"/>
                </a:lnTo>
                <a:lnTo>
                  <a:pt x="5338" y="1349"/>
                </a:lnTo>
                <a:lnTo>
                  <a:pt x="5343" y="1344"/>
                </a:lnTo>
                <a:lnTo>
                  <a:pt x="5349" y="1341"/>
                </a:lnTo>
                <a:lnTo>
                  <a:pt x="5354" y="1337"/>
                </a:lnTo>
                <a:lnTo>
                  <a:pt x="5360" y="1334"/>
                </a:lnTo>
                <a:lnTo>
                  <a:pt x="5371" y="1329"/>
                </a:lnTo>
                <a:lnTo>
                  <a:pt x="5382" y="1326"/>
                </a:lnTo>
                <a:lnTo>
                  <a:pt x="5392" y="1323"/>
                </a:lnTo>
                <a:lnTo>
                  <a:pt x="5401" y="1321"/>
                </a:lnTo>
                <a:lnTo>
                  <a:pt x="5409" y="1320"/>
                </a:lnTo>
                <a:lnTo>
                  <a:pt x="5414" y="1320"/>
                </a:lnTo>
                <a:lnTo>
                  <a:pt x="5420" y="1319"/>
                </a:lnTo>
                <a:lnTo>
                  <a:pt x="5489" y="1319"/>
                </a:lnTo>
                <a:lnTo>
                  <a:pt x="5496" y="1320"/>
                </a:lnTo>
                <a:lnTo>
                  <a:pt x="5503" y="1320"/>
                </a:lnTo>
                <a:lnTo>
                  <a:pt x="6114" y="1320"/>
                </a:lnTo>
                <a:lnTo>
                  <a:pt x="6725" y="1320"/>
                </a:lnTo>
                <a:lnTo>
                  <a:pt x="6735" y="1321"/>
                </a:lnTo>
                <a:lnTo>
                  <a:pt x="6744" y="1322"/>
                </a:lnTo>
                <a:lnTo>
                  <a:pt x="6753" y="1323"/>
                </a:lnTo>
                <a:lnTo>
                  <a:pt x="6761" y="1325"/>
                </a:lnTo>
                <a:lnTo>
                  <a:pt x="6769" y="1327"/>
                </a:lnTo>
                <a:lnTo>
                  <a:pt x="6776" y="1330"/>
                </a:lnTo>
                <a:lnTo>
                  <a:pt x="6782" y="1334"/>
                </a:lnTo>
                <a:lnTo>
                  <a:pt x="6788" y="1337"/>
                </a:lnTo>
                <a:lnTo>
                  <a:pt x="6794" y="1341"/>
                </a:lnTo>
                <a:lnTo>
                  <a:pt x="6799" y="1346"/>
                </a:lnTo>
                <a:lnTo>
                  <a:pt x="6803" y="1350"/>
                </a:lnTo>
                <a:lnTo>
                  <a:pt x="6808" y="1355"/>
                </a:lnTo>
                <a:lnTo>
                  <a:pt x="6811" y="1360"/>
                </a:lnTo>
                <a:lnTo>
                  <a:pt x="6815" y="1365"/>
                </a:lnTo>
                <a:lnTo>
                  <a:pt x="6818" y="1370"/>
                </a:lnTo>
                <a:lnTo>
                  <a:pt x="6821" y="1375"/>
                </a:lnTo>
                <a:lnTo>
                  <a:pt x="6825" y="1385"/>
                </a:lnTo>
                <a:lnTo>
                  <a:pt x="6829" y="1395"/>
                </a:lnTo>
                <a:lnTo>
                  <a:pt x="6831" y="1404"/>
                </a:lnTo>
                <a:lnTo>
                  <a:pt x="6833" y="1413"/>
                </a:lnTo>
                <a:lnTo>
                  <a:pt x="6834" y="1425"/>
                </a:lnTo>
                <a:lnTo>
                  <a:pt x="6834" y="1430"/>
                </a:lnTo>
                <a:lnTo>
                  <a:pt x="6834" y="1488"/>
                </a:lnTo>
                <a:lnTo>
                  <a:pt x="6834" y="1497"/>
                </a:lnTo>
                <a:lnTo>
                  <a:pt x="6833" y="1507"/>
                </a:lnTo>
                <a:lnTo>
                  <a:pt x="6832" y="1515"/>
                </a:lnTo>
                <a:lnTo>
                  <a:pt x="6830" y="1524"/>
                </a:lnTo>
                <a:lnTo>
                  <a:pt x="6827" y="1531"/>
                </a:lnTo>
                <a:lnTo>
                  <a:pt x="6824" y="1538"/>
                </a:lnTo>
                <a:lnTo>
                  <a:pt x="6821" y="1545"/>
                </a:lnTo>
                <a:lnTo>
                  <a:pt x="6817" y="1551"/>
                </a:lnTo>
                <a:lnTo>
                  <a:pt x="6813" y="1556"/>
                </a:lnTo>
                <a:lnTo>
                  <a:pt x="6809" y="1561"/>
                </a:lnTo>
                <a:lnTo>
                  <a:pt x="6804" y="1566"/>
                </a:lnTo>
                <a:lnTo>
                  <a:pt x="6800" y="1570"/>
                </a:lnTo>
                <a:lnTo>
                  <a:pt x="6790" y="1577"/>
                </a:lnTo>
                <a:lnTo>
                  <a:pt x="6785" y="1580"/>
                </a:lnTo>
                <a:lnTo>
                  <a:pt x="6780" y="1583"/>
                </a:lnTo>
                <a:lnTo>
                  <a:pt x="6769" y="1588"/>
                </a:lnTo>
                <a:lnTo>
                  <a:pt x="6760" y="1591"/>
                </a:lnTo>
                <a:lnTo>
                  <a:pt x="6750" y="1594"/>
                </a:lnTo>
                <a:lnTo>
                  <a:pt x="6742" y="1595"/>
                </a:lnTo>
                <a:lnTo>
                  <a:pt x="6730" y="1597"/>
                </a:lnTo>
                <a:lnTo>
                  <a:pt x="6725" y="1597"/>
                </a:lnTo>
                <a:lnTo>
                  <a:pt x="6167" y="1597"/>
                </a:lnTo>
                <a:lnTo>
                  <a:pt x="5608" y="1597"/>
                </a:lnTo>
                <a:lnTo>
                  <a:pt x="5608" y="2302"/>
                </a:lnTo>
                <a:lnTo>
                  <a:pt x="6401" y="2302"/>
                </a:lnTo>
                <a:lnTo>
                  <a:pt x="6411" y="2302"/>
                </a:lnTo>
                <a:lnTo>
                  <a:pt x="6420" y="2303"/>
                </a:lnTo>
                <a:lnTo>
                  <a:pt x="6429" y="2304"/>
                </a:lnTo>
                <a:lnTo>
                  <a:pt x="6437" y="2306"/>
                </a:lnTo>
                <a:lnTo>
                  <a:pt x="6445" y="2309"/>
                </a:lnTo>
                <a:lnTo>
                  <a:pt x="6452" y="2312"/>
                </a:lnTo>
                <a:lnTo>
                  <a:pt x="6458" y="2315"/>
                </a:lnTo>
                <a:lnTo>
                  <a:pt x="6464" y="2319"/>
                </a:lnTo>
                <a:lnTo>
                  <a:pt x="6470" y="2323"/>
                </a:lnTo>
                <a:lnTo>
                  <a:pt x="6475" y="2327"/>
                </a:lnTo>
                <a:lnTo>
                  <a:pt x="6479" y="2331"/>
                </a:lnTo>
                <a:lnTo>
                  <a:pt x="6484" y="2336"/>
                </a:lnTo>
                <a:lnTo>
                  <a:pt x="6491" y="2346"/>
                </a:lnTo>
                <a:lnTo>
                  <a:pt x="6494" y="2351"/>
                </a:lnTo>
                <a:lnTo>
                  <a:pt x="6497" y="2356"/>
                </a:lnTo>
                <a:lnTo>
                  <a:pt x="6501" y="2366"/>
                </a:lnTo>
                <a:lnTo>
                  <a:pt x="6505" y="2376"/>
                </a:lnTo>
                <a:lnTo>
                  <a:pt x="6507" y="2385"/>
                </a:lnTo>
                <a:lnTo>
                  <a:pt x="6509" y="2394"/>
                </a:lnTo>
                <a:lnTo>
                  <a:pt x="6510" y="2406"/>
                </a:lnTo>
                <a:lnTo>
                  <a:pt x="6510" y="2411"/>
                </a:lnTo>
                <a:lnTo>
                  <a:pt x="6510" y="2469"/>
                </a:lnTo>
                <a:lnTo>
                  <a:pt x="6510" y="2479"/>
                </a:lnTo>
                <a:lnTo>
                  <a:pt x="6509" y="2488"/>
                </a:lnTo>
                <a:lnTo>
                  <a:pt x="6508" y="2497"/>
                </a:lnTo>
                <a:lnTo>
                  <a:pt x="6506" y="2505"/>
                </a:lnTo>
                <a:lnTo>
                  <a:pt x="6503" y="2512"/>
                </a:lnTo>
                <a:lnTo>
                  <a:pt x="6500" y="2519"/>
                </a:lnTo>
                <a:lnTo>
                  <a:pt x="6497" y="2526"/>
                </a:lnTo>
                <a:lnTo>
                  <a:pt x="6493" y="2532"/>
                </a:lnTo>
                <a:lnTo>
                  <a:pt x="6489" y="2537"/>
                </a:lnTo>
                <a:lnTo>
                  <a:pt x="6485" y="2543"/>
                </a:lnTo>
                <a:lnTo>
                  <a:pt x="6480" y="2547"/>
                </a:lnTo>
                <a:lnTo>
                  <a:pt x="6476" y="2551"/>
                </a:lnTo>
                <a:lnTo>
                  <a:pt x="6471" y="2555"/>
                </a:lnTo>
                <a:lnTo>
                  <a:pt x="6466" y="2559"/>
                </a:lnTo>
                <a:lnTo>
                  <a:pt x="6461" y="2562"/>
                </a:lnTo>
                <a:lnTo>
                  <a:pt x="6456" y="2564"/>
                </a:lnTo>
                <a:lnTo>
                  <a:pt x="6446" y="2569"/>
                </a:lnTo>
                <a:lnTo>
                  <a:pt x="6436" y="2572"/>
                </a:lnTo>
                <a:lnTo>
                  <a:pt x="6426" y="2575"/>
                </a:lnTo>
                <a:lnTo>
                  <a:pt x="6418" y="2576"/>
                </a:lnTo>
                <a:lnTo>
                  <a:pt x="6406" y="2578"/>
                </a:lnTo>
                <a:lnTo>
                  <a:pt x="6401" y="2578"/>
                </a:lnTo>
                <a:lnTo>
                  <a:pt x="5608" y="2578"/>
                </a:lnTo>
                <a:lnTo>
                  <a:pt x="5608" y="3285"/>
                </a:lnTo>
                <a:close/>
                <a:moveTo>
                  <a:pt x="1488" y="3452"/>
                </a:moveTo>
                <a:lnTo>
                  <a:pt x="1488" y="3462"/>
                </a:lnTo>
                <a:lnTo>
                  <a:pt x="1487" y="3471"/>
                </a:lnTo>
                <a:lnTo>
                  <a:pt x="1485" y="3480"/>
                </a:lnTo>
                <a:lnTo>
                  <a:pt x="1483" y="3488"/>
                </a:lnTo>
                <a:lnTo>
                  <a:pt x="1481" y="3495"/>
                </a:lnTo>
                <a:lnTo>
                  <a:pt x="1478" y="3502"/>
                </a:lnTo>
                <a:lnTo>
                  <a:pt x="1475" y="3509"/>
                </a:lnTo>
                <a:lnTo>
                  <a:pt x="1471" y="3515"/>
                </a:lnTo>
                <a:lnTo>
                  <a:pt x="1467" y="3521"/>
                </a:lnTo>
                <a:lnTo>
                  <a:pt x="1463" y="3526"/>
                </a:lnTo>
                <a:lnTo>
                  <a:pt x="1458" y="3530"/>
                </a:lnTo>
                <a:lnTo>
                  <a:pt x="1454" y="3534"/>
                </a:lnTo>
                <a:lnTo>
                  <a:pt x="1449" y="3538"/>
                </a:lnTo>
                <a:lnTo>
                  <a:pt x="1444" y="3542"/>
                </a:lnTo>
                <a:lnTo>
                  <a:pt x="1439" y="3545"/>
                </a:lnTo>
                <a:lnTo>
                  <a:pt x="1433" y="3547"/>
                </a:lnTo>
                <a:lnTo>
                  <a:pt x="1423" y="3552"/>
                </a:lnTo>
                <a:lnTo>
                  <a:pt x="1413" y="3555"/>
                </a:lnTo>
                <a:lnTo>
                  <a:pt x="1404" y="3558"/>
                </a:lnTo>
                <a:lnTo>
                  <a:pt x="1396" y="3559"/>
                </a:lnTo>
                <a:lnTo>
                  <a:pt x="1383" y="3561"/>
                </a:lnTo>
                <a:lnTo>
                  <a:pt x="1379" y="3561"/>
                </a:lnTo>
                <a:lnTo>
                  <a:pt x="783" y="3561"/>
                </a:lnTo>
                <a:lnTo>
                  <a:pt x="189" y="3561"/>
                </a:lnTo>
                <a:lnTo>
                  <a:pt x="119" y="3561"/>
                </a:lnTo>
                <a:lnTo>
                  <a:pt x="109" y="3561"/>
                </a:lnTo>
                <a:lnTo>
                  <a:pt x="98" y="3560"/>
                </a:lnTo>
                <a:lnTo>
                  <a:pt x="89" y="3558"/>
                </a:lnTo>
                <a:lnTo>
                  <a:pt x="84" y="3557"/>
                </a:lnTo>
                <a:lnTo>
                  <a:pt x="80" y="3556"/>
                </a:lnTo>
                <a:lnTo>
                  <a:pt x="72" y="3553"/>
                </a:lnTo>
                <a:lnTo>
                  <a:pt x="64" y="3550"/>
                </a:lnTo>
                <a:lnTo>
                  <a:pt x="57" y="3546"/>
                </a:lnTo>
                <a:lnTo>
                  <a:pt x="50" y="3542"/>
                </a:lnTo>
                <a:lnTo>
                  <a:pt x="44" y="3538"/>
                </a:lnTo>
                <a:lnTo>
                  <a:pt x="39" y="3533"/>
                </a:lnTo>
                <a:lnTo>
                  <a:pt x="34" y="3529"/>
                </a:lnTo>
                <a:lnTo>
                  <a:pt x="29" y="3523"/>
                </a:lnTo>
                <a:lnTo>
                  <a:pt x="25" y="3518"/>
                </a:lnTo>
                <a:lnTo>
                  <a:pt x="21" y="3513"/>
                </a:lnTo>
                <a:lnTo>
                  <a:pt x="15" y="3501"/>
                </a:lnTo>
                <a:lnTo>
                  <a:pt x="10" y="3490"/>
                </a:lnTo>
                <a:lnTo>
                  <a:pt x="6" y="3480"/>
                </a:lnTo>
                <a:lnTo>
                  <a:pt x="4" y="3470"/>
                </a:lnTo>
                <a:lnTo>
                  <a:pt x="2" y="3460"/>
                </a:lnTo>
                <a:lnTo>
                  <a:pt x="1" y="3453"/>
                </a:lnTo>
                <a:lnTo>
                  <a:pt x="0" y="3447"/>
                </a:lnTo>
                <a:lnTo>
                  <a:pt x="0" y="3442"/>
                </a:lnTo>
                <a:lnTo>
                  <a:pt x="0" y="2941"/>
                </a:lnTo>
                <a:lnTo>
                  <a:pt x="0" y="2440"/>
                </a:lnTo>
                <a:lnTo>
                  <a:pt x="0" y="1939"/>
                </a:lnTo>
                <a:lnTo>
                  <a:pt x="0" y="1439"/>
                </a:lnTo>
                <a:lnTo>
                  <a:pt x="0" y="1428"/>
                </a:lnTo>
                <a:lnTo>
                  <a:pt x="1" y="1418"/>
                </a:lnTo>
                <a:lnTo>
                  <a:pt x="3" y="1408"/>
                </a:lnTo>
                <a:lnTo>
                  <a:pt x="4" y="1404"/>
                </a:lnTo>
                <a:lnTo>
                  <a:pt x="5" y="1399"/>
                </a:lnTo>
                <a:lnTo>
                  <a:pt x="8" y="1391"/>
                </a:lnTo>
                <a:lnTo>
                  <a:pt x="11" y="1383"/>
                </a:lnTo>
                <a:lnTo>
                  <a:pt x="15" y="1376"/>
                </a:lnTo>
                <a:lnTo>
                  <a:pt x="19" y="1370"/>
                </a:lnTo>
                <a:lnTo>
                  <a:pt x="23" y="1364"/>
                </a:lnTo>
                <a:lnTo>
                  <a:pt x="28" y="1358"/>
                </a:lnTo>
                <a:lnTo>
                  <a:pt x="33" y="1353"/>
                </a:lnTo>
                <a:lnTo>
                  <a:pt x="38" y="1349"/>
                </a:lnTo>
                <a:lnTo>
                  <a:pt x="43" y="1344"/>
                </a:lnTo>
                <a:lnTo>
                  <a:pt x="49" y="1341"/>
                </a:lnTo>
                <a:lnTo>
                  <a:pt x="60" y="1334"/>
                </a:lnTo>
                <a:lnTo>
                  <a:pt x="71" y="1329"/>
                </a:lnTo>
                <a:lnTo>
                  <a:pt x="82" y="1326"/>
                </a:lnTo>
                <a:lnTo>
                  <a:pt x="92" y="1323"/>
                </a:lnTo>
                <a:lnTo>
                  <a:pt x="101" y="1321"/>
                </a:lnTo>
                <a:lnTo>
                  <a:pt x="108" y="1320"/>
                </a:lnTo>
                <a:lnTo>
                  <a:pt x="114" y="1320"/>
                </a:lnTo>
                <a:lnTo>
                  <a:pt x="119" y="1319"/>
                </a:lnTo>
                <a:lnTo>
                  <a:pt x="189" y="1319"/>
                </a:lnTo>
                <a:lnTo>
                  <a:pt x="200" y="1320"/>
                </a:lnTo>
                <a:lnTo>
                  <a:pt x="210" y="1321"/>
                </a:lnTo>
                <a:lnTo>
                  <a:pt x="219" y="1322"/>
                </a:lnTo>
                <a:lnTo>
                  <a:pt x="224" y="1323"/>
                </a:lnTo>
                <a:lnTo>
                  <a:pt x="228" y="1325"/>
                </a:lnTo>
                <a:lnTo>
                  <a:pt x="237" y="1327"/>
                </a:lnTo>
                <a:lnTo>
                  <a:pt x="244" y="1330"/>
                </a:lnTo>
                <a:lnTo>
                  <a:pt x="251" y="1334"/>
                </a:lnTo>
                <a:lnTo>
                  <a:pt x="258" y="1338"/>
                </a:lnTo>
                <a:lnTo>
                  <a:pt x="264" y="1342"/>
                </a:lnTo>
                <a:lnTo>
                  <a:pt x="269" y="1347"/>
                </a:lnTo>
                <a:lnTo>
                  <a:pt x="275" y="1352"/>
                </a:lnTo>
                <a:lnTo>
                  <a:pt x="279" y="1357"/>
                </a:lnTo>
                <a:lnTo>
                  <a:pt x="283" y="1363"/>
                </a:lnTo>
                <a:lnTo>
                  <a:pt x="287" y="1368"/>
                </a:lnTo>
                <a:lnTo>
                  <a:pt x="290" y="1374"/>
                </a:lnTo>
                <a:lnTo>
                  <a:pt x="293" y="1379"/>
                </a:lnTo>
                <a:lnTo>
                  <a:pt x="298" y="1390"/>
                </a:lnTo>
                <a:lnTo>
                  <a:pt x="302" y="1401"/>
                </a:lnTo>
                <a:lnTo>
                  <a:pt x="305" y="1411"/>
                </a:lnTo>
                <a:lnTo>
                  <a:pt x="306" y="1420"/>
                </a:lnTo>
                <a:lnTo>
                  <a:pt x="307" y="1428"/>
                </a:lnTo>
                <a:lnTo>
                  <a:pt x="308" y="1434"/>
                </a:lnTo>
                <a:lnTo>
                  <a:pt x="308" y="1439"/>
                </a:lnTo>
                <a:lnTo>
                  <a:pt x="308" y="1900"/>
                </a:lnTo>
                <a:lnTo>
                  <a:pt x="308" y="2361"/>
                </a:lnTo>
                <a:lnTo>
                  <a:pt x="308" y="2823"/>
                </a:lnTo>
                <a:lnTo>
                  <a:pt x="308" y="3285"/>
                </a:lnTo>
                <a:lnTo>
                  <a:pt x="843" y="3285"/>
                </a:lnTo>
                <a:lnTo>
                  <a:pt x="1379" y="3285"/>
                </a:lnTo>
                <a:lnTo>
                  <a:pt x="1389" y="3285"/>
                </a:lnTo>
                <a:lnTo>
                  <a:pt x="1398" y="3286"/>
                </a:lnTo>
                <a:lnTo>
                  <a:pt x="1407" y="3287"/>
                </a:lnTo>
                <a:lnTo>
                  <a:pt x="1415" y="3289"/>
                </a:lnTo>
                <a:lnTo>
                  <a:pt x="1422" y="3292"/>
                </a:lnTo>
                <a:lnTo>
                  <a:pt x="1429" y="3295"/>
                </a:lnTo>
                <a:lnTo>
                  <a:pt x="1436" y="3298"/>
                </a:lnTo>
                <a:lnTo>
                  <a:pt x="1442" y="3302"/>
                </a:lnTo>
                <a:lnTo>
                  <a:pt x="1448" y="3306"/>
                </a:lnTo>
                <a:lnTo>
                  <a:pt x="1453" y="3310"/>
                </a:lnTo>
                <a:lnTo>
                  <a:pt x="1457" y="3314"/>
                </a:lnTo>
                <a:lnTo>
                  <a:pt x="1461" y="3319"/>
                </a:lnTo>
                <a:lnTo>
                  <a:pt x="1469" y="3329"/>
                </a:lnTo>
                <a:lnTo>
                  <a:pt x="1472" y="3334"/>
                </a:lnTo>
                <a:lnTo>
                  <a:pt x="1474" y="3339"/>
                </a:lnTo>
                <a:lnTo>
                  <a:pt x="1479" y="3349"/>
                </a:lnTo>
                <a:lnTo>
                  <a:pt x="1482" y="3359"/>
                </a:lnTo>
                <a:lnTo>
                  <a:pt x="1485" y="3369"/>
                </a:lnTo>
                <a:lnTo>
                  <a:pt x="1486" y="3377"/>
                </a:lnTo>
                <a:lnTo>
                  <a:pt x="1488" y="3389"/>
                </a:lnTo>
                <a:lnTo>
                  <a:pt x="1488" y="3394"/>
                </a:lnTo>
                <a:lnTo>
                  <a:pt x="1488" y="3452"/>
                </a:lnTo>
                <a:close/>
                <a:moveTo>
                  <a:pt x="2273" y="3442"/>
                </a:moveTo>
                <a:lnTo>
                  <a:pt x="2272" y="3453"/>
                </a:lnTo>
                <a:lnTo>
                  <a:pt x="2271" y="3463"/>
                </a:lnTo>
                <a:lnTo>
                  <a:pt x="2270" y="3472"/>
                </a:lnTo>
                <a:lnTo>
                  <a:pt x="2269" y="3477"/>
                </a:lnTo>
                <a:lnTo>
                  <a:pt x="2267" y="3481"/>
                </a:lnTo>
                <a:lnTo>
                  <a:pt x="2265" y="3489"/>
                </a:lnTo>
                <a:lnTo>
                  <a:pt x="2262" y="3497"/>
                </a:lnTo>
                <a:lnTo>
                  <a:pt x="2258" y="3504"/>
                </a:lnTo>
                <a:lnTo>
                  <a:pt x="2254" y="3511"/>
                </a:lnTo>
                <a:lnTo>
                  <a:pt x="2250" y="3517"/>
                </a:lnTo>
                <a:lnTo>
                  <a:pt x="2245" y="3522"/>
                </a:lnTo>
                <a:lnTo>
                  <a:pt x="2240" y="3527"/>
                </a:lnTo>
                <a:lnTo>
                  <a:pt x="2235" y="3532"/>
                </a:lnTo>
                <a:lnTo>
                  <a:pt x="2229" y="3536"/>
                </a:lnTo>
                <a:lnTo>
                  <a:pt x="2224" y="3540"/>
                </a:lnTo>
                <a:lnTo>
                  <a:pt x="2218" y="3543"/>
                </a:lnTo>
                <a:lnTo>
                  <a:pt x="2213" y="3546"/>
                </a:lnTo>
                <a:lnTo>
                  <a:pt x="2202" y="3551"/>
                </a:lnTo>
                <a:lnTo>
                  <a:pt x="2191" y="3555"/>
                </a:lnTo>
                <a:lnTo>
                  <a:pt x="2181" y="3557"/>
                </a:lnTo>
                <a:lnTo>
                  <a:pt x="2172" y="3559"/>
                </a:lnTo>
                <a:lnTo>
                  <a:pt x="2164" y="3560"/>
                </a:lnTo>
                <a:lnTo>
                  <a:pt x="2158" y="3561"/>
                </a:lnTo>
                <a:lnTo>
                  <a:pt x="2153" y="3561"/>
                </a:lnTo>
                <a:lnTo>
                  <a:pt x="2084" y="3561"/>
                </a:lnTo>
                <a:lnTo>
                  <a:pt x="2073" y="3561"/>
                </a:lnTo>
                <a:lnTo>
                  <a:pt x="2063" y="3560"/>
                </a:lnTo>
                <a:lnTo>
                  <a:pt x="2053" y="3558"/>
                </a:lnTo>
                <a:lnTo>
                  <a:pt x="2049" y="3557"/>
                </a:lnTo>
                <a:lnTo>
                  <a:pt x="2044" y="3556"/>
                </a:lnTo>
                <a:lnTo>
                  <a:pt x="2036" y="3553"/>
                </a:lnTo>
                <a:lnTo>
                  <a:pt x="2028" y="3550"/>
                </a:lnTo>
                <a:lnTo>
                  <a:pt x="2021" y="3547"/>
                </a:lnTo>
                <a:lnTo>
                  <a:pt x="2015" y="3542"/>
                </a:lnTo>
                <a:lnTo>
                  <a:pt x="2009" y="3538"/>
                </a:lnTo>
                <a:lnTo>
                  <a:pt x="2003" y="3533"/>
                </a:lnTo>
                <a:lnTo>
                  <a:pt x="1998" y="3529"/>
                </a:lnTo>
                <a:lnTo>
                  <a:pt x="1994" y="3523"/>
                </a:lnTo>
                <a:lnTo>
                  <a:pt x="1989" y="3518"/>
                </a:lnTo>
                <a:lnTo>
                  <a:pt x="1986" y="3513"/>
                </a:lnTo>
                <a:lnTo>
                  <a:pt x="1979" y="3501"/>
                </a:lnTo>
                <a:lnTo>
                  <a:pt x="1974" y="3490"/>
                </a:lnTo>
                <a:lnTo>
                  <a:pt x="1971" y="3480"/>
                </a:lnTo>
                <a:lnTo>
                  <a:pt x="1968" y="3470"/>
                </a:lnTo>
                <a:lnTo>
                  <a:pt x="1966" y="3460"/>
                </a:lnTo>
                <a:lnTo>
                  <a:pt x="1965" y="3453"/>
                </a:lnTo>
                <a:lnTo>
                  <a:pt x="1965" y="3447"/>
                </a:lnTo>
                <a:lnTo>
                  <a:pt x="1964" y="3442"/>
                </a:lnTo>
                <a:lnTo>
                  <a:pt x="1964" y="2941"/>
                </a:lnTo>
                <a:lnTo>
                  <a:pt x="1964" y="2440"/>
                </a:lnTo>
                <a:lnTo>
                  <a:pt x="1964" y="1939"/>
                </a:lnTo>
                <a:lnTo>
                  <a:pt x="1964" y="1439"/>
                </a:lnTo>
                <a:lnTo>
                  <a:pt x="1965" y="1428"/>
                </a:lnTo>
                <a:lnTo>
                  <a:pt x="1966" y="1418"/>
                </a:lnTo>
                <a:lnTo>
                  <a:pt x="1967" y="1408"/>
                </a:lnTo>
                <a:lnTo>
                  <a:pt x="1968" y="1404"/>
                </a:lnTo>
                <a:lnTo>
                  <a:pt x="1970" y="1399"/>
                </a:lnTo>
                <a:lnTo>
                  <a:pt x="1972" y="1391"/>
                </a:lnTo>
                <a:lnTo>
                  <a:pt x="1975" y="1383"/>
                </a:lnTo>
                <a:lnTo>
                  <a:pt x="1979" y="1376"/>
                </a:lnTo>
                <a:lnTo>
                  <a:pt x="1983" y="1370"/>
                </a:lnTo>
                <a:lnTo>
                  <a:pt x="1987" y="1364"/>
                </a:lnTo>
                <a:lnTo>
                  <a:pt x="1992" y="1358"/>
                </a:lnTo>
                <a:lnTo>
                  <a:pt x="1997" y="1353"/>
                </a:lnTo>
                <a:lnTo>
                  <a:pt x="2002" y="1349"/>
                </a:lnTo>
                <a:lnTo>
                  <a:pt x="2007" y="1344"/>
                </a:lnTo>
                <a:lnTo>
                  <a:pt x="2013" y="1341"/>
                </a:lnTo>
                <a:lnTo>
                  <a:pt x="2024" y="1334"/>
                </a:lnTo>
                <a:lnTo>
                  <a:pt x="2035" y="1329"/>
                </a:lnTo>
                <a:lnTo>
                  <a:pt x="2046" y="1326"/>
                </a:lnTo>
                <a:lnTo>
                  <a:pt x="2056" y="1323"/>
                </a:lnTo>
                <a:lnTo>
                  <a:pt x="2065" y="1321"/>
                </a:lnTo>
                <a:lnTo>
                  <a:pt x="2073" y="1320"/>
                </a:lnTo>
                <a:lnTo>
                  <a:pt x="2079" y="1320"/>
                </a:lnTo>
                <a:lnTo>
                  <a:pt x="2084" y="1319"/>
                </a:lnTo>
                <a:lnTo>
                  <a:pt x="2153" y="1319"/>
                </a:lnTo>
                <a:lnTo>
                  <a:pt x="2164" y="1320"/>
                </a:lnTo>
                <a:lnTo>
                  <a:pt x="2174" y="1321"/>
                </a:lnTo>
                <a:lnTo>
                  <a:pt x="2184" y="1322"/>
                </a:lnTo>
                <a:lnTo>
                  <a:pt x="2188" y="1323"/>
                </a:lnTo>
                <a:lnTo>
                  <a:pt x="2193" y="1325"/>
                </a:lnTo>
                <a:lnTo>
                  <a:pt x="2201" y="1327"/>
                </a:lnTo>
                <a:lnTo>
                  <a:pt x="2209" y="1330"/>
                </a:lnTo>
                <a:lnTo>
                  <a:pt x="2216" y="1334"/>
                </a:lnTo>
                <a:lnTo>
                  <a:pt x="2222" y="1338"/>
                </a:lnTo>
                <a:lnTo>
                  <a:pt x="2228" y="1342"/>
                </a:lnTo>
                <a:lnTo>
                  <a:pt x="2234" y="1347"/>
                </a:lnTo>
                <a:lnTo>
                  <a:pt x="2239" y="1352"/>
                </a:lnTo>
                <a:lnTo>
                  <a:pt x="2243" y="1357"/>
                </a:lnTo>
                <a:lnTo>
                  <a:pt x="2248" y="1363"/>
                </a:lnTo>
                <a:lnTo>
                  <a:pt x="2251" y="1368"/>
                </a:lnTo>
                <a:lnTo>
                  <a:pt x="2258" y="1379"/>
                </a:lnTo>
                <a:lnTo>
                  <a:pt x="2263" y="1390"/>
                </a:lnTo>
                <a:lnTo>
                  <a:pt x="2266" y="1401"/>
                </a:lnTo>
                <a:lnTo>
                  <a:pt x="2269" y="1411"/>
                </a:lnTo>
                <a:lnTo>
                  <a:pt x="2271" y="1420"/>
                </a:lnTo>
                <a:lnTo>
                  <a:pt x="2272" y="1428"/>
                </a:lnTo>
                <a:lnTo>
                  <a:pt x="2272" y="1434"/>
                </a:lnTo>
                <a:lnTo>
                  <a:pt x="2273" y="1439"/>
                </a:lnTo>
                <a:lnTo>
                  <a:pt x="2273" y="1939"/>
                </a:lnTo>
                <a:lnTo>
                  <a:pt x="2273" y="2440"/>
                </a:lnTo>
                <a:lnTo>
                  <a:pt x="2273" y="2941"/>
                </a:lnTo>
                <a:lnTo>
                  <a:pt x="2273" y="3442"/>
                </a:lnTo>
                <a:close/>
                <a:moveTo>
                  <a:pt x="6035" y="236"/>
                </a:moveTo>
                <a:lnTo>
                  <a:pt x="5999" y="266"/>
                </a:lnTo>
                <a:lnTo>
                  <a:pt x="5956" y="304"/>
                </a:lnTo>
                <a:lnTo>
                  <a:pt x="5899" y="354"/>
                </a:lnTo>
                <a:lnTo>
                  <a:pt x="5828" y="417"/>
                </a:lnTo>
                <a:lnTo>
                  <a:pt x="5789" y="454"/>
                </a:lnTo>
                <a:lnTo>
                  <a:pt x="5746" y="493"/>
                </a:lnTo>
                <a:lnTo>
                  <a:pt x="5654" y="579"/>
                </a:lnTo>
                <a:lnTo>
                  <a:pt x="5553" y="675"/>
                </a:lnTo>
                <a:lnTo>
                  <a:pt x="5500" y="727"/>
                </a:lnTo>
                <a:lnTo>
                  <a:pt x="5445" y="781"/>
                </a:lnTo>
                <a:lnTo>
                  <a:pt x="5388" y="837"/>
                </a:lnTo>
                <a:lnTo>
                  <a:pt x="5330" y="896"/>
                </a:lnTo>
                <a:lnTo>
                  <a:pt x="5271" y="956"/>
                </a:lnTo>
                <a:lnTo>
                  <a:pt x="5211" y="1018"/>
                </a:lnTo>
                <a:lnTo>
                  <a:pt x="5150" y="1082"/>
                </a:lnTo>
                <a:lnTo>
                  <a:pt x="5089" y="1147"/>
                </a:lnTo>
                <a:lnTo>
                  <a:pt x="5058" y="1181"/>
                </a:lnTo>
                <a:lnTo>
                  <a:pt x="5027" y="1214"/>
                </a:lnTo>
                <a:lnTo>
                  <a:pt x="4965" y="1283"/>
                </a:lnTo>
                <a:lnTo>
                  <a:pt x="4934" y="1317"/>
                </a:lnTo>
                <a:lnTo>
                  <a:pt x="4903" y="1352"/>
                </a:lnTo>
                <a:lnTo>
                  <a:pt x="4841" y="1423"/>
                </a:lnTo>
                <a:lnTo>
                  <a:pt x="4779" y="1495"/>
                </a:lnTo>
                <a:lnTo>
                  <a:pt x="4718" y="1568"/>
                </a:lnTo>
                <a:lnTo>
                  <a:pt x="4657" y="1642"/>
                </a:lnTo>
                <a:lnTo>
                  <a:pt x="4598" y="1717"/>
                </a:lnTo>
                <a:lnTo>
                  <a:pt x="4568" y="1755"/>
                </a:lnTo>
                <a:lnTo>
                  <a:pt x="4539" y="1793"/>
                </a:lnTo>
                <a:lnTo>
                  <a:pt x="4481" y="1869"/>
                </a:lnTo>
                <a:lnTo>
                  <a:pt x="4452" y="1908"/>
                </a:lnTo>
                <a:lnTo>
                  <a:pt x="4423" y="1947"/>
                </a:lnTo>
                <a:lnTo>
                  <a:pt x="4366" y="2024"/>
                </a:lnTo>
                <a:lnTo>
                  <a:pt x="4311" y="2102"/>
                </a:lnTo>
                <a:lnTo>
                  <a:pt x="4255" y="2180"/>
                </a:lnTo>
                <a:lnTo>
                  <a:pt x="4202" y="2257"/>
                </a:lnTo>
                <a:lnTo>
                  <a:pt x="4149" y="2334"/>
                </a:lnTo>
                <a:lnTo>
                  <a:pt x="4098" y="2410"/>
                </a:lnTo>
                <a:lnTo>
                  <a:pt x="4048" y="2486"/>
                </a:lnTo>
                <a:lnTo>
                  <a:pt x="4000" y="2560"/>
                </a:lnTo>
                <a:lnTo>
                  <a:pt x="3953" y="2633"/>
                </a:lnTo>
                <a:lnTo>
                  <a:pt x="3907" y="2706"/>
                </a:lnTo>
                <a:lnTo>
                  <a:pt x="3863" y="2776"/>
                </a:lnTo>
                <a:lnTo>
                  <a:pt x="3821" y="2844"/>
                </a:lnTo>
                <a:lnTo>
                  <a:pt x="3781" y="2910"/>
                </a:lnTo>
                <a:lnTo>
                  <a:pt x="3706" y="3034"/>
                </a:lnTo>
                <a:lnTo>
                  <a:pt x="3639" y="3148"/>
                </a:lnTo>
                <a:lnTo>
                  <a:pt x="3580" y="3248"/>
                </a:lnTo>
                <a:lnTo>
                  <a:pt x="3531" y="3334"/>
                </a:lnTo>
                <a:lnTo>
                  <a:pt x="3463" y="3456"/>
                </a:lnTo>
                <a:lnTo>
                  <a:pt x="3439" y="3500"/>
                </a:lnTo>
                <a:lnTo>
                  <a:pt x="3436" y="3505"/>
                </a:lnTo>
                <a:lnTo>
                  <a:pt x="3432" y="3511"/>
                </a:lnTo>
                <a:lnTo>
                  <a:pt x="3425" y="3520"/>
                </a:lnTo>
                <a:lnTo>
                  <a:pt x="3421" y="3524"/>
                </a:lnTo>
                <a:lnTo>
                  <a:pt x="3416" y="3528"/>
                </a:lnTo>
                <a:lnTo>
                  <a:pt x="3408" y="3535"/>
                </a:lnTo>
                <a:lnTo>
                  <a:pt x="3399" y="3541"/>
                </a:lnTo>
                <a:lnTo>
                  <a:pt x="3390" y="3546"/>
                </a:lnTo>
                <a:lnTo>
                  <a:pt x="3381" y="3550"/>
                </a:lnTo>
                <a:lnTo>
                  <a:pt x="3373" y="3553"/>
                </a:lnTo>
                <a:lnTo>
                  <a:pt x="3364" y="3556"/>
                </a:lnTo>
                <a:lnTo>
                  <a:pt x="3357" y="3558"/>
                </a:lnTo>
                <a:lnTo>
                  <a:pt x="3344" y="3560"/>
                </a:lnTo>
                <a:lnTo>
                  <a:pt x="3335" y="3561"/>
                </a:lnTo>
                <a:lnTo>
                  <a:pt x="3332" y="3561"/>
                </a:lnTo>
                <a:lnTo>
                  <a:pt x="3262" y="3561"/>
                </a:lnTo>
                <a:lnTo>
                  <a:pt x="3251" y="3561"/>
                </a:lnTo>
                <a:lnTo>
                  <a:pt x="3241" y="3560"/>
                </a:lnTo>
                <a:lnTo>
                  <a:pt x="3231" y="3558"/>
                </a:lnTo>
                <a:lnTo>
                  <a:pt x="3227" y="3557"/>
                </a:lnTo>
                <a:lnTo>
                  <a:pt x="3223" y="3556"/>
                </a:lnTo>
                <a:lnTo>
                  <a:pt x="3214" y="3553"/>
                </a:lnTo>
                <a:lnTo>
                  <a:pt x="3207" y="3550"/>
                </a:lnTo>
                <a:lnTo>
                  <a:pt x="3200" y="3546"/>
                </a:lnTo>
                <a:lnTo>
                  <a:pt x="3193" y="3542"/>
                </a:lnTo>
                <a:lnTo>
                  <a:pt x="3187" y="3538"/>
                </a:lnTo>
                <a:lnTo>
                  <a:pt x="3181" y="3533"/>
                </a:lnTo>
                <a:lnTo>
                  <a:pt x="3176" y="3529"/>
                </a:lnTo>
                <a:lnTo>
                  <a:pt x="3172" y="3523"/>
                </a:lnTo>
                <a:lnTo>
                  <a:pt x="3168" y="3518"/>
                </a:lnTo>
                <a:lnTo>
                  <a:pt x="3164" y="3513"/>
                </a:lnTo>
                <a:lnTo>
                  <a:pt x="3158" y="3501"/>
                </a:lnTo>
                <a:lnTo>
                  <a:pt x="3153" y="3490"/>
                </a:lnTo>
                <a:lnTo>
                  <a:pt x="3149" y="3480"/>
                </a:lnTo>
                <a:lnTo>
                  <a:pt x="3146" y="3470"/>
                </a:lnTo>
                <a:lnTo>
                  <a:pt x="3145" y="3460"/>
                </a:lnTo>
                <a:lnTo>
                  <a:pt x="3144" y="3453"/>
                </a:lnTo>
                <a:lnTo>
                  <a:pt x="3143" y="3447"/>
                </a:lnTo>
                <a:lnTo>
                  <a:pt x="3143" y="3442"/>
                </a:lnTo>
                <a:lnTo>
                  <a:pt x="3143" y="2941"/>
                </a:lnTo>
                <a:lnTo>
                  <a:pt x="3143" y="2440"/>
                </a:lnTo>
                <a:lnTo>
                  <a:pt x="3143" y="1939"/>
                </a:lnTo>
                <a:lnTo>
                  <a:pt x="3143" y="1439"/>
                </a:lnTo>
                <a:lnTo>
                  <a:pt x="3143" y="1428"/>
                </a:lnTo>
                <a:lnTo>
                  <a:pt x="3144" y="1418"/>
                </a:lnTo>
                <a:lnTo>
                  <a:pt x="3146" y="1408"/>
                </a:lnTo>
                <a:lnTo>
                  <a:pt x="3147" y="1404"/>
                </a:lnTo>
                <a:lnTo>
                  <a:pt x="3148" y="1399"/>
                </a:lnTo>
                <a:lnTo>
                  <a:pt x="3151" y="1391"/>
                </a:lnTo>
                <a:lnTo>
                  <a:pt x="3154" y="1383"/>
                </a:lnTo>
                <a:lnTo>
                  <a:pt x="3157" y="1376"/>
                </a:lnTo>
                <a:lnTo>
                  <a:pt x="3161" y="1370"/>
                </a:lnTo>
                <a:lnTo>
                  <a:pt x="3166" y="1364"/>
                </a:lnTo>
                <a:lnTo>
                  <a:pt x="3170" y="1358"/>
                </a:lnTo>
                <a:lnTo>
                  <a:pt x="3175" y="1353"/>
                </a:lnTo>
                <a:lnTo>
                  <a:pt x="3180" y="1349"/>
                </a:lnTo>
                <a:lnTo>
                  <a:pt x="3186" y="1344"/>
                </a:lnTo>
                <a:lnTo>
                  <a:pt x="3191" y="1341"/>
                </a:lnTo>
                <a:lnTo>
                  <a:pt x="3202" y="1334"/>
                </a:lnTo>
                <a:lnTo>
                  <a:pt x="3213" y="1329"/>
                </a:lnTo>
                <a:lnTo>
                  <a:pt x="3224" y="1326"/>
                </a:lnTo>
                <a:lnTo>
                  <a:pt x="3234" y="1323"/>
                </a:lnTo>
                <a:lnTo>
                  <a:pt x="3243" y="1321"/>
                </a:lnTo>
                <a:lnTo>
                  <a:pt x="3251" y="1320"/>
                </a:lnTo>
                <a:lnTo>
                  <a:pt x="3257" y="1320"/>
                </a:lnTo>
                <a:lnTo>
                  <a:pt x="3262" y="1319"/>
                </a:lnTo>
                <a:lnTo>
                  <a:pt x="3332" y="1319"/>
                </a:lnTo>
                <a:lnTo>
                  <a:pt x="3342" y="1320"/>
                </a:lnTo>
                <a:lnTo>
                  <a:pt x="3353" y="1321"/>
                </a:lnTo>
                <a:lnTo>
                  <a:pt x="3362" y="1322"/>
                </a:lnTo>
                <a:lnTo>
                  <a:pt x="3367" y="1323"/>
                </a:lnTo>
                <a:lnTo>
                  <a:pt x="3371" y="1325"/>
                </a:lnTo>
                <a:lnTo>
                  <a:pt x="3379" y="1327"/>
                </a:lnTo>
                <a:lnTo>
                  <a:pt x="3387" y="1330"/>
                </a:lnTo>
                <a:lnTo>
                  <a:pt x="3394" y="1334"/>
                </a:lnTo>
                <a:lnTo>
                  <a:pt x="3401" y="1338"/>
                </a:lnTo>
                <a:lnTo>
                  <a:pt x="3407" y="1342"/>
                </a:lnTo>
                <a:lnTo>
                  <a:pt x="3412" y="1347"/>
                </a:lnTo>
                <a:lnTo>
                  <a:pt x="3417" y="1352"/>
                </a:lnTo>
                <a:lnTo>
                  <a:pt x="3422" y="1357"/>
                </a:lnTo>
                <a:lnTo>
                  <a:pt x="3426" y="1363"/>
                </a:lnTo>
                <a:lnTo>
                  <a:pt x="3430" y="1368"/>
                </a:lnTo>
                <a:lnTo>
                  <a:pt x="3436" y="1379"/>
                </a:lnTo>
                <a:lnTo>
                  <a:pt x="3441" y="1390"/>
                </a:lnTo>
                <a:lnTo>
                  <a:pt x="3445" y="1401"/>
                </a:lnTo>
                <a:lnTo>
                  <a:pt x="3447" y="1411"/>
                </a:lnTo>
                <a:lnTo>
                  <a:pt x="3449" y="1420"/>
                </a:lnTo>
                <a:lnTo>
                  <a:pt x="3450" y="1428"/>
                </a:lnTo>
                <a:lnTo>
                  <a:pt x="3451" y="1434"/>
                </a:lnTo>
                <a:lnTo>
                  <a:pt x="3451" y="1439"/>
                </a:lnTo>
                <a:lnTo>
                  <a:pt x="3451" y="2165"/>
                </a:lnTo>
                <a:lnTo>
                  <a:pt x="3451" y="2892"/>
                </a:lnTo>
                <a:lnTo>
                  <a:pt x="3545" y="2741"/>
                </a:lnTo>
                <a:lnTo>
                  <a:pt x="3596" y="2659"/>
                </a:lnTo>
                <a:lnTo>
                  <a:pt x="3649" y="2575"/>
                </a:lnTo>
                <a:lnTo>
                  <a:pt x="3704" y="2489"/>
                </a:lnTo>
                <a:lnTo>
                  <a:pt x="3760" y="2402"/>
                </a:lnTo>
                <a:lnTo>
                  <a:pt x="3817" y="2313"/>
                </a:lnTo>
                <a:lnTo>
                  <a:pt x="3876" y="2225"/>
                </a:lnTo>
                <a:lnTo>
                  <a:pt x="3934" y="2136"/>
                </a:lnTo>
                <a:lnTo>
                  <a:pt x="3993" y="2048"/>
                </a:lnTo>
                <a:lnTo>
                  <a:pt x="4051" y="1961"/>
                </a:lnTo>
                <a:lnTo>
                  <a:pt x="4110" y="1877"/>
                </a:lnTo>
                <a:lnTo>
                  <a:pt x="4167" y="1794"/>
                </a:lnTo>
                <a:lnTo>
                  <a:pt x="4223" y="1715"/>
                </a:lnTo>
                <a:lnTo>
                  <a:pt x="4279" y="1640"/>
                </a:lnTo>
                <a:lnTo>
                  <a:pt x="4332" y="1569"/>
                </a:lnTo>
                <a:lnTo>
                  <a:pt x="4356" y="1538"/>
                </a:lnTo>
                <a:lnTo>
                  <a:pt x="4380" y="1507"/>
                </a:lnTo>
                <a:lnTo>
                  <a:pt x="4430" y="1445"/>
                </a:lnTo>
                <a:lnTo>
                  <a:pt x="4482" y="1381"/>
                </a:lnTo>
                <a:lnTo>
                  <a:pt x="4536" y="1317"/>
                </a:lnTo>
                <a:lnTo>
                  <a:pt x="4593" y="1252"/>
                </a:lnTo>
                <a:lnTo>
                  <a:pt x="4650" y="1187"/>
                </a:lnTo>
                <a:lnTo>
                  <a:pt x="4709" y="1121"/>
                </a:lnTo>
                <a:lnTo>
                  <a:pt x="4769" y="1056"/>
                </a:lnTo>
                <a:lnTo>
                  <a:pt x="4830" y="991"/>
                </a:lnTo>
                <a:lnTo>
                  <a:pt x="4891" y="926"/>
                </a:lnTo>
                <a:lnTo>
                  <a:pt x="4952" y="861"/>
                </a:lnTo>
                <a:lnTo>
                  <a:pt x="5014" y="798"/>
                </a:lnTo>
                <a:lnTo>
                  <a:pt x="5075" y="736"/>
                </a:lnTo>
                <a:lnTo>
                  <a:pt x="5135" y="676"/>
                </a:lnTo>
                <a:lnTo>
                  <a:pt x="5252" y="559"/>
                </a:lnTo>
                <a:lnTo>
                  <a:pt x="5364" y="450"/>
                </a:lnTo>
                <a:lnTo>
                  <a:pt x="5417" y="399"/>
                </a:lnTo>
                <a:lnTo>
                  <a:pt x="5468" y="350"/>
                </a:lnTo>
                <a:lnTo>
                  <a:pt x="5562" y="261"/>
                </a:lnTo>
                <a:lnTo>
                  <a:pt x="5604" y="221"/>
                </a:lnTo>
                <a:lnTo>
                  <a:pt x="5644" y="184"/>
                </a:lnTo>
                <a:lnTo>
                  <a:pt x="5711" y="122"/>
                </a:lnTo>
                <a:lnTo>
                  <a:pt x="5762" y="75"/>
                </a:lnTo>
                <a:lnTo>
                  <a:pt x="5805" y="36"/>
                </a:lnTo>
                <a:lnTo>
                  <a:pt x="5814" y="29"/>
                </a:lnTo>
                <a:lnTo>
                  <a:pt x="5822" y="22"/>
                </a:lnTo>
                <a:lnTo>
                  <a:pt x="5831" y="17"/>
                </a:lnTo>
                <a:lnTo>
                  <a:pt x="5839" y="12"/>
                </a:lnTo>
                <a:lnTo>
                  <a:pt x="5848" y="8"/>
                </a:lnTo>
                <a:lnTo>
                  <a:pt x="5856" y="5"/>
                </a:lnTo>
                <a:lnTo>
                  <a:pt x="5864" y="3"/>
                </a:lnTo>
                <a:lnTo>
                  <a:pt x="5872" y="1"/>
                </a:lnTo>
                <a:lnTo>
                  <a:pt x="5879" y="0"/>
                </a:lnTo>
                <a:lnTo>
                  <a:pt x="5887" y="0"/>
                </a:lnTo>
                <a:lnTo>
                  <a:pt x="5894" y="0"/>
                </a:lnTo>
                <a:lnTo>
                  <a:pt x="5901" y="1"/>
                </a:lnTo>
                <a:lnTo>
                  <a:pt x="5908" y="2"/>
                </a:lnTo>
                <a:lnTo>
                  <a:pt x="5914" y="3"/>
                </a:lnTo>
                <a:lnTo>
                  <a:pt x="5921" y="5"/>
                </a:lnTo>
                <a:lnTo>
                  <a:pt x="5927" y="7"/>
                </a:lnTo>
                <a:lnTo>
                  <a:pt x="5938" y="12"/>
                </a:lnTo>
                <a:lnTo>
                  <a:pt x="5948" y="17"/>
                </a:lnTo>
                <a:lnTo>
                  <a:pt x="5957" y="22"/>
                </a:lnTo>
                <a:lnTo>
                  <a:pt x="5964" y="28"/>
                </a:lnTo>
                <a:lnTo>
                  <a:pt x="5974" y="37"/>
                </a:lnTo>
                <a:lnTo>
                  <a:pt x="5978" y="40"/>
                </a:lnTo>
                <a:lnTo>
                  <a:pt x="6016" y="82"/>
                </a:lnTo>
                <a:lnTo>
                  <a:pt x="6024" y="90"/>
                </a:lnTo>
                <a:lnTo>
                  <a:pt x="6031" y="99"/>
                </a:lnTo>
                <a:lnTo>
                  <a:pt x="6037" y="107"/>
                </a:lnTo>
                <a:lnTo>
                  <a:pt x="6042" y="114"/>
                </a:lnTo>
                <a:lnTo>
                  <a:pt x="6046" y="122"/>
                </a:lnTo>
                <a:lnTo>
                  <a:pt x="6050" y="129"/>
                </a:lnTo>
                <a:lnTo>
                  <a:pt x="6053" y="137"/>
                </a:lnTo>
                <a:lnTo>
                  <a:pt x="6055" y="144"/>
                </a:lnTo>
                <a:lnTo>
                  <a:pt x="6057" y="151"/>
                </a:lnTo>
                <a:lnTo>
                  <a:pt x="6059" y="157"/>
                </a:lnTo>
                <a:lnTo>
                  <a:pt x="6059" y="164"/>
                </a:lnTo>
                <a:lnTo>
                  <a:pt x="6060" y="170"/>
                </a:lnTo>
                <a:lnTo>
                  <a:pt x="6060" y="176"/>
                </a:lnTo>
                <a:lnTo>
                  <a:pt x="6059" y="182"/>
                </a:lnTo>
                <a:lnTo>
                  <a:pt x="6059" y="187"/>
                </a:lnTo>
                <a:lnTo>
                  <a:pt x="6058" y="192"/>
                </a:lnTo>
                <a:lnTo>
                  <a:pt x="6055" y="202"/>
                </a:lnTo>
                <a:lnTo>
                  <a:pt x="6052" y="211"/>
                </a:lnTo>
                <a:lnTo>
                  <a:pt x="6048" y="218"/>
                </a:lnTo>
                <a:lnTo>
                  <a:pt x="6044" y="224"/>
                </a:lnTo>
                <a:lnTo>
                  <a:pt x="6038" y="233"/>
                </a:lnTo>
                <a:lnTo>
                  <a:pt x="6035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3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88" r:id="rId3"/>
    <p:sldLayoutId id="2147483671" r:id="rId4"/>
    <p:sldLayoutId id="2147483660" r:id="rId5"/>
    <p:sldLayoutId id="2147483682" r:id="rId6"/>
    <p:sldLayoutId id="2147483651" r:id="rId7"/>
    <p:sldLayoutId id="2147483673" r:id="rId8"/>
    <p:sldLayoutId id="2147483689" r:id="rId9"/>
    <p:sldLayoutId id="2147483674" r:id="rId10"/>
    <p:sldLayoutId id="2147483652" r:id="rId11"/>
    <p:sldLayoutId id="2147483663" r:id="rId12"/>
    <p:sldLayoutId id="2147483661" r:id="rId13"/>
    <p:sldLayoutId id="2147483653" r:id="rId14"/>
    <p:sldLayoutId id="2147483662" r:id="rId15"/>
    <p:sldLayoutId id="2147483664" r:id="rId16"/>
    <p:sldLayoutId id="2147483675" r:id="rId17"/>
    <p:sldLayoutId id="2147483679" r:id="rId18"/>
    <p:sldLayoutId id="2147483668" r:id="rId19"/>
    <p:sldLayoutId id="2147483678" r:id="rId20"/>
    <p:sldLayoutId id="2147483666" r:id="rId21"/>
    <p:sldLayoutId id="2147483684" r:id="rId22"/>
    <p:sldLayoutId id="2147483683" r:id="rId23"/>
    <p:sldLayoutId id="2147483685" r:id="rId24"/>
    <p:sldLayoutId id="2147483686" r:id="rId25"/>
    <p:sldLayoutId id="2147483667" r:id="rId26"/>
    <p:sldLayoutId id="2147483681" r:id="rId27"/>
    <p:sldLayoutId id="2147483680" r:id="rId28"/>
    <p:sldLayoutId id="2147483654" r:id="rId29"/>
    <p:sldLayoutId id="2147483655" r:id="rId30"/>
    <p:sldLayoutId id="2147483687" r:id="rId31"/>
    <p:sldLayoutId id="2147483670" r:id="rId32"/>
    <p:sldLayoutId id="2147483690" r:id="rId33"/>
    <p:sldLayoutId id="2147483657" r:id="rId34"/>
    <p:sldLayoutId id="2147483691" r:id="rId3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spc="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Tx/>
        <a:buNone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19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Verdana" panose="020B0906030804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40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Verdana" panose="020B0906030804020204" pitchFamily="34" charset="0"/>
        <a:buChar char="•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Verdana" panose="020B0906030804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3540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Verdana" panose="020B0906030804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3619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Verdana" panose="020B0906030804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2149475" indent="-3540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Verdana" panose="020B0906030804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2513013" indent="-3635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Verdana" panose="020B0906030804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2867025" indent="-3540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Verdana" panose="020B0906030804020204" pitchFamily="34" charset="0"/>
        <a:buChar char="•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57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1" orient="horz" pos="935" userDrawn="1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saatio.fi/live-media/onnistulivena-jakso-4-ammatinvalinnanohjauksella-onnistuneisiin-urasuunnitelmiin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ink.webropolsurveys.com/S/6F567A1B07D6103E" TargetMode="Externa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la.fi/ammatillinen-kuntoutu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709BD4-A211-5D9F-C1E3-383CC5384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1556792"/>
            <a:ext cx="5688013" cy="2031325"/>
          </a:xfrm>
        </p:spPr>
        <p:txBody>
          <a:bodyPr/>
          <a:lstStyle/>
          <a:p>
            <a:r>
              <a:rPr lang="fi-FI" dirty="0"/>
              <a:t>Tietoisku </a:t>
            </a:r>
            <a:br>
              <a:rPr lang="fi-FI" dirty="0"/>
            </a:br>
            <a:r>
              <a:rPr lang="fi-FI" sz="2400" b="0" dirty="0">
                <a:solidFill>
                  <a:srgbClr val="28303D"/>
                </a:solidFill>
                <a:effectLst/>
                <a:latin typeface="Montserrat" panose="00000500000000000000" pitchFamily="2" charset="0"/>
              </a:rPr>
              <a:t>Aikuistuvan nuoren tukeminen laadukkain jälkihuoltopalveluin –hanke</a:t>
            </a:r>
            <a:br>
              <a:rPr lang="fi-FI" sz="2400" b="0" dirty="0">
                <a:solidFill>
                  <a:srgbClr val="28303D"/>
                </a:solidFill>
                <a:effectLst/>
                <a:latin typeface="Montserrat" panose="00000500000000000000" pitchFamily="2" charset="0"/>
              </a:rPr>
            </a:br>
            <a:r>
              <a:rPr lang="fi-FI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Nuoren ammatillinen kuntoutus ja uraohjaus</a:t>
            </a:r>
            <a:br>
              <a:rPr lang="fi-FI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fi-F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tiistai 10.10.2023 klo 9-10.15</a:t>
            </a:r>
            <a:endParaRPr lang="fi-FI" sz="2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800C4F6-8D34-64AC-E221-2237FBE95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00" y="5588881"/>
            <a:ext cx="5688012" cy="792088"/>
          </a:xfrm>
        </p:spPr>
        <p:txBody>
          <a:bodyPr/>
          <a:lstStyle/>
          <a:p>
            <a:r>
              <a:rPr lang="fi-FI" dirty="0"/>
              <a:t>Kouluttajana psykologi Anna Yliluoma, Live-säätiö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CA5314-157F-165F-3B90-3ECBDCF9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0CF4-3E78-4B5B-8AFA-320A367B2167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B9588E4-2A2B-20DB-8FF9-23DD5092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65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AE6702-8D9D-DCF7-31D0-14CA91A1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Ammatillinen kuntoutusselvitys, Jani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4E2D9B97-D7F5-DF8F-6CC9-13F8ADCAA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867" y="1700213"/>
            <a:ext cx="6694266" cy="4465637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87A763-F42F-08D1-E459-402CD404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137977-7E06-12F0-7919-97A8673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1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521FD-F84E-9B7E-A7B6-0E356D2A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Nuotti-valmennus &amp; TAITO, Alpo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112B0E-4F33-207C-BB07-3EFFBCC72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17" y="3432770"/>
            <a:ext cx="11376025" cy="4465091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324505-9552-0515-8386-4BD767DA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CF51B3-2C5A-0F0B-56A0-EE2C6E8B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11</a:t>
            </a:fld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EC0DAF-AA8C-0969-9EB5-8D302900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73732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A37A2-032C-48D9-877B-FF398E90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Ammatinvalinta- ja uraohjaus psykologin palveluna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7EDB9E-0C9F-E340-7891-53F5AF046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3E3647"/>
                </a:solidFill>
                <a:effectLst/>
                <a:latin typeface="TEDigiStyleGuideAt"/>
              </a:rPr>
              <a:t>Ammatinvalinta- ja uraohjaus auttaa koulutus- ja uravaihtoehtojen pohtimisessa ja suunnitelmien selkeyttämisessä eri elämänvaiheissa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3E3647"/>
                </a:solidFill>
                <a:latin typeface="TEDigiStyleGuideAt"/>
              </a:rPr>
              <a:t>Palvelua saa </a:t>
            </a:r>
            <a:r>
              <a:rPr lang="fi-FI" sz="1800" dirty="0" err="1">
                <a:solidFill>
                  <a:srgbClr val="3E3647"/>
                </a:solidFill>
                <a:latin typeface="TEDigiStyleGuideAt"/>
              </a:rPr>
              <a:t>te-toimistojen</a:t>
            </a:r>
            <a:r>
              <a:rPr lang="fi-FI" sz="1800" dirty="0">
                <a:solidFill>
                  <a:srgbClr val="3E3647"/>
                </a:solidFill>
                <a:latin typeface="TEDigiStyleGuideAt"/>
              </a:rPr>
              <a:t> ja työllisyyden kuntakokeiluiden psykologeilta sekä ostopalveluna, maksutonta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3E3647"/>
                </a:solidFill>
                <a:latin typeface="TEDigiStyleGuideAt"/>
              </a:rPr>
              <a:t>Keskusteluja, tehtäviä ja testausta ammatillisen suunnan selkeyttämisen tueksi yksilöllinen määrä</a:t>
            </a:r>
            <a:br>
              <a:rPr lang="fi-FI" sz="1800" dirty="0">
                <a:solidFill>
                  <a:srgbClr val="3E3647"/>
                </a:solidFill>
                <a:latin typeface="TEDigiStyleGuideAt"/>
              </a:rPr>
            </a:br>
            <a:endParaRPr lang="fi-FI" sz="1800" dirty="0">
              <a:solidFill>
                <a:srgbClr val="3E3647"/>
              </a:solidFill>
              <a:latin typeface="TEDigiStyleGuide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3E3647"/>
                </a:solidFill>
                <a:latin typeface="TEDigiStyleGuideAt"/>
              </a:rPr>
              <a:t>Muun muassa seuraavien pohdintojen tueksi:</a:t>
            </a:r>
          </a:p>
          <a:p>
            <a:pPr algn="l"/>
            <a:r>
              <a:rPr lang="fi-FI" sz="1800" b="0" i="0" dirty="0">
                <a:solidFill>
                  <a:srgbClr val="3E3647"/>
                </a:solidFill>
                <a:effectLst/>
                <a:latin typeface="TEDigiStyleGuideAt"/>
              </a:rPr>
              <a:t>Mitä työelämän tai opiskelun tavoitteita minun kannattaa asettaa itselleni tässä elämänvaiheessa?</a:t>
            </a:r>
          </a:p>
          <a:p>
            <a:pPr algn="l"/>
            <a:r>
              <a:rPr lang="fi-FI" sz="1800" b="0" i="0" dirty="0">
                <a:solidFill>
                  <a:srgbClr val="3E3647"/>
                </a:solidFill>
                <a:effectLst/>
                <a:latin typeface="TEDigiStyleGuideAt"/>
              </a:rPr>
              <a:t>Mille alalle tai mihin koulutukseen suuntaudun tai voisinko vaihtaa alaa?</a:t>
            </a:r>
          </a:p>
          <a:p>
            <a:pPr algn="l"/>
            <a:r>
              <a:rPr lang="fi-FI" sz="1800" b="0" i="0" dirty="0">
                <a:solidFill>
                  <a:srgbClr val="3E3647"/>
                </a:solidFill>
                <a:effectLst/>
                <a:latin typeface="TEDigiStyleGuideAt"/>
              </a:rPr>
              <a:t>Mistä olen kiinnostunut ja mikä on minulle tärkeää?</a:t>
            </a:r>
          </a:p>
          <a:p>
            <a:pPr algn="l"/>
            <a:r>
              <a:rPr lang="fi-FI" sz="1800" b="0" i="0" dirty="0">
                <a:solidFill>
                  <a:srgbClr val="3E3647"/>
                </a:solidFill>
                <a:effectLst/>
                <a:latin typeface="TEDigiStyleGuideAt"/>
              </a:rPr>
              <a:t>Mitä osaan, mitkä ovat vahvuuteni ja mitä voisin kehittää itsessäni?</a:t>
            </a:r>
          </a:p>
          <a:p>
            <a:pPr algn="l"/>
            <a:r>
              <a:rPr lang="fi-FI" sz="1800" b="0" i="0" dirty="0">
                <a:solidFill>
                  <a:srgbClr val="3E3647"/>
                </a:solidFill>
                <a:effectLst/>
                <a:latin typeface="TEDigiStyleGuideAt"/>
              </a:rPr>
              <a:t>Kuinka paljon olen valmis panostamaan tavoitteideni toteutumiseen?</a:t>
            </a:r>
          </a:p>
          <a:p>
            <a:pPr algn="l"/>
            <a:r>
              <a:rPr lang="fi-FI" sz="1800" b="0" i="0" dirty="0">
                <a:solidFill>
                  <a:srgbClr val="3E3647"/>
                </a:solidFill>
                <a:effectLst/>
                <a:latin typeface="TEDigiStyleGuideAt"/>
              </a:rPr>
              <a:t>Miten terveydentilani vaikuttaa valintoihini?</a:t>
            </a:r>
          </a:p>
          <a:p>
            <a:pPr algn="l"/>
            <a:r>
              <a:rPr lang="fi-FI" sz="1800" b="0" i="0" dirty="0">
                <a:solidFill>
                  <a:srgbClr val="3E3647"/>
                </a:solidFill>
                <a:effectLst/>
                <a:latin typeface="TEDigiStyleGuideAt"/>
              </a:rPr>
              <a:t>Miten valitsen, kun kaikki kiinnostaa tai mikään ei kiinnosta?</a:t>
            </a:r>
          </a:p>
          <a:p>
            <a:endParaRPr lang="fi-FI" dirty="0">
              <a:solidFill>
                <a:srgbClr val="3E3647"/>
              </a:solidFill>
              <a:latin typeface="TEDigiStyleGuide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10CBFE-3471-944C-4A58-1334BB3A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8F2C2-56A7-1999-F07A-B8CA4BF5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9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6CC5E9-75A7-47D8-AF7F-C44E223E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692696"/>
            <a:ext cx="8207376" cy="1080120"/>
          </a:xfrm>
        </p:spPr>
        <p:txBody>
          <a:bodyPr anchor="t">
            <a:normAutofit/>
          </a:bodyPr>
          <a:lstStyle/>
          <a:p>
            <a:r>
              <a:rPr lang="fi-FI" dirty="0"/>
              <a:t>Ammatinvalinnanohjaus pähkinänkuoressa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AFC031-8458-4AA3-B23F-75D572DD3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425" y="1988840"/>
            <a:ext cx="5289960" cy="4032448"/>
          </a:xfrm>
        </p:spPr>
        <p:txBody>
          <a:bodyPr anchor="t">
            <a:noAutofit/>
          </a:bodyPr>
          <a:lstStyle/>
          <a:p>
            <a:r>
              <a:rPr lang="fi-FI" dirty="0"/>
              <a:t>Palvelu koostuu ohjaustapaamisista, joiden tavoitteena on keskustelujen kautta tukea asiakasta tulevaisuuden ratkaisujen tekemisessä. </a:t>
            </a:r>
          </a:p>
          <a:p>
            <a:r>
              <a:rPr lang="fi-FI" dirty="0"/>
              <a:t>Kartoitetaan asiakkaan työ- ja koulutushistoriaa, mielenkiinnon kohteita ja tavoitteita. </a:t>
            </a:r>
          </a:p>
          <a:p>
            <a:r>
              <a:rPr lang="fi-FI" dirty="0"/>
              <a:t>Asiakkaan kanssa yhdessä etsitään vahvuuksia ja pohditaan mahdollisuuksia.</a:t>
            </a:r>
          </a:p>
          <a:p>
            <a:r>
              <a:rPr lang="fi-FI" dirty="0"/>
              <a:t>Ohjauksessa kartoitetaan myös elämäntilanteen ja terveydentilan vaikutusta työ- ja opiskelukykyyn.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30880D-9DBD-4F5A-8FC4-16BC5A4C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66988" y="6381329"/>
            <a:ext cx="1584796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1C56788-8927-4EFD-8151-754853F80B17}" type="datetime1">
              <a:rPr lang="fi-FI" smtClean="0"/>
              <a:pPr>
                <a:spcAft>
                  <a:spcPts val="600"/>
                </a:spcAft>
              </a:pPr>
              <a:t>10.10.2023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6ACCD52-AB10-42A3-8733-78A73C98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92314" y="6381329"/>
            <a:ext cx="574675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15A4781-03EE-4B8B-80F0-4A838F307301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20DB63-0695-4378-9CE2-279A0093698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81200" y="333376"/>
            <a:ext cx="8218488" cy="358775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710DBE3-7CEF-400D-A91B-B93187E76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818" y="1916832"/>
            <a:ext cx="422018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D93AA5-DA37-CB8D-4D5A-47A2D30C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Ammatinvalinnanohjauksen suunnitelmia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CD4AB9-6258-A169-F6A6-FBF8D86C2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Esimerkkejä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Medianomiksi valmistunut 23-vuotias nuori nainen, ei työllistynyt: </a:t>
            </a:r>
            <a:r>
              <a:rPr lang="fi-FI" dirty="0" err="1"/>
              <a:t>rekrymessujen</a:t>
            </a:r>
            <a:r>
              <a:rPr lang="fi-FI" dirty="0"/>
              <a:t> kautta työllistyminen myyjäksi kaupan alalle ja suunnitelmana hakeutua tradenomiopintoihin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20-vuotias nuori mies keskeyttänyt aiemmin sekä sähköalan pt sekä rakennusalan opinnot. Kartoituksessa esille nousee viitteitä luki- ja hahmottamishäiriöstä. </a:t>
            </a:r>
            <a:r>
              <a:rPr lang="fi-FI" dirty="0" err="1"/>
              <a:t>Te-toimiston</a:t>
            </a:r>
            <a:r>
              <a:rPr lang="fi-FI" dirty="0"/>
              <a:t> kautta järjestyy neuropsykologin asiantuntija-arvio ja laaditaan puolto opiskeluun ammatillisessa erityisoppilaitoksessa. Asiakas innostuu kiinteistönhoitoalan opinnoista. Keskusteltu tukitoimista opintoihin ja selvitelty kuntoutusrahalla opiskelua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24-vuotias mies suorittanut vankeusrangaistuksen useammasta törkeästä huumausainerikoksesta ja vapautunut 1v sitten. Vapautumissuunnitelmassa suunnitellun mukaisesti hyvä kontakti sosiaalityöntekijään. Verkostotyötä ja ammatillisena suunnitelmana työpajatoimintaan osallistuminen (it-paja, asiakas kiinnostunut tieto- ja tietoliikennetekniikan opinnoista). Tarvittaessa koulutuskokeilu alalle.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27-vuotias nainen, ammatiltaan lähihoitaja. Pitkällä sairauslomalla mielialaoireiden ja burnoutin vuoksi. Ohjattu hakeutumaan ammatilliseen kuntoutukseen ja vireytetty hoitokontakti sekä yhteydenotto perhesosiaalityöhön. Tavoitteena kuntoutuspsykoterapia.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-20-vuotias nuori mies, ei peruskoulun jälkeistä tutkintoa, kotoa poistuminen vaikeaa, ahdistus- ja masennusoireilua. Nuotti-valmennuksen haku ja hoitokontaktin vireytys, nuorten pajatoiminta myöhemmin.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EABD3E-DCBC-7142-9893-820C63AE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F46873F-DFB2-09B1-C50A-7BD2F10A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1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CC1D66-FEE9-5D02-2AEB-AEC993AF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Nuoren urasuunnittelun erityispiirteitä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73FE5B-7250-18A7-6DEB-4DA064A23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Nuorilla aikuisilla paljon paineita urasuunnittelusta ja oikean alan löytämisestä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Keskeytykset tuntuvat usein suurilta epäonnistumisilta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Käsitys motivaation syntymisestä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Rohkeus altistaa itsensä uudelle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Vertailu ikäryhmään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Oikeanlaisen tuen löytäminen, tuen tarpeen tunnustaminen ja tunnistaminen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Omien vahvuuksien tunnistaminen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Urakokemukset rakentavat vahvasti myös muovautuvaa identiteettiä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Unelmatyön ansa?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Lisää nuorten ammatinvalinnasta ja urasuunnittelusta:</a:t>
            </a:r>
            <a:br>
              <a:rPr lang="fi-FI" dirty="0"/>
            </a:br>
            <a:r>
              <a:rPr lang="fi-FI" dirty="0"/>
              <a:t>Onnistu Livenä –podcast jakso 4 - Ammatinvalinnan­ohjauksella onnistuneisiin urasuunnitelmiin, </a:t>
            </a:r>
            <a:r>
              <a:rPr lang="fi-FI" dirty="0">
                <a:hlinkClick r:id="rId2"/>
              </a:rPr>
              <a:t>linkki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85FCF7-C65A-4137-FA48-4C4ED8DA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D0E077C-8F6A-7A60-76D9-E8CF8056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3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237982-F743-20B9-A3EA-3A21507B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3432" y="6309320"/>
            <a:ext cx="1584175" cy="1432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1C56788-8927-4EFD-8151-754853F80B17}" type="datetime1">
              <a:rPr lang="fi-FI" smtClean="0"/>
              <a:pPr>
                <a:spcAft>
                  <a:spcPts val="600"/>
                </a:spcAft>
              </a:pPr>
              <a:t>10.10.2023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04622A-725E-CADC-0254-37B85978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09889"/>
            <a:ext cx="576015" cy="1432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15A4781-03EE-4B8B-80F0-4A838F307301}" type="slidenum">
              <a:rPr lang="fi-FI" smtClean="0"/>
              <a:pPr>
                <a:spcAft>
                  <a:spcPts val="600"/>
                </a:spcAft>
              </a:pPr>
              <a:t>16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92B646-B3D4-22A2-73A1-96F0EB00B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2413338"/>
            <a:ext cx="3311749" cy="792088"/>
          </a:xfrm>
        </p:spPr>
        <p:txBody>
          <a:bodyPr wrap="square" anchor="t">
            <a:normAutofit fontScale="90000"/>
          </a:bodyPr>
          <a:lstStyle/>
          <a:p>
            <a:r>
              <a:rPr lang="fi-FI" dirty="0"/>
              <a:t>Kiitos palautteestasi!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B7B04E13-1474-D226-A340-7FDD15B19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725144"/>
            <a:ext cx="3311749" cy="792088"/>
          </a:xfrm>
        </p:spPr>
        <p:txBody>
          <a:bodyPr/>
          <a:lstStyle/>
          <a:p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https://link.webropolsurveys.com/S/6F567A1B07D6103E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4" name="Kuva 13" descr="Kuva, joka sisältää kohteen Grafiikka, kuvio, pikseli, graafinen suunnittelu&#10;&#10;Kuvaus luotu automaattisesti">
            <a:extLst>
              <a:ext uri="{FF2B5EF4-FFF2-40B4-BE49-F238E27FC236}">
                <a16:creationId xmlns:a16="http://schemas.microsoft.com/office/drawing/2014/main" id="{450BB803-F535-E8E5-33FA-E7224E265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000050"/>
            <a:ext cx="2857899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A4E8D2-386E-4659-70B7-9334B157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Tulossa syksyn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6EA017-F9BF-9E67-8D68-52B8C2806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  <a:t>Syksyn 2023 aikana toteutettavat tietoiskut:</a:t>
            </a:r>
          </a:p>
          <a:p>
            <a:pPr algn="l"/>
            <a:endParaRPr lang="fi-FI" b="0" i="0" dirty="0">
              <a:solidFill>
                <a:srgbClr val="28303D"/>
              </a:solidFill>
              <a:effectLst/>
              <a:latin typeface="Montserrat" panose="020B0604020202020204" pitchFamily="2" charset="0"/>
            </a:endParaRPr>
          </a:p>
          <a:p>
            <a:pPr algn="l"/>
            <a:r>
              <a:rPr lang="fi-FI" b="0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  <a:t>14.9. klo 9-10.15 – Nuoren mielenterveyden ja opiskelukyvyn tukeminen</a:t>
            </a:r>
          </a:p>
          <a:p>
            <a:pPr algn="l"/>
            <a:r>
              <a:rPr lang="fi-FI" b="0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  <a:t>21.9. klo 9-10.15 – Neuropsykiatrinen oireilu nuorella (ADHD ja autismin kirjo)</a:t>
            </a:r>
          </a:p>
          <a:p>
            <a:pPr algn="l"/>
            <a:r>
              <a:rPr lang="fi-FI" b="0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  <a:t>28.9. klo 9-10.15 – Neuropsykiatrisesti oireilevan nuoren ohjaamisen erityispiirteet</a:t>
            </a:r>
          </a:p>
          <a:p>
            <a:pPr algn="l"/>
            <a:r>
              <a:rPr lang="fi-FI" b="0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  <a:t>5.10. klo 9-10.15 – Ratkaisukeskeinen työote ohjaustyössä</a:t>
            </a:r>
          </a:p>
          <a:p>
            <a:pPr algn="l"/>
            <a:r>
              <a:rPr lang="fi-FI" b="0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  <a:t>10.10. klo 9-10.15 – Nuoren ammatillinen kuntoutus ja uraohjaus</a:t>
            </a:r>
          </a:p>
          <a:p>
            <a:pPr algn="l"/>
            <a:r>
              <a:rPr lang="fi-FI" b="1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  <a:t>26.10. klo 9-10.15 – Työllistymisen tuki</a:t>
            </a:r>
            <a:br>
              <a:rPr lang="fi-FI" b="0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</a:br>
            <a:br>
              <a:rPr lang="fi-FI" b="0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</a:br>
            <a:r>
              <a:rPr lang="fi-FI" b="0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  <a:t>Lisätietoja hankkeen sivuilta.</a:t>
            </a:r>
          </a:p>
          <a:p>
            <a:pPr algn="l"/>
            <a:r>
              <a:rPr lang="fi-FI" b="0" i="0" dirty="0">
                <a:solidFill>
                  <a:srgbClr val="28303D"/>
                </a:solidFill>
                <a:effectLst/>
                <a:latin typeface="Montserrat" panose="020B0604020202020204" pitchFamily="2" charset="0"/>
              </a:rPr>
              <a:t>https://laatuajalkihuoltoon.savonia.fi/syksyn-tietoiskut/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EC3500-8C4D-C942-B217-04FD75E4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C165B20-D3AC-492C-D416-B8BEFB00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1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AC721B5-FAD4-C97B-DC7E-3E04FE01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922-92BF-4E6D-96E9-EA3ACF6AB035}" type="datetime1">
              <a:rPr lang="fi-FI" smtClean="0"/>
              <a:t>10.10.2023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C9326C-F1A7-C601-A216-A5A54A57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019810F-ABDE-D30E-B90A-83B5D10EE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 osallistumisestasi!</a:t>
            </a:r>
            <a:br>
              <a:rPr lang="fi-FI" dirty="0"/>
            </a:br>
            <a:br>
              <a:rPr lang="fi-FI" dirty="0"/>
            </a:br>
            <a:r>
              <a:rPr lang="fi-FI" sz="1800" dirty="0"/>
              <a:t>Voit kysyä ja kommentoida myös jälkikäteen: anna.yliluoma@inlive.fi</a:t>
            </a:r>
            <a:r>
              <a:rPr lang="fi-FI" dirty="0"/>
              <a:t> 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12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879D9D1-8944-4C23-87C5-575C79CB4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49"/>
            <a:ext cx="9144000" cy="68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586F32-6FBA-CDDD-88C7-BAA165EC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Tietoiskun teemat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0C034EF-50D8-74D9-B98F-85662153D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05649"/>
              </p:ext>
            </p:extLst>
          </p:nvPr>
        </p:nvGraphicFramePr>
        <p:xfrm>
          <a:off x="407988" y="1700213"/>
          <a:ext cx="11376025" cy="44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49AE99-7608-B5AA-36A1-229A13DD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B71E374-888F-EFF3-60CA-198FA1A5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4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ammatillinen kuntoutus on?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15480" y="1844824"/>
            <a:ext cx="8236134" cy="4066176"/>
          </a:xfrm>
        </p:spPr>
        <p:txBody>
          <a:bodyPr/>
          <a:lstStyle/>
          <a:p>
            <a:r>
              <a:rPr lang="fi-FI" dirty="0"/>
              <a:t>Mikäli henkilöllä on sairauden tai vamman vuoksi vaikeuksia valita ammattia, selvitä opinnoista tai työstä, on mahdollista saada tukea </a:t>
            </a:r>
            <a:r>
              <a:rPr lang="fi-FI" dirty="0">
                <a:hlinkClick r:id="rId2"/>
              </a:rPr>
              <a:t>ammatillisesta kuntoutuksesta</a:t>
            </a:r>
            <a:r>
              <a:rPr lang="fi-FI" dirty="0"/>
              <a:t>. Yli 30-vuotiailla vaaditaan diagnosoitu sairaus, alle 30-vuotiailla kokemus toimintakyvyn olennaisesta heikentymisestä.</a:t>
            </a:r>
          </a:p>
          <a:p>
            <a:endParaRPr lang="fi-FI" dirty="0"/>
          </a:p>
          <a:p>
            <a:r>
              <a:rPr lang="fi-FI" dirty="0"/>
              <a:t>Ammatillisen kuntoutuksen tarkoituksena on tukea työikäisiä työllistymään, pysymään työelämässä tai palaamaan sinne sairaudesta tai vammasta huolimatta.</a:t>
            </a:r>
          </a:p>
          <a:p>
            <a:endParaRPr lang="fi-FI" dirty="0"/>
          </a:p>
          <a:p>
            <a:r>
              <a:rPr lang="fi-FI" dirty="0"/>
              <a:t>Ammatillisen kuntoutuksen toimenpiteitä ovat esimerkiksi ammatillinen kuntoutusselvitys, työllistymistä edistävä ammatillinen kuntoutus, työkokeilu, työhönvalmennus, koulutus ja ammatilliset kuntoutuskurssit.</a:t>
            </a:r>
          </a:p>
          <a:p>
            <a:r>
              <a:rPr lang="fi-FI" altLang="fi-FI" dirty="0">
                <a:ea typeface="Verdana" panose="020B0604030504040204" pitchFamily="34" charset="0"/>
                <a:cs typeface="Verdana" panose="020B0604030504040204" pitchFamily="34" charset="0"/>
              </a:rPr>
              <a:t>Kuntoutuksen </a:t>
            </a:r>
            <a:r>
              <a:rPr lang="fi-FI" altLang="fi-FI" b="1" dirty="0">
                <a:ea typeface="Verdana" panose="020B0604030504040204" pitchFamily="34" charset="0"/>
                <a:cs typeface="Verdana" panose="020B0604030504040204" pitchFamily="34" charset="0"/>
              </a:rPr>
              <a:t>tarkoituksenmukaisuus.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83432" y="6309320"/>
            <a:ext cx="1584175" cy="14329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0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Kelan ammatillinen kuntoutus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92313" y="1916114"/>
            <a:ext cx="8207375" cy="4105175"/>
          </a:xfrm>
        </p:spPr>
        <p:txBody>
          <a:bodyPr/>
          <a:lstStyle/>
          <a:p>
            <a:r>
              <a:rPr lang="fi-FI" dirty="0"/>
              <a:t>Kelan ammatilliseen kuntoutukseen ovat oikeutettuja työttömät, opiskelijat, lyhyen aikaa työelämässä olleet sekä ammatinvaihtajat.</a:t>
            </a:r>
          </a:p>
          <a:p>
            <a:endParaRPr lang="fi-FI" dirty="0"/>
          </a:p>
          <a:p>
            <a:r>
              <a:rPr lang="fi-FI" dirty="0"/>
              <a:t>Kelan järjestämä ammatillinen kuntoutus on tarkoitettu erityisesti työelämän ulkopuolella oleville, nuorille ja osatyökykyisille. </a:t>
            </a:r>
          </a:p>
          <a:p>
            <a:endParaRPr lang="fi-FI" dirty="0"/>
          </a:p>
          <a:p>
            <a:r>
              <a:rPr lang="fi-FI" dirty="0"/>
              <a:t>Kelan kuntoutus voi olla mahdollista myös silloin, kun työeläkelaitoksen tukeman ammatillisen kuntoutuksen kriteerit eivät täyty. </a:t>
            </a:r>
          </a:p>
          <a:p>
            <a:endParaRPr lang="fi-FI" dirty="0"/>
          </a:p>
          <a:p>
            <a:r>
              <a:rPr lang="fi-FI" dirty="0"/>
              <a:t>Lisäksi Kela järjestää vaativaa lääkinnällistä kuntoutusta, psykoterapiaa sekä kuntoutus- ja sopeutumisvalmennuskursseja.</a:t>
            </a:r>
          </a:p>
          <a:p>
            <a:endParaRPr lang="fi-FI" dirty="0"/>
          </a:p>
          <a:p>
            <a:r>
              <a:rPr lang="fi-FI" dirty="0"/>
              <a:t>Pidempään työsuhteessa olleille Kela järjestää KIILA-kuntoutusta.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/>
              <a:pPr/>
              <a:t>10.10.2023</a:t>
            </a:fld>
            <a:r>
              <a:rPr lang="fi-FI" dirty="0"/>
              <a:t> Virpi Kekäle</a:t>
            </a:r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7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56CF82-557A-5825-29C9-9D484C01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Kelan ammatillisen kuntoutuksen palveluita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6A1566-A95A-0F2F-BAC9-1A9D2E7C8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B86DCA-72AD-C1CB-3F6B-72644F80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9E59FBB-358E-34B5-821C-0AC5EF11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6</a:t>
            </a:fld>
            <a:endParaRPr lang="fi-FI" dirty="0"/>
          </a:p>
        </p:txBody>
      </p: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56585930-68E2-CFED-CFF3-D938C992F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398996"/>
              </p:ext>
            </p:extLst>
          </p:nvPr>
        </p:nvGraphicFramePr>
        <p:xfrm>
          <a:off x="695401" y="1124744"/>
          <a:ext cx="1108861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7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07E9D8-5C28-34EE-8FDF-B728E4D9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164DD0-B219-C9B2-220B-3A1166593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6FCF65-A057-5D68-C3BF-662F791E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ECC0E9C-8C3A-BE71-366B-996EAB0F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7</a:t>
            </a:fld>
            <a:endParaRPr lang="fi-FI" dirty="0"/>
          </a:p>
        </p:txBody>
      </p: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E38285FA-C012-D377-30A0-6BA77E892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254945"/>
              </p:ext>
            </p:extLst>
          </p:nvPr>
        </p:nvGraphicFramePr>
        <p:xfrm>
          <a:off x="479376" y="980728"/>
          <a:ext cx="11376024" cy="532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5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07E9D8-5C28-34EE-8FDF-B728E4D9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164DD0-B219-C9B2-220B-3A1166593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6FCF65-A057-5D68-C3BF-662F791E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ECC0E9C-8C3A-BE71-366B-996EAB0F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E38285FA-C012-D377-30A0-6BA77E892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931930"/>
              </p:ext>
            </p:extLst>
          </p:nvPr>
        </p:nvGraphicFramePr>
        <p:xfrm>
          <a:off x="479376" y="980728"/>
          <a:ext cx="11376024" cy="532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2E3E1-5950-AAE2-AAB7-04E8941C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ohjaan nuoren kuntoutukseen?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1BBDC1-821B-A8AA-FEDE-B6B41E58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NUOTTI, Ammatillinen kuntoutusselvitys, Työllistymistä edistävä ammatillinen kuntoutus, koulutuskokeilu: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2AD536-DD53-59C2-0842-0541C7B9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788-8927-4EFD-8151-754853F80B17}" type="datetime1">
              <a:rPr lang="fi-FI" smtClean="0"/>
              <a:t>10.10.2023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1FB31C-6501-07A5-9326-AC4AE81E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781-03EE-4B8B-80F0-4A838F307301}" type="slidenum">
              <a:rPr lang="fi-FI" smtClean="0"/>
              <a:t>9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1A1B011-F48E-A72E-2507-507430242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0" y="2022595"/>
            <a:ext cx="6912768" cy="345638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E492277-CC53-3AFA-7C9F-745892802BFB}"/>
              </a:ext>
            </a:extLst>
          </p:cNvPr>
          <p:cNvSpPr txBox="1"/>
          <p:nvPr/>
        </p:nvSpPr>
        <p:spPr>
          <a:xfrm>
            <a:off x="479376" y="5157192"/>
            <a:ext cx="10873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spc="-30" baseline="0" dirty="0"/>
              <a:t>Muut: B-lausunto, jonne suositus kuntoutustarpeesta ja kirjallinen hakemus (yleensä KU132).</a:t>
            </a:r>
          </a:p>
        </p:txBody>
      </p:sp>
    </p:spTree>
    <p:extLst>
      <p:ext uri="{BB962C8B-B14F-4D97-AF65-F5344CB8AC3E}">
        <p14:creationId xmlns:p14="http://schemas.microsoft.com/office/powerpoint/2010/main" val="6879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LIVE">
  <a:themeElements>
    <a:clrScheme name="LIVE">
      <a:dk1>
        <a:srgbClr val="53565A"/>
      </a:dk1>
      <a:lt1>
        <a:sysClr val="window" lastClr="FFFFFF"/>
      </a:lt1>
      <a:dk2>
        <a:srgbClr val="75787B"/>
      </a:dk2>
      <a:lt2>
        <a:srgbClr val="D7D2CB"/>
      </a:lt2>
      <a:accent1>
        <a:srgbClr val="FF5C00"/>
      </a:accent1>
      <a:accent2>
        <a:srgbClr val="FFC845"/>
      </a:accent2>
      <a:accent3>
        <a:srgbClr val="DA291C"/>
      </a:accent3>
      <a:accent4>
        <a:srgbClr val="6CC24A"/>
      </a:accent4>
      <a:accent5>
        <a:srgbClr val="686E9F"/>
      </a:accent5>
      <a:accent6>
        <a:srgbClr val="62B5E5"/>
      </a:accent6>
      <a:hlink>
        <a:srgbClr val="FF5C00"/>
      </a:hlink>
      <a:folHlink>
        <a:srgbClr val="FF5C00"/>
      </a:folHlink>
    </a:clrScheme>
    <a:fontScheme name="LIV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spc="-30" baseline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ve_wide_pohja.potx  -  Vain luku" id="{F4AB717F-6818-45CB-A519-BF3A8B4F48AD}" vid="{5E8B96D8-8413-4B1B-9064-065DC8C232E6}"/>
    </a:ext>
  </a:extLst>
</a:theme>
</file>

<file path=ppt/theme/theme2.xml><?xml version="1.0" encoding="utf-8"?>
<a:theme xmlns:a="http://schemas.openxmlformats.org/drawingml/2006/main" name="Office Theme">
  <a:themeElements>
    <a:clrScheme name="LIVE">
      <a:dk1>
        <a:srgbClr val="53565A"/>
      </a:dk1>
      <a:lt1>
        <a:sysClr val="window" lastClr="FFFFFF"/>
      </a:lt1>
      <a:dk2>
        <a:srgbClr val="75787B"/>
      </a:dk2>
      <a:lt2>
        <a:srgbClr val="D7D2CB"/>
      </a:lt2>
      <a:accent1>
        <a:srgbClr val="FF5C00"/>
      </a:accent1>
      <a:accent2>
        <a:srgbClr val="FFC845"/>
      </a:accent2>
      <a:accent3>
        <a:srgbClr val="DA291C"/>
      </a:accent3>
      <a:accent4>
        <a:srgbClr val="6CC24A"/>
      </a:accent4>
      <a:accent5>
        <a:srgbClr val="686E9F"/>
      </a:accent5>
      <a:accent6>
        <a:srgbClr val="62B5E5"/>
      </a:accent6>
      <a:hlink>
        <a:srgbClr val="FF5C00"/>
      </a:hlink>
      <a:folHlink>
        <a:srgbClr val="FF5C00"/>
      </a:folHlink>
    </a:clrScheme>
    <a:fontScheme name="LIV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VE">
      <a:dk1>
        <a:srgbClr val="53565A"/>
      </a:dk1>
      <a:lt1>
        <a:sysClr val="window" lastClr="FFFFFF"/>
      </a:lt1>
      <a:dk2>
        <a:srgbClr val="75787B"/>
      </a:dk2>
      <a:lt2>
        <a:srgbClr val="D7D2CB"/>
      </a:lt2>
      <a:accent1>
        <a:srgbClr val="FF5C00"/>
      </a:accent1>
      <a:accent2>
        <a:srgbClr val="FFC845"/>
      </a:accent2>
      <a:accent3>
        <a:srgbClr val="DA291C"/>
      </a:accent3>
      <a:accent4>
        <a:srgbClr val="6CC24A"/>
      </a:accent4>
      <a:accent5>
        <a:srgbClr val="686E9F"/>
      </a:accent5>
      <a:accent6>
        <a:srgbClr val="62B5E5"/>
      </a:accent6>
      <a:hlink>
        <a:srgbClr val="FF5C00"/>
      </a:hlink>
      <a:folHlink>
        <a:srgbClr val="FF5C00"/>
      </a:folHlink>
    </a:clrScheme>
    <a:fontScheme name="LIV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214627B90FD0147941B7C093960D87C" ma:contentTypeVersion="3" ma:contentTypeDescription="Luo uusi asiakirja." ma:contentTypeScope="" ma:versionID="3fdf75acb0bd73a4368d390fc91be59f">
  <xsd:schema xmlns:xsd="http://www.w3.org/2001/XMLSchema" xmlns:xs="http://www.w3.org/2001/XMLSchema" xmlns:p="http://schemas.microsoft.com/office/2006/metadata/properties" xmlns:ns2="b339bc9a-8d29-4fac-8514-5987786ffceb" targetNamespace="http://schemas.microsoft.com/office/2006/metadata/properties" ma:root="true" ma:fieldsID="4f5a8703d1bc8903f6a39bcc66d54d98" ns2:_="">
    <xsd:import namespace="b339bc9a-8d29-4fac-8514-5987786ffc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9bc9a-8d29-4fac-8514-5987786ffc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5741D4-D269-4317-9C04-E8BC0AD018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9bc9a-8d29-4fac-8514-5987786ffc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AC586C-F682-4F88-B1B5-EAC5724538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0FB31A-5C53-40B3-A4EB-D13D2733D8E7}">
  <ds:schemaRefs>
    <ds:schemaRef ds:uri="http://www.w3.org/XML/1998/namespace"/>
    <ds:schemaRef ds:uri="http://purl.org/dc/elements/1.1/"/>
    <ds:schemaRef ds:uri="b339bc9a-8d29-4fac-8514-5987786ffceb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live_wide_pohja diat</Template>
  <TotalTime>387</TotalTime>
  <Words>1065</Words>
  <Application>Microsoft Office PowerPoint</Application>
  <PresentationFormat>Laajakuva</PresentationFormat>
  <Paragraphs>148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Montserrat</vt:lpstr>
      <vt:lpstr>TEDigiStyleGuideAt</vt:lpstr>
      <vt:lpstr>Verdana</vt:lpstr>
      <vt:lpstr>LIVE</vt:lpstr>
      <vt:lpstr>Tietoisku  Aikuistuvan nuoren tukeminen laadukkain jälkihuoltopalveluin –hanke Nuoren ammatillinen kuntoutus ja uraohjaus tiistai 10.10.2023 klo 9-10.15</vt:lpstr>
      <vt:lpstr>PowerPoint-esitys</vt:lpstr>
      <vt:lpstr>Tietoiskun teemat</vt:lpstr>
      <vt:lpstr>Mitä ammatillinen kuntoutus on?</vt:lpstr>
      <vt:lpstr>Kelan ammatillinen kuntoutus</vt:lpstr>
      <vt:lpstr>Kelan ammatillisen kuntoutuksen palveluita</vt:lpstr>
      <vt:lpstr>Kelan kuntoutus</vt:lpstr>
      <vt:lpstr>Kelan kuntoutus</vt:lpstr>
      <vt:lpstr>Miten ohjaan nuoren kuntoutukseen?</vt:lpstr>
      <vt:lpstr>Ammatillinen kuntoutusselvitys, Jani</vt:lpstr>
      <vt:lpstr>Nuotti-valmennus &amp; TAITO, Alpo </vt:lpstr>
      <vt:lpstr>Ammatinvalinta- ja uraohjaus psykologin palveluna</vt:lpstr>
      <vt:lpstr>Ammatinvalinnanohjaus pähkinänkuoressa</vt:lpstr>
      <vt:lpstr>Ammatinvalinnanohjauksen suunnitelmia</vt:lpstr>
      <vt:lpstr>Nuoren urasuunnittelun erityispiirteitä</vt:lpstr>
      <vt:lpstr>Kiitos palautteestasi!</vt:lpstr>
      <vt:lpstr>Tulossa syksyn aikana</vt:lpstr>
      <vt:lpstr>Kiitos osallistumisestasi!  Voit kysyä ja kommentoida myös jälkikäteen: anna.yliluoma@inlive.fi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Tietoisku  Aikuistuvan nuoren tukeminen laadukkain jälkihuoltopalveluin –hanke Nuoren ammatillinen kuntoutus ja uraohjaus tiistai 10.10.2023 klo 9-10.15</dc:title>
  <dc:subject>widescreen</dc:subject>
  <dc:creator>Yliluoma Anna</dc:creator>
  <cp:lastModifiedBy>Yliluoma Anna</cp:lastModifiedBy>
  <cp:revision>1</cp:revision>
  <dcterms:created xsi:type="dcterms:W3CDTF">2023-10-04T10:15:27Z</dcterms:created>
  <dcterms:modified xsi:type="dcterms:W3CDTF">2023-10-10T05:44:04Z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0x010100C214627B90FD0147941B7C093960D87C</vt:lpwstr>
  </property>
</Properties>
</file>